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408EE-1CCC-486E-9AE0-AD85DF0276CE}" v="43" dt="2022-11-13T14:44:11.976"/>
    <p1510:client id="{513A9832-720E-4585-8503-FC2DC0090BAD}" v="3" dt="2022-11-13T11:17:12.493"/>
    <p1510:client id="{7C6D6845-39B3-4C95-B14F-15F592ABA07A}" v="27" dt="2022-11-13T06:29:15.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4660"/>
  </p:normalViewPr>
  <p:slideViewPr>
    <p:cSldViewPr snapToGrid="0">
      <p:cViewPr varScale="1">
        <p:scale>
          <a:sx n="132" d="100"/>
          <a:sy n="132" d="100"/>
        </p:scale>
        <p:origin x="2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n" userId="e36fe2059b309968" providerId="LiveId" clId="{513A9832-720E-4585-8503-FC2DC0090BAD}"/>
    <pc:docChg chg="undo redo custSel addSld delSld modSld sldOrd">
      <pc:chgData name="j n" userId="e36fe2059b309968" providerId="LiveId" clId="{513A9832-720E-4585-8503-FC2DC0090BAD}" dt="2022-11-13T13:07:19.770" v="500"/>
      <pc:docMkLst>
        <pc:docMk/>
      </pc:docMkLst>
      <pc:sldChg chg="modSp mod">
        <pc:chgData name="j n" userId="e36fe2059b309968" providerId="LiveId" clId="{513A9832-720E-4585-8503-FC2DC0090BAD}" dt="2022-11-13T11:16:54.052" v="18" actId="20577"/>
        <pc:sldMkLst>
          <pc:docMk/>
          <pc:sldMk cId="3188275993" sldId="256"/>
        </pc:sldMkLst>
        <pc:spChg chg="mod">
          <ac:chgData name="j n" userId="e36fe2059b309968" providerId="LiveId" clId="{513A9832-720E-4585-8503-FC2DC0090BAD}" dt="2022-11-13T11:16:54.052" v="18" actId="20577"/>
          <ac:spMkLst>
            <pc:docMk/>
            <pc:sldMk cId="3188275993" sldId="256"/>
            <ac:spMk id="3" creationId="{A047D173-BAB7-05C6-B44B-07FED75E17AF}"/>
          </ac:spMkLst>
        </pc:spChg>
      </pc:sldChg>
      <pc:sldChg chg="del">
        <pc:chgData name="j n" userId="e36fe2059b309968" providerId="LiveId" clId="{513A9832-720E-4585-8503-FC2DC0090BAD}" dt="2022-11-13T11:17:08.934" v="19" actId="47"/>
        <pc:sldMkLst>
          <pc:docMk/>
          <pc:sldMk cId="2106929045" sldId="257"/>
        </pc:sldMkLst>
      </pc:sldChg>
      <pc:sldChg chg="del">
        <pc:chgData name="j n" userId="e36fe2059b309968" providerId="LiveId" clId="{513A9832-720E-4585-8503-FC2DC0090BAD}" dt="2022-11-13T11:17:08.934" v="19" actId="47"/>
        <pc:sldMkLst>
          <pc:docMk/>
          <pc:sldMk cId="2603093890" sldId="258"/>
        </pc:sldMkLst>
      </pc:sldChg>
      <pc:sldChg chg="del">
        <pc:chgData name="j n" userId="e36fe2059b309968" providerId="LiveId" clId="{513A9832-720E-4585-8503-FC2DC0090BAD}" dt="2022-11-13T11:17:08.934" v="19" actId="47"/>
        <pc:sldMkLst>
          <pc:docMk/>
          <pc:sldMk cId="1489115405" sldId="259"/>
        </pc:sldMkLst>
      </pc:sldChg>
      <pc:sldChg chg="del">
        <pc:chgData name="j n" userId="e36fe2059b309968" providerId="LiveId" clId="{513A9832-720E-4585-8503-FC2DC0090BAD}" dt="2022-11-13T11:17:08.934" v="19" actId="47"/>
        <pc:sldMkLst>
          <pc:docMk/>
          <pc:sldMk cId="3267197141" sldId="260"/>
        </pc:sldMkLst>
      </pc:sldChg>
      <pc:sldChg chg="del">
        <pc:chgData name="j n" userId="e36fe2059b309968" providerId="LiveId" clId="{513A9832-720E-4585-8503-FC2DC0090BAD}" dt="2022-11-13T11:17:08.934" v="19" actId="47"/>
        <pc:sldMkLst>
          <pc:docMk/>
          <pc:sldMk cId="1240986322" sldId="261"/>
        </pc:sldMkLst>
      </pc:sldChg>
      <pc:sldChg chg="del">
        <pc:chgData name="j n" userId="e36fe2059b309968" providerId="LiveId" clId="{513A9832-720E-4585-8503-FC2DC0090BAD}" dt="2022-11-13T11:17:08.934" v="19" actId="47"/>
        <pc:sldMkLst>
          <pc:docMk/>
          <pc:sldMk cId="242248395" sldId="262"/>
        </pc:sldMkLst>
      </pc:sldChg>
      <pc:sldChg chg="del">
        <pc:chgData name="j n" userId="e36fe2059b309968" providerId="LiveId" clId="{513A9832-720E-4585-8503-FC2DC0090BAD}" dt="2022-11-13T11:17:08.934" v="19" actId="47"/>
        <pc:sldMkLst>
          <pc:docMk/>
          <pc:sldMk cId="1022354019" sldId="263"/>
        </pc:sldMkLst>
      </pc:sldChg>
      <pc:sldChg chg="del">
        <pc:chgData name="j n" userId="e36fe2059b309968" providerId="LiveId" clId="{513A9832-720E-4585-8503-FC2DC0090BAD}" dt="2022-11-13T11:17:08.934" v="19" actId="47"/>
        <pc:sldMkLst>
          <pc:docMk/>
          <pc:sldMk cId="1300603246" sldId="264"/>
        </pc:sldMkLst>
      </pc:sldChg>
      <pc:sldChg chg="del">
        <pc:chgData name="j n" userId="e36fe2059b309968" providerId="LiveId" clId="{513A9832-720E-4585-8503-FC2DC0090BAD}" dt="2022-11-13T11:17:08.934" v="19" actId="47"/>
        <pc:sldMkLst>
          <pc:docMk/>
          <pc:sldMk cId="3234608391" sldId="265"/>
        </pc:sldMkLst>
      </pc:sldChg>
      <pc:sldChg chg="del">
        <pc:chgData name="j n" userId="e36fe2059b309968" providerId="LiveId" clId="{513A9832-720E-4585-8503-FC2DC0090BAD}" dt="2022-11-13T11:17:08.934" v="19" actId="47"/>
        <pc:sldMkLst>
          <pc:docMk/>
          <pc:sldMk cId="4270672349" sldId="266"/>
        </pc:sldMkLst>
      </pc:sldChg>
      <pc:sldChg chg="del">
        <pc:chgData name="j n" userId="e36fe2059b309968" providerId="LiveId" clId="{513A9832-720E-4585-8503-FC2DC0090BAD}" dt="2022-11-13T11:17:08.934" v="19" actId="47"/>
        <pc:sldMkLst>
          <pc:docMk/>
          <pc:sldMk cId="2755469072" sldId="267"/>
        </pc:sldMkLst>
      </pc:sldChg>
      <pc:sldChg chg="del">
        <pc:chgData name="j n" userId="e36fe2059b309968" providerId="LiveId" clId="{513A9832-720E-4585-8503-FC2DC0090BAD}" dt="2022-11-13T11:17:08.934" v="19" actId="47"/>
        <pc:sldMkLst>
          <pc:docMk/>
          <pc:sldMk cId="397965012" sldId="268"/>
        </pc:sldMkLst>
      </pc:sldChg>
      <pc:sldChg chg="del">
        <pc:chgData name="j n" userId="e36fe2059b309968" providerId="LiveId" clId="{513A9832-720E-4585-8503-FC2DC0090BAD}" dt="2022-11-13T11:17:08.934" v="19" actId="47"/>
        <pc:sldMkLst>
          <pc:docMk/>
          <pc:sldMk cId="2512236783" sldId="269"/>
        </pc:sldMkLst>
      </pc:sldChg>
      <pc:sldChg chg="del">
        <pc:chgData name="j n" userId="e36fe2059b309968" providerId="LiveId" clId="{513A9832-720E-4585-8503-FC2DC0090BAD}" dt="2022-11-13T11:17:08.934" v="19" actId="47"/>
        <pc:sldMkLst>
          <pc:docMk/>
          <pc:sldMk cId="3159750723" sldId="270"/>
        </pc:sldMkLst>
      </pc:sldChg>
      <pc:sldChg chg="del">
        <pc:chgData name="j n" userId="e36fe2059b309968" providerId="LiveId" clId="{513A9832-720E-4585-8503-FC2DC0090BAD}" dt="2022-11-13T11:17:08.934" v="19" actId="47"/>
        <pc:sldMkLst>
          <pc:docMk/>
          <pc:sldMk cId="109984575" sldId="271"/>
        </pc:sldMkLst>
      </pc:sldChg>
      <pc:sldChg chg="del">
        <pc:chgData name="j n" userId="e36fe2059b309968" providerId="LiveId" clId="{513A9832-720E-4585-8503-FC2DC0090BAD}" dt="2022-11-13T11:17:08.934" v="19" actId="47"/>
        <pc:sldMkLst>
          <pc:docMk/>
          <pc:sldMk cId="2026360076" sldId="272"/>
        </pc:sldMkLst>
      </pc:sldChg>
      <pc:sldChg chg="del">
        <pc:chgData name="j n" userId="e36fe2059b309968" providerId="LiveId" clId="{513A9832-720E-4585-8503-FC2DC0090BAD}" dt="2022-11-13T11:17:08.934" v="19" actId="47"/>
        <pc:sldMkLst>
          <pc:docMk/>
          <pc:sldMk cId="1080515860" sldId="273"/>
        </pc:sldMkLst>
      </pc:sldChg>
      <pc:sldChg chg="del">
        <pc:chgData name="j n" userId="e36fe2059b309968" providerId="LiveId" clId="{513A9832-720E-4585-8503-FC2DC0090BAD}" dt="2022-11-13T11:17:08.934" v="19" actId="47"/>
        <pc:sldMkLst>
          <pc:docMk/>
          <pc:sldMk cId="904748449" sldId="274"/>
        </pc:sldMkLst>
      </pc:sldChg>
      <pc:sldChg chg="del">
        <pc:chgData name="j n" userId="e36fe2059b309968" providerId="LiveId" clId="{513A9832-720E-4585-8503-FC2DC0090BAD}" dt="2022-11-13T11:17:08.934" v="19" actId="47"/>
        <pc:sldMkLst>
          <pc:docMk/>
          <pc:sldMk cId="874675867" sldId="275"/>
        </pc:sldMkLst>
      </pc:sldChg>
      <pc:sldChg chg="addSp delSp modSp mod">
        <pc:chgData name="j n" userId="e36fe2059b309968" providerId="LiveId" clId="{513A9832-720E-4585-8503-FC2DC0090BAD}" dt="2022-11-13T12:04:29.897" v="184" actId="1076"/>
        <pc:sldMkLst>
          <pc:docMk/>
          <pc:sldMk cId="3066745360" sldId="276"/>
        </pc:sldMkLst>
        <pc:spChg chg="add mod">
          <ac:chgData name="j n" userId="e36fe2059b309968" providerId="LiveId" clId="{513A9832-720E-4585-8503-FC2DC0090BAD}" dt="2022-11-13T12:04:27.580" v="183" actId="164"/>
          <ac:spMkLst>
            <pc:docMk/>
            <pc:sldMk cId="3066745360" sldId="276"/>
            <ac:spMk id="4" creationId="{5FBC875F-521F-A079-B2AB-02EDBC5EF964}"/>
          </ac:spMkLst>
        </pc:spChg>
        <pc:spChg chg="add del">
          <ac:chgData name="j n" userId="e36fe2059b309968" providerId="LiveId" clId="{513A9832-720E-4585-8503-FC2DC0090BAD}" dt="2022-11-13T12:03:48.202" v="174"/>
          <ac:spMkLst>
            <pc:docMk/>
            <pc:sldMk cId="3066745360" sldId="276"/>
            <ac:spMk id="5" creationId="{75B0A880-30D6-6CBD-04BC-242B06241181}"/>
          </ac:spMkLst>
        </pc:spChg>
        <pc:grpChg chg="add mod">
          <ac:chgData name="j n" userId="e36fe2059b309968" providerId="LiveId" clId="{513A9832-720E-4585-8503-FC2DC0090BAD}" dt="2022-11-13T12:04:29.897" v="184" actId="1076"/>
          <ac:grpSpMkLst>
            <pc:docMk/>
            <pc:sldMk cId="3066745360" sldId="276"/>
            <ac:grpSpMk id="6" creationId="{F6774BD1-A9A8-1488-294B-804AA192EE4D}"/>
          </ac:grpSpMkLst>
        </pc:grpChg>
        <pc:picChg chg="add mod">
          <ac:chgData name="j n" userId="e36fe2059b309968" providerId="LiveId" clId="{513A9832-720E-4585-8503-FC2DC0090BAD}" dt="2022-11-13T12:04:27.580" v="183" actId="164"/>
          <ac:picMkLst>
            <pc:docMk/>
            <pc:sldMk cId="3066745360" sldId="276"/>
            <ac:picMk id="3" creationId="{E853B667-A517-CCF9-73FC-75ADC6C5F8C0}"/>
          </ac:picMkLst>
        </pc:picChg>
      </pc:sldChg>
      <pc:sldChg chg="del">
        <pc:chgData name="j n" userId="e36fe2059b309968" providerId="LiveId" clId="{513A9832-720E-4585-8503-FC2DC0090BAD}" dt="2022-11-13T11:17:08.934" v="19" actId="47"/>
        <pc:sldMkLst>
          <pc:docMk/>
          <pc:sldMk cId="3461772683" sldId="277"/>
        </pc:sldMkLst>
      </pc:sldChg>
      <pc:sldChg chg="del">
        <pc:chgData name="j n" userId="e36fe2059b309968" providerId="LiveId" clId="{513A9832-720E-4585-8503-FC2DC0090BAD}" dt="2022-11-13T11:17:08.934" v="19" actId="47"/>
        <pc:sldMkLst>
          <pc:docMk/>
          <pc:sldMk cId="2274388188" sldId="278"/>
        </pc:sldMkLst>
      </pc:sldChg>
      <pc:sldChg chg="addSp delSp modSp mod">
        <pc:chgData name="j n" userId="e36fe2059b309968" providerId="LiveId" clId="{513A9832-720E-4585-8503-FC2DC0090BAD}" dt="2022-11-13T11:42:30.689" v="92" actId="164"/>
        <pc:sldMkLst>
          <pc:docMk/>
          <pc:sldMk cId="240901763" sldId="279"/>
        </pc:sldMkLst>
        <pc:spChg chg="add del">
          <ac:chgData name="j n" userId="e36fe2059b309968" providerId="LiveId" clId="{513A9832-720E-4585-8503-FC2DC0090BAD}" dt="2022-11-13T11:39:37.914" v="76"/>
          <ac:spMkLst>
            <pc:docMk/>
            <pc:sldMk cId="240901763" sldId="279"/>
            <ac:spMk id="8" creationId="{FB12B931-DF52-C9DF-8DE9-2F4F6D77343F}"/>
          </ac:spMkLst>
        </pc:spChg>
        <pc:spChg chg="add mod">
          <ac:chgData name="j n" userId="e36fe2059b309968" providerId="LiveId" clId="{513A9832-720E-4585-8503-FC2DC0090BAD}" dt="2022-11-13T11:42:30.689" v="92" actId="164"/>
          <ac:spMkLst>
            <pc:docMk/>
            <pc:sldMk cId="240901763" sldId="279"/>
            <ac:spMk id="10" creationId="{D128B92F-780D-95AB-E101-FCC0C20BCB3A}"/>
          </ac:spMkLst>
        </pc:spChg>
        <pc:grpChg chg="add mod">
          <ac:chgData name="j n" userId="e36fe2059b309968" providerId="LiveId" clId="{513A9832-720E-4585-8503-FC2DC0090BAD}" dt="2022-11-13T11:42:30.689" v="92" actId="164"/>
          <ac:grpSpMkLst>
            <pc:docMk/>
            <pc:sldMk cId="240901763" sldId="279"/>
            <ac:grpSpMk id="11" creationId="{E69D777E-678F-0B10-C796-07C9B81A3081}"/>
          </ac:grpSpMkLst>
        </pc:grpChg>
        <pc:picChg chg="add del">
          <ac:chgData name="j n" userId="e36fe2059b309968" providerId="LiveId" clId="{513A9832-720E-4585-8503-FC2DC0090BAD}" dt="2022-11-13T11:18:40.021" v="24" actId="478"/>
          <ac:picMkLst>
            <pc:docMk/>
            <pc:sldMk cId="240901763" sldId="279"/>
            <ac:picMk id="3" creationId="{6C226664-9F61-0234-6D03-B61FD8DF5FB1}"/>
          </ac:picMkLst>
        </pc:picChg>
        <pc:picChg chg="add del mod">
          <ac:chgData name="j n" userId="e36fe2059b309968" providerId="LiveId" clId="{513A9832-720E-4585-8503-FC2DC0090BAD}" dt="2022-11-13T11:19:12.683" v="30" actId="478"/>
          <ac:picMkLst>
            <pc:docMk/>
            <pc:sldMk cId="240901763" sldId="279"/>
            <ac:picMk id="5" creationId="{5FA00A5D-D56E-9A98-4B2B-B249F57025F1}"/>
          </ac:picMkLst>
        </pc:picChg>
        <pc:picChg chg="add mod">
          <ac:chgData name="j n" userId="e36fe2059b309968" providerId="LiveId" clId="{513A9832-720E-4585-8503-FC2DC0090BAD}" dt="2022-11-13T11:42:30.689" v="92" actId="164"/>
          <ac:picMkLst>
            <pc:docMk/>
            <pc:sldMk cId="240901763" sldId="279"/>
            <ac:picMk id="7" creationId="{B98E1F66-B568-CD05-1CB7-A7CF3F6AA26E}"/>
          </ac:picMkLst>
        </pc:picChg>
      </pc:sldChg>
      <pc:sldChg chg="addSp modSp mod">
        <pc:chgData name="j n" userId="e36fe2059b309968" providerId="LiveId" clId="{513A9832-720E-4585-8503-FC2DC0090BAD}" dt="2022-11-13T11:43:42.253" v="101" actId="164"/>
        <pc:sldMkLst>
          <pc:docMk/>
          <pc:sldMk cId="1985569788" sldId="280"/>
        </pc:sldMkLst>
        <pc:spChg chg="add mod">
          <ac:chgData name="j n" userId="e36fe2059b309968" providerId="LiveId" clId="{513A9832-720E-4585-8503-FC2DC0090BAD}" dt="2022-11-13T11:43:42.253" v="101" actId="164"/>
          <ac:spMkLst>
            <pc:docMk/>
            <pc:sldMk cId="1985569788" sldId="280"/>
            <ac:spMk id="4" creationId="{F9EF9D0D-BAE8-D5A8-FF7D-7D5A5E94CBC9}"/>
          </ac:spMkLst>
        </pc:spChg>
        <pc:grpChg chg="add mod">
          <ac:chgData name="j n" userId="e36fe2059b309968" providerId="LiveId" clId="{513A9832-720E-4585-8503-FC2DC0090BAD}" dt="2022-11-13T11:43:42.253" v="101" actId="164"/>
          <ac:grpSpMkLst>
            <pc:docMk/>
            <pc:sldMk cId="1985569788" sldId="280"/>
            <ac:grpSpMk id="5" creationId="{45841A2A-ED15-7573-F774-5257A62492EE}"/>
          </ac:grpSpMkLst>
        </pc:grpChg>
        <pc:picChg chg="add mod">
          <ac:chgData name="j n" userId="e36fe2059b309968" providerId="LiveId" clId="{513A9832-720E-4585-8503-FC2DC0090BAD}" dt="2022-11-13T11:43:42.253" v="101" actId="164"/>
          <ac:picMkLst>
            <pc:docMk/>
            <pc:sldMk cId="1985569788" sldId="280"/>
            <ac:picMk id="3" creationId="{33574081-26BA-F39B-AE3E-DD4EF3A83D1E}"/>
          </ac:picMkLst>
        </pc:picChg>
      </pc:sldChg>
      <pc:sldChg chg="addSp delSp modSp mod">
        <pc:chgData name="j n" userId="e36fe2059b309968" providerId="LiveId" clId="{513A9832-720E-4585-8503-FC2DC0090BAD}" dt="2022-11-13T11:44:53.992" v="115" actId="164"/>
        <pc:sldMkLst>
          <pc:docMk/>
          <pc:sldMk cId="4109367943" sldId="281"/>
        </pc:sldMkLst>
        <pc:spChg chg="add mod">
          <ac:chgData name="j n" userId="e36fe2059b309968" providerId="LiveId" clId="{513A9832-720E-4585-8503-FC2DC0090BAD}" dt="2022-11-13T11:44:53.992" v="115" actId="164"/>
          <ac:spMkLst>
            <pc:docMk/>
            <pc:sldMk cId="4109367943" sldId="281"/>
            <ac:spMk id="6" creationId="{0177668F-FAA2-F0F3-51F3-48FD68723A47}"/>
          </ac:spMkLst>
        </pc:spChg>
        <pc:spChg chg="add del">
          <ac:chgData name="j n" userId="e36fe2059b309968" providerId="LiveId" clId="{513A9832-720E-4585-8503-FC2DC0090BAD}" dt="2022-11-13T11:44:10.026" v="104"/>
          <ac:spMkLst>
            <pc:docMk/>
            <pc:sldMk cId="4109367943" sldId="281"/>
            <ac:spMk id="7" creationId="{256B301A-40A6-9049-8A45-2FCEFB68AB4A}"/>
          </ac:spMkLst>
        </pc:spChg>
        <pc:grpChg chg="add mod">
          <ac:chgData name="j n" userId="e36fe2059b309968" providerId="LiveId" clId="{513A9832-720E-4585-8503-FC2DC0090BAD}" dt="2022-11-13T11:44:53.992" v="115" actId="164"/>
          <ac:grpSpMkLst>
            <pc:docMk/>
            <pc:sldMk cId="4109367943" sldId="281"/>
            <ac:grpSpMk id="8" creationId="{06805BCD-6507-C017-A2DD-BFA047A70D5E}"/>
          </ac:grpSpMkLst>
        </pc:grpChg>
        <pc:picChg chg="add del mod">
          <ac:chgData name="j n" userId="e36fe2059b309968" providerId="LiveId" clId="{513A9832-720E-4585-8503-FC2DC0090BAD}" dt="2022-11-13T11:22:08.235" v="39" actId="478"/>
          <ac:picMkLst>
            <pc:docMk/>
            <pc:sldMk cId="4109367943" sldId="281"/>
            <ac:picMk id="3" creationId="{7CBE18D9-BAEC-8B96-4F90-36B570ED8E9E}"/>
          </ac:picMkLst>
        </pc:picChg>
        <pc:picChg chg="add mod">
          <ac:chgData name="j n" userId="e36fe2059b309968" providerId="LiveId" clId="{513A9832-720E-4585-8503-FC2DC0090BAD}" dt="2022-11-13T11:44:53.992" v="115" actId="164"/>
          <ac:picMkLst>
            <pc:docMk/>
            <pc:sldMk cId="4109367943" sldId="281"/>
            <ac:picMk id="5" creationId="{5B319976-3975-CE0E-CF12-88651FE4673C}"/>
          </ac:picMkLst>
        </pc:picChg>
      </pc:sldChg>
      <pc:sldChg chg="addSp modSp mod">
        <pc:chgData name="j n" userId="e36fe2059b309968" providerId="LiveId" clId="{513A9832-720E-4585-8503-FC2DC0090BAD}" dt="2022-11-13T12:40:24.255" v="334" actId="1076"/>
        <pc:sldMkLst>
          <pc:docMk/>
          <pc:sldMk cId="225837580" sldId="282"/>
        </pc:sldMkLst>
        <pc:spChg chg="add mod">
          <ac:chgData name="j n" userId="e36fe2059b309968" providerId="LiveId" clId="{513A9832-720E-4585-8503-FC2DC0090BAD}" dt="2022-11-13T11:46:05.769" v="127" actId="164"/>
          <ac:spMkLst>
            <pc:docMk/>
            <pc:sldMk cId="225837580" sldId="282"/>
            <ac:spMk id="4" creationId="{C9E81E02-AA82-66DF-7BB9-1CAFB848978F}"/>
          </ac:spMkLst>
        </pc:spChg>
        <pc:grpChg chg="add mod">
          <ac:chgData name="j n" userId="e36fe2059b309968" providerId="LiveId" clId="{513A9832-720E-4585-8503-FC2DC0090BAD}" dt="2022-11-13T12:40:24.255" v="334" actId="1076"/>
          <ac:grpSpMkLst>
            <pc:docMk/>
            <pc:sldMk cId="225837580" sldId="282"/>
            <ac:grpSpMk id="5" creationId="{9F71F088-1D28-0C77-CC78-62EE674A94C2}"/>
          </ac:grpSpMkLst>
        </pc:grpChg>
        <pc:picChg chg="add mod">
          <ac:chgData name="j n" userId="e36fe2059b309968" providerId="LiveId" clId="{513A9832-720E-4585-8503-FC2DC0090BAD}" dt="2022-11-13T11:46:05.769" v="127" actId="164"/>
          <ac:picMkLst>
            <pc:docMk/>
            <pc:sldMk cId="225837580" sldId="282"/>
            <ac:picMk id="3" creationId="{6A25573E-9683-8E38-EB67-F25970C803DE}"/>
          </ac:picMkLst>
        </pc:picChg>
      </pc:sldChg>
      <pc:sldChg chg="addSp modSp mod ord">
        <pc:chgData name="j n" userId="e36fe2059b309968" providerId="LiveId" clId="{513A9832-720E-4585-8503-FC2DC0090BAD}" dt="2022-11-13T12:24:27.030" v="308"/>
        <pc:sldMkLst>
          <pc:docMk/>
          <pc:sldMk cId="3253443680" sldId="283"/>
        </pc:sldMkLst>
        <pc:spChg chg="add mod">
          <ac:chgData name="j n" userId="e36fe2059b309968" providerId="LiveId" clId="{513A9832-720E-4585-8503-FC2DC0090BAD}" dt="2022-11-13T12:23:53.294" v="306" actId="1076"/>
          <ac:spMkLst>
            <pc:docMk/>
            <pc:sldMk cId="3253443680" sldId="283"/>
            <ac:spMk id="4" creationId="{E524F93D-AC10-09E4-746E-7F4E1D7A0F07}"/>
          </ac:spMkLst>
        </pc:spChg>
        <pc:grpChg chg="add mod">
          <ac:chgData name="j n" userId="e36fe2059b309968" providerId="LiveId" clId="{513A9832-720E-4585-8503-FC2DC0090BAD}" dt="2022-11-13T11:50:22.998" v="140" actId="164"/>
          <ac:grpSpMkLst>
            <pc:docMk/>
            <pc:sldMk cId="3253443680" sldId="283"/>
            <ac:grpSpMk id="5" creationId="{4F15C117-EFB4-CDF4-7232-6921CB4F6056}"/>
          </ac:grpSpMkLst>
        </pc:grpChg>
        <pc:picChg chg="add mod">
          <ac:chgData name="j n" userId="e36fe2059b309968" providerId="LiveId" clId="{513A9832-720E-4585-8503-FC2DC0090BAD}" dt="2022-11-13T11:50:22.998" v="140" actId="164"/>
          <ac:picMkLst>
            <pc:docMk/>
            <pc:sldMk cId="3253443680" sldId="283"/>
            <ac:picMk id="3" creationId="{D1C12DBC-3F65-3A32-8615-4210C088A36E}"/>
          </ac:picMkLst>
        </pc:picChg>
      </pc:sldChg>
      <pc:sldChg chg="addSp delSp modSp mod">
        <pc:chgData name="j n" userId="e36fe2059b309968" providerId="LiveId" clId="{513A9832-720E-4585-8503-FC2DC0090BAD}" dt="2022-11-13T12:30:02.909" v="317" actId="1076"/>
        <pc:sldMkLst>
          <pc:docMk/>
          <pc:sldMk cId="4141808757" sldId="284"/>
        </pc:sldMkLst>
        <pc:spChg chg="add del mod">
          <ac:chgData name="j n" userId="e36fe2059b309968" providerId="LiveId" clId="{513A9832-720E-4585-8503-FC2DC0090BAD}" dt="2022-11-13T11:52:39.724" v="161" actId="164"/>
          <ac:spMkLst>
            <pc:docMk/>
            <pc:sldMk cId="4141808757" sldId="284"/>
            <ac:spMk id="4" creationId="{667CFAE9-22D6-75FF-8A95-BBA734490118}"/>
          </ac:spMkLst>
        </pc:spChg>
        <pc:grpChg chg="add mod">
          <ac:chgData name="j n" userId="e36fe2059b309968" providerId="LiveId" clId="{513A9832-720E-4585-8503-FC2DC0090BAD}" dt="2022-11-13T11:51:18.920" v="150" actId="164"/>
          <ac:grpSpMkLst>
            <pc:docMk/>
            <pc:sldMk cId="4141808757" sldId="284"/>
            <ac:grpSpMk id="5" creationId="{8A4ACFBB-E70E-3A93-812B-611904F3372A}"/>
          </ac:grpSpMkLst>
        </pc:grpChg>
        <pc:grpChg chg="add mod">
          <ac:chgData name="j n" userId="e36fe2059b309968" providerId="LiveId" clId="{513A9832-720E-4585-8503-FC2DC0090BAD}" dt="2022-11-13T12:30:02.909" v="317" actId="1076"/>
          <ac:grpSpMkLst>
            <pc:docMk/>
            <pc:sldMk cId="4141808757" sldId="284"/>
            <ac:grpSpMk id="6" creationId="{48D56A53-D758-31B7-26A8-C0ADB96183A2}"/>
          </ac:grpSpMkLst>
        </pc:grpChg>
        <pc:picChg chg="add mod">
          <ac:chgData name="j n" userId="e36fe2059b309968" providerId="LiveId" clId="{513A9832-720E-4585-8503-FC2DC0090BAD}" dt="2022-11-13T11:52:39.724" v="161" actId="164"/>
          <ac:picMkLst>
            <pc:docMk/>
            <pc:sldMk cId="4141808757" sldId="284"/>
            <ac:picMk id="3" creationId="{2CA616B3-79AF-04A9-12B3-EC8CB676CD9E}"/>
          </ac:picMkLst>
        </pc:picChg>
      </pc:sldChg>
      <pc:sldChg chg="addSp delSp modSp mod">
        <pc:chgData name="j n" userId="e36fe2059b309968" providerId="LiveId" clId="{513A9832-720E-4585-8503-FC2DC0090BAD}" dt="2022-11-13T11:53:24.768" v="170" actId="164"/>
        <pc:sldMkLst>
          <pc:docMk/>
          <pc:sldMk cId="2211705868" sldId="285"/>
        </pc:sldMkLst>
        <pc:spChg chg="add mod">
          <ac:chgData name="j n" userId="e36fe2059b309968" providerId="LiveId" clId="{513A9832-720E-4585-8503-FC2DC0090BAD}" dt="2022-11-13T11:53:24.768" v="170" actId="164"/>
          <ac:spMkLst>
            <pc:docMk/>
            <pc:sldMk cId="2211705868" sldId="285"/>
            <ac:spMk id="4" creationId="{517D10E2-C1D2-18E5-83E1-1665655F384F}"/>
          </ac:spMkLst>
        </pc:spChg>
        <pc:spChg chg="add del">
          <ac:chgData name="j n" userId="e36fe2059b309968" providerId="LiveId" clId="{513A9832-720E-4585-8503-FC2DC0090BAD}" dt="2022-11-13T11:53:06.570" v="165"/>
          <ac:spMkLst>
            <pc:docMk/>
            <pc:sldMk cId="2211705868" sldId="285"/>
            <ac:spMk id="5" creationId="{07459641-85ED-26D1-85CB-ECDB84472DF8}"/>
          </ac:spMkLst>
        </pc:spChg>
        <pc:grpChg chg="add mod">
          <ac:chgData name="j n" userId="e36fe2059b309968" providerId="LiveId" clId="{513A9832-720E-4585-8503-FC2DC0090BAD}" dt="2022-11-13T11:53:24.768" v="170" actId="164"/>
          <ac:grpSpMkLst>
            <pc:docMk/>
            <pc:sldMk cId="2211705868" sldId="285"/>
            <ac:grpSpMk id="6" creationId="{DFFA308C-8395-C297-593B-CCF54B0CB17F}"/>
          </ac:grpSpMkLst>
        </pc:grpChg>
        <pc:picChg chg="add mod">
          <ac:chgData name="j n" userId="e36fe2059b309968" providerId="LiveId" clId="{513A9832-720E-4585-8503-FC2DC0090BAD}" dt="2022-11-13T11:53:24.768" v="170" actId="164"/>
          <ac:picMkLst>
            <pc:docMk/>
            <pc:sldMk cId="2211705868" sldId="285"/>
            <ac:picMk id="3" creationId="{33FF741C-F11B-AFEC-27B4-D1BD524B93F5}"/>
          </ac:picMkLst>
        </pc:picChg>
      </pc:sldChg>
      <pc:sldChg chg="addSp modSp add mod">
        <pc:chgData name="j n" userId="e36fe2059b309968" providerId="LiveId" clId="{513A9832-720E-4585-8503-FC2DC0090BAD}" dt="2022-11-13T12:05:27.315" v="192" actId="1076"/>
        <pc:sldMkLst>
          <pc:docMk/>
          <pc:sldMk cId="2584970622" sldId="286"/>
        </pc:sldMkLst>
        <pc:spChg chg="add mod">
          <ac:chgData name="j n" userId="e36fe2059b309968" providerId="LiveId" clId="{513A9832-720E-4585-8503-FC2DC0090BAD}" dt="2022-11-13T12:05:17.646" v="191" actId="164"/>
          <ac:spMkLst>
            <pc:docMk/>
            <pc:sldMk cId="2584970622" sldId="286"/>
            <ac:spMk id="5" creationId="{93A56592-B8D5-A5FC-56A1-464E8B51B8A3}"/>
          </ac:spMkLst>
        </pc:spChg>
        <pc:grpChg chg="add mod">
          <ac:chgData name="j n" userId="e36fe2059b309968" providerId="LiveId" clId="{513A9832-720E-4585-8503-FC2DC0090BAD}" dt="2022-11-13T12:05:27.315" v="192" actId="1076"/>
          <ac:grpSpMkLst>
            <pc:docMk/>
            <pc:sldMk cId="2584970622" sldId="286"/>
            <ac:grpSpMk id="6" creationId="{25C3D26A-2770-738F-0D04-5B5747269B34}"/>
          </ac:grpSpMkLst>
        </pc:grpChg>
        <pc:picChg chg="add mod">
          <ac:chgData name="j n" userId="e36fe2059b309968" providerId="LiveId" clId="{513A9832-720E-4585-8503-FC2DC0090BAD}" dt="2022-11-13T12:05:17.646" v="191" actId="164"/>
          <ac:picMkLst>
            <pc:docMk/>
            <pc:sldMk cId="2584970622" sldId="286"/>
            <ac:picMk id="3" creationId="{9D22E775-B7BF-07DD-222E-A1A99930F3C9}"/>
          </ac:picMkLst>
        </pc:picChg>
      </pc:sldChg>
      <pc:sldChg chg="addSp modSp add mod">
        <pc:chgData name="j n" userId="e36fe2059b309968" providerId="LiveId" clId="{513A9832-720E-4585-8503-FC2DC0090BAD}" dt="2022-11-13T12:28:30.922" v="316" actId="1076"/>
        <pc:sldMkLst>
          <pc:docMk/>
          <pc:sldMk cId="2637876333" sldId="287"/>
        </pc:sldMkLst>
        <pc:spChg chg="add mod">
          <ac:chgData name="j n" userId="e36fe2059b309968" providerId="LiveId" clId="{513A9832-720E-4585-8503-FC2DC0090BAD}" dt="2022-11-13T12:07:42.867" v="205" actId="164"/>
          <ac:spMkLst>
            <pc:docMk/>
            <pc:sldMk cId="2637876333" sldId="287"/>
            <ac:spMk id="4" creationId="{CC842A93-BDB9-6106-44A4-527712F06599}"/>
          </ac:spMkLst>
        </pc:spChg>
        <pc:grpChg chg="add mod">
          <ac:chgData name="j n" userId="e36fe2059b309968" providerId="LiveId" clId="{513A9832-720E-4585-8503-FC2DC0090BAD}" dt="2022-11-13T12:28:30.922" v="316" actId="1076"/>
          <ac:grpSpMkLst>
            <pc:docMk/>
            <pc:sldMk cId="2637876333" sldId="287"/>
            <ac:grpSpMk id="5" creationId="{DB2DFA53-55D4-EB6E-6C7B-699D1925311E}"/>
          </ac:grpSpMkLst>
        </pc:grpChg>
        <pc:picChg chg="add mod">
          <ac:chgData name="j n" userId="e36fe2059b309968" providerId="LiveId" clId="{513A9832-720E-4585-8503-FC2DC0090BAD}" dt="2022-11-13T12:07:42.867" v="205" actId="164"/>
          <ac:picMkLst>
            <pc:docMk/>
            <pc:sldMk cId="2637876333" sldId="287"/>
            <ac:picMk id="3" creationId="{18623F7E-2A5F-0D8C-692C-2D0BE97A0C9F}"/>
          </ac:picMkLst>
        </pc:picChg>
      </pc:sldChg>
      <pc:sldChg chg="addSp delSp modSp add mod">
        <pc:chgData name="j n" userId="e36fe2059b309968" providerId="LiveId" clId="{513A9832-720E-4585-8503-FC2DC0090BAD}" dt="2022-11-13T12:08:40.742" v="224" actId="164"/>
        <pc:sldMkLst>
          <pc:docMk/>
          <pc:sldMk cId="4282957059" sldId="288"/>
        </pc:sldMkLst>
        <pc:spChg chg="add mod">
          <ac:chgData name="j n" userId="e36fe2059b309968" providerId="LiveId" clId="{513A9832-720E-4585-8503-FC2DC0090BAD}" dt="2022-11-13T12:08:40.742" v="224" actId="164"/>
          <ac:spMkLst>
            <pc:docMk/>
            <pc:sldMk cId="4282957059" sldId="288"/>
            <ac:spMk id="4" creationId="{5F397C5E-C8C0-56C9-5ED0-4F078441B75E}"/>
          </ac:spMkLst>
        </pc:spChg>
        <pc:spChg chg="add del">
          <ac:chgData name="j n" userId="e36fe2059b309968" providerId="LiveId" clId="{513A9832-720E-4585-8503-FC2DC0090BAD}" dt="2022-11-13T12:08:05.693" v="209"/>
          <ac:spMkLst>
            <pc:docMk/>
            <pc:sldMk cId="4282957059" sldId="288"/>
            <ac:spMk id="5" creationId="{E15B85BE-A088-898E-DC81-30BC75E3C585}"/>
          </ac:spMkLst>
        </pc:spChg>
        <pc:grpChg chg="add mod">
          <ac:chgData name="j n" userId="e36fe2059b309968" providerId="LiveId" clId="{513A9832-720E-4585-8503-FC2DC0090BAD}" dt="2022-11-13T12:08:40.742" v="224" actId="164"/>
          <ac:grpSpMkLst>
            <pc:docMk/>
            <pc:sldMk cId="4282957059" sldId="288"/>
            <ac:grpSpMk id="6" creationId="{5003BD89-A53B-7DC6-043C-FCD9D5CDEE87}"/>
          </ac:grpSpMkLst>
        </pc:grpChg>
        <pc:picChg chg="add mod">
          <ac:chgData name="j n" userId="e36fe2059b309968" providerId="LiveId" clId="{513A9832-720E-4585-8503-FC2DC0090BAD}" dt="2022-11-13T12:08:40.742" v="224" actId="164"/>
          <ac:picMkLst>
            <pc:docMk/>
            <pc:sldMk cId="4282957059" sldId="288"/>
            <ac:picMk id="3" creationId="{E69B3849-6EEF-CC6B-2DB6-3B827156AE1F}"/>
          </ac:picMkLst>
        </pc:picChg>
      </pc:sldChg>
      <pc:sldChg chg="addSp modSp add mod">
        <pc:chgData name="j n" userId="e36fe2059b309968" providerId="LiveId" clId="{513A9832-720E-4585-8503-FC2DC0090BAD}" dt="2022-11-13T13:05:06.270" v="496" actId="1076"/>
        <pc:sldMkLst>
          <pc:docMk/>
          <pc:sldMk cId="418308367" sldId="289"/>
        </pc:sldMkLst>
        <pc:spChg chg="add mod">
          <ac:chgData name="j n" userId="e36fe2059b309968" providerId="LiveId" clId="{513A9832-720E-4585-8503-FC2DC0090BAD}" dt="2022-11-13T12:10:20.291" v="240" actId="164"/>
          <ac:spMkLst>
            <pc:docMk/>
            <pc:sldMk cId="418308367" sldId="289"/>
            <ac:spMk id="6" creationId="{06B65E70-1913-2EAA-0858-36F858F1F488}"/>
          </ac:spMkLst>
        </pc:spChg>
        <pc:spChg chg="add mod">
          <ac:chgData name="j n" userId="e36fe2059b309968" providerId="LiveId" clId="{513A9832-720E-4585-8503-FC2DC0090BAD}" dt="2022-11-13T13:05:06.270" v="496" actId="1076"/>
          <ac:spMkLst>
            <pc:docMk/>
            <pc:sldMk cId="418308367" sldId="289"/>
            <ac:spMk id="8" creationId="{AC5C2835-C3D8-D35E-BBE7-F406BA2FFAB8}"/>
          </ac:spMkLst>
        </pc:spChg>
        <pc:grpChg chg="add mod">
          <ac:chgData name="j n" userId="e36fe2059b309968" providerId="LiveId" clId="{513A9832-720E-4585-8503-FC2DC0090BAD}" dt="2022-11-13T12:10:20.291" v="240" actId="164"/>
          <ac:grpSpMkLst>
            <pc:docMk/>
            <pc:sldMk cId="418308367" sldId="289"/>
            <ac:grpSpMk id="7" creationId="{BE149F1D-B3E2-CEAF-415B-3B4093E116C8}"/>
          </ac:grpSpMkLst>
        </pc:grpChg>
        <pc:picChg chg="add mod">
          <ac:chgData name="j n" userId="e36fe2059b309968" providerId="LiveId" clId="{513A9832-720E-4585-8503-FC2DC0090BAD}" dt="2022-11-13T12:10:20.291" v="240" actId="164"/>
          <ac:picMkLst>
            <pc:docMk/>
            <pc:sldMk cId="418308367" sldId="289"/>
            <ac:picMk id="3" creationId="{B1A28E00-08F9-81DA-1175-12A2653C0F24}"/>
          </ac:picMkLst>
        </pc:picChg>
        <pc:picChg chg="add mod">
          <ac:chgData name="j n" userId="e36fe2059b309968" providerId="LiveId" clId="{513A9832-720E-4585-8503-FC2DC0090BAD}" dt="2022-11-13T11:35:58.104" v="64" actId="1076"/>
          <ac:picMkLst>
            <pc:docMk/>
            <pc:sldMk cId="418308367" sldId="289"/>
            <ac:picMk id="5" creationId="{01F38A19-673C-1BB5-7344-A55234C1478F}"/>
          </ac:picMkLst>
        </pc:picChg>
      </pc:sldChg>
      <pc:sldChg chg="addSp modSp add mod">
        <pc:chgData name="j n" userId="e36fe2059b309968" providerId="LiveId" clId="{513A9832-720E-4585-8503-FC2DC0090BAD}" dt="2022-11-13T12:12:51.516" v="257" actId="108"/>
        <pc:sldMkLst>
          <pc:docMk/>
          <pc:sldMk cId="465286491" sldId="290"/>
        </pc:sldMkLst>
        <pc:spChg chg="add mod">
          <ac:chgData name="j n" userId="e36fe2059b309968" providerId="LiveId" clId="{513A9832-720E-4585-8503-FC2DC0090BAD}" dt="2022-11-13T12:12:51.516" v="257" actId="108"/>
          <ac:spMkLst>
            <pc:docMk/>
            <pc:sldMk cId="465286491" sldId="290"/>
            <ac:spMk id="4" creationId="{18B7CAE2-40E3-4C86-C76F-605548C5B486}"/>
          </ac:spMkLst>
        </pc:spChg>
        <pc:grpChg chg="add mod">
          <ac:chgData name="j n" userId="e36fe2059b309968" providerId="LiveId" clId="{513A9832-720E-4585-8503-FC2DC0090BAD}" dt="2022-11-13T12:11:44.425" v="250" actId="1076"/>
          <ac:grpSpMkLst>
            <pc:docMk/>
            <pc:sldMk cId="465286491" sldId="290"/>
            <ac:grpSpMk id="5" creationId="{AC57DD46-581E-A8FE-C67B-EEB3419218AD}"/>
          </ac:grpSpMkLst>
        </pc:grpChg>
        <pc:picChg chg="add mod">
          <ac:chgData name="j n" userId="e36fe2059b309968" providerId="LiveId" clId="{513A9832-720E-4585-8503-FC2DC0090BAD}" dt="2022-11-13T12:11:34.733" v="248" actId="164"/>
          <ac:picMkLst>
            <pc:docMk/>
            <pc:sldMk cId="465286491" sldId="290"/>
            <ac:picMk id="3" creationId="{BDFE77F4-2FD6-B112-9285-89F3DDC0F2AE}"/>
          </ac:picMkLst>
        </pc:picChg>
      </pc:sldChg>
      <pc:sldChg chg="addSp delSp modSp add mod">
        <pc:chgData name="j n" userId="e36fe2059b309968" providerId="LiveId" clId="{513A9832-720E-4585-8503-FC2DC0090BAD}" dt="2022-11-13T12:14:25.359" v="281" actId="1035"/>
        <pc:sldMkLst>
          <pc:docMk/>
          <pc:sldMk cId="2501810720" sldId="291"/>
        </pc:sldMkLst>
        <pc:spChg chg="add mod">
          <ac:chgData name="j n" userId="e36fe2059b309968" providerId="LiveId" clId="{513A9832-720E-4585-8503-FC2DC0090BAD}" dt="2022-11-13T12:14:17.202" v="272" actId="164"/>
          <ac:spMkLst>
            <pc:docMk/>
            <pc:sldMk cId="2501810720" sldId="291"/>
            <ac:spMk id="5" creationId="{8F3B0ADD-31C2-376F-0ADA-47D87BA28795}"/>
          </ac:spMkLst>
        </pc:spChg>
        <pc:spChg chg="add del">
          <ac:chgData name="j n" userId="e36fe2059b309968" providerId="LiveId" clId="{513A9832-720E-4585-8503-FC2DC0090BAD}" dt="2022-11-13T12:13:17.968" v="260"/>
          <ac:spMkLst>
            <pc:docMk/>
            <pc:sldMk cId="2501810720" sldId="291"/>
            <ac:spMk id="6" creationId="{F0D76BE3-BFC2-295A-D77C-C58132E66E6D}"/>
          </ac:spMkLst>
        </pc:spChg>
        <pc:spChg chg="add del">
          <ac:chgData name="j n" userId="e36fe2059b309968" providerId="LiveId" clId="{513A9832-720E-4585-8503-FC2DC0090BAD}" dt="2022-11-13T12:13:22.383" v="262"/>
          <ac:spMkLst>
            <pc:docMk/>
            <pc:sldMk cId="2501810720" sldId="291"/>
            <ac:spMk id="7" creationId="{54D0B550-4247-2FB5-92E2-D1CAED970BDC}"/>
          </ac:spMkLst>
        </pc:spChg>
        <pc:grpChg chg="add mod">
          <ac:chgData name="j n" userId="e36fe2059b309968" providerId="LiveId" clId="{513A9832-720E-4585-8503-FC2DC0090BAD}" dt="2022-11-13T12:14:25.359" v="281" actId="1035"/>
          <ac:grpSpMkLst>
            <pc:docMk/>
            <pc:sldMk cId="2501810720" sldId="291"/>
            <ac:grpSpMk id="8" creationId="{CB752066-CC18-FC17-4026-38C19B415CAB}"/>
          </ac:grpSpMkLst>
        </pc:grpChg>
        <pc:picChg chg="add mod">
          <ac:chgData name="j n" userId="e36fe2059b309968" providerId="LiveId" clId="{513A9832-720E-4585-8503-FC2DC0090BAD}" dt="2022-11-13T12:14:17.202" v="272" actId="164"/>
          <ac:picMkLst>
            <pc:docMk/>
            <pc:sldMk cId="2501810720" sldId="291"/>
            <ac:picMk id="3" creationId="{D5FAD770-0268-C08E-46A8-69EDE87C4A2E}"/>
          </ac:picMkLst>
        </pc:picChg>
      </pc:sldChg>
      <pc:sldChg chg="addSp delSp modSp add mod">
        <pc:chgData name="j n" userId="e36fe2059b309968" providerId="LiveId" clId="{513A9832-720E-4585-8503-FC2DC0090BAD}" dt="2022-11-13T12:55:37.225" v="439" actId="1076"/>
        <pc:sldMkLst>
          <pc:docMk/>
          <pc:sldMk cId="3927937441" sldId="292"/>
        </pc:sldMkLst>
        <pc:spChg chg="add mod">
          <ac:chgData name="j n" userId="e36fe2059b309968" providerId="LiveId" clId="{513A9832-720E-4585-8503-FC2DC0090BAD}" dt="2022-11-13T12:55:26.871" v="437" actId="404"/>
          <ac:spMkLst>
            <pc:docMk/>
            <pc:sldMk cId="3927937441" sldId="292"/>
            <ac:spMk id="4" creationId="{5158409D-D7AF-85AD-E042-50482EBD3825}"/>
          </ac:spMkLst>
        </pc:spChg>
        <pc:spChg chg="add del">
          <ac:chgData name="j n" userId="e36fe2059b309968" providerId="LiveId" clId="{513A9832-720E-4585-8503-FC2DC0090BAD}" dt="2022-11-13T12:15:02.862" v="284"/>
          <ac:spMkLst>
            <pc:docMk/>
            <pc:sldMk cId="3927937441" sldId="292"/>
            <ac:spMk id="5" creationId="{63AA302D-8A99-0651-F8C8-8B638EBC5FDD}"/>
          </ac:spMkLst>
        </pc:spChg>
        <pc:grpChg chg="add mod">
          <ac:chgData name="j n" userId="e36fe2059b309968" providerId="LiveId" clId="{513A9832-720E-4585-8503-FC2DC0090BAD}" dt="2022-11-13T12:55:37.225" v="439" actId="1076"/>
          <ac:grpSpMkLst>
            <pc:docMk/>
            <pc:sldMk cId="3927937441" sldId="292"/>
            <ac:grpSpMk id="6" creationId="{59FA560B-6CA9-6D5F-0DE0-B75F3FE92AA3}"/>
          </ac:grpSpMkLst>
        </pc:grpChg>
        <pc:picChg chg="add mod">
          <ac:chgData name="j n" userId="e36fe2059b309968" providerId="LiveId" clId="{513A9832-720E-4585-8503-FC2DC0090BAD}" dt="2022-11-13T12:55:32.889" v="438" actId="14100"/>
          <ac:picMkLst>
            <pc:docMk/>
            <pc:sldMk cId="3927937441" sldId="292"/>
            <ac:picMk id="3" creationId="{4635826D-5EEE-B80A-8910-C765F060C62E}"/>
          </ac:picMkLst>
        </pc:picChg>
      </pc:sldChg>
      <pc:sldChg chg="addSp delSp modSp add mod">
        <pc:chgData name="j n" userId="e36fe2059b309968" providerId="LiveId" clId="{513A9832-720E-4585-8503-FC2DC0090BAD}" dt="2022-11-13T12:55:53.990" v="441" actId="14100"/>
        <pc:sldMkLst>
          <pc:docMk/>
          <pc:sldMk cId="3388327383" sldId="293"/>
        </pc:sldMkLst>
        <pc:spChg chg="add mod">
          <ac:chgData name="j n" userId="e36fe2059b309968" providerId="LiveId" clId="{513A9832-720E-4585-8503-FC2DC0090BAD}" dt="2022-11-13T12:54:55.422" v="435" actId="164"/>
          <ac:spMkLst>
            <pc:docMk/>
            <pc:sldMk cId="3388327383" sldId="293"/>
            <ac:spMk id="4" creationId="{26A052BD-BC60-9DC0-26E7-0935792D2E23}"/>
          </ac:spMkLst>
        </pc:spChg>
        <pc:spChg chg="add del">
          <ac:chgData name="j n" userId="e36fe2059b309968" providerId="LiveId" clId="{513A9832-720E-4585-8503-FC2DC0090BAD}" dt="2022-11-13T12:54:14.854" v="412"/>
          <ac:spMkLst>
            <pc:docMk/>
            <pc:sldMk cId="3388327383" sldId="293"/>
            <ac:spMk id="5" creationId="{A8833A04-CFCD-A9D6-655F-19A6D529E389}"/>
          </ac:spMkLst>
        </pc:spChg>
        <pc:grpChg chg="add mod">
          <ac:chgData name="j n" userId="e36fe2059b309968" providerId="LiveId" clId="{513A9832-720E-4585-8503-FC2DC0090BAD}" dt="2022-11-13T12:55:53.990" v="441" actId="14100"/>
          <ac:grpSpMkLst>
            <pc:docMk/>
            <pc:sldMk cId="3388327383" sldId="293"/>
            <ac:grpSpMk id="6" creationId="{58C9BFF2-CF04-39C2-1717-F575767FEA3D}"/>
          </ac:grpSpMkLst>
        </pc:grpChg>
        <pc:picChg chg="add mod">
          <ac:chgData name="j n" userId="e36fe2059b309968" providerId="LiveId" clId="{513A9832-720E-4585-8503-FC2DC0090BAD}" dt="2022-11-13T12:54:55.422" v="435" actId="164"/>
          <ac:picMkLst>
            <pc:docMk/>
            <pc:sldMk cId="3388327383" sldId="293"/>
            <ac:picMk id="3" creationId="{ECE01F00-0666-D21A-799F-04327DC80555}"/>
          </ac:picMkLst>
        </pc:picChg>
      </pc:sldChg>
      <pc:sldChg chg="addSp modSp add mod">
        <pc:chgData name="j n" userId="e36fe2059b309968" providerId="LiveId" clId="{513A9832-720E-4585-8503-FC2DC0090BAD}" dt="2022-11-13T13:05:43.846" v="497"/>
        <pc:sldMkLst>
          <pc:docMk/>
          <pc:sldMk cId="213598984" sldId="294"/>
        </pc:sldMkLst>
        <pc:spChg chg="add mod">
          <ac:chgData name="j n" userId="e36fe2059b309968" providerId="LiveId" clId="{513A9832-720E-4585-8503-FC2DC0090BAD}" dt="2022-11-13T12:53:19.218" v="408" actId="164"/>
          <ac:spMkLst>
            <pc:docMk/>
            <pc:sldMk cId="213598984" sldId="294"/>
            <ac:spMk id="4" creationId="{7F803B94-1E43-7C32-660B-D59B3D6DBFCB}"/>
          </ac:spMkLst>
        </pc:spChg>
        <pc:spChg chg="add mod">
          <ac:chgData name="j n" userId="e36fe2059b309968" providerId="LiveId" clId="{513A9832-720E-4585-8503-FC2DC0090BAD}" dt="2022-11-13T13:05:43.846" v="497"/>
          <ac:spMkLst>
            <pc:docMk/>
            <pc:sldMk cId="213598984" sldId="294"/>
            <ac:spMk id="6" creationId="{7FB6E11E-F41C-D537-81A6-80BC87CAFB14}"/>
          </ac:spMkLst>
        </pc:spChg>
        <pc:grpChg chg="add mod">
          <ac:chgData name="j n" userId="e36fe2059b309968" providerId="LiveId" clId="{513A9832-720E-4585-8503-FC2DC0090BAD}" dt="2022-11-13T12:53:22.897" v="409" actId="1076"/>
          <ac:grpSpMkLst>
            <pc:docMk/>
            <pc:sldMk cId="213598984" sldId="294"/>
            <ac:grpSpMk id="5" creationId="{60C34770-7B2B-C31B-17AA-36DF0E59CB0B}"/>
          </ac:grpSpMkLst>
        </pc:grpChg>
        <pc:picChg chg="add mod">
          <ac:chgData name="j n" userId="e36fe2059b309968" providerId="LiveId" clId="{513A9832-720E-4585-8503-FC2DC0090BAD}" dt="2022-11-13T12:53:19.218" v="408" actId="164"/>
          <ac:picMkLst>
            <pc:docMk/>
            <pc:sldMk cId="213598984" sldId="294"/>
            <ac:picMk id="3" creationId="{4BDD3AFF-009D-A5A2-E6D4-35DC021364D0}"/>
          </ac:picMkLst>
        </pc:picChg>
      </pc:sldChg>
      <pc:sldChg chg="addSp modSp add mod">
        <pc:chgData name="j n" userId="e36fe2059b309968" providerId="LiveId" clId="{513A9832-720E-4585-8503-FC2DC0090BAD}" dt="2022-11-13T13:05:59.759" v="498"/>
        <pc:sldMkLst>
          <pc:docMk/>
          <pc:sldMk cId="2069008575" sldId="295"/>
        </pc:sldMkLst>
        <pc:spChg chg="add mod">
          <ac:chgData name="j n" userId="e36fe2059b309968" providerId="LiveId" clId="{513A9832-720E-4585-8503-FC2DC0090BAD}" dt="2022-11-13T12:51:40.393" v="395" actId="164"/>
          <ac:spMkLst>
            <pc:docMk/>
            <pc:sldMk cId="2069008575" sldId="295"/>
            <ac:spMk id="4" creationId="{DCBD1B6F-D414-751F-E364-ABE1AA44C67D}"/>
          </ac:spMkLst>
        </pc:spChg>
        <pc:spChg chg="add mod">
          <ac:chgData name="j n" userId="e36fe2059b309968" providerId="LiveId" clId="{513A9832-720E-4585-8503-FC2DC0090BAD}" dt="2022-11-13T13:05:59.759" v="498"/>
          <ac:spMkLst>
            <pc:docMk/>
            <pc:sldMk cId="2069008575" sldId="295"/>
            <ac:spMk id="6" creationId="{FB777688-1599-4765-BDE0-49809642EDB4}"/>
          </ac:spMkLst>
        </pc:spChg>
        <pc:grpChg chg="add mod">
          <ac:chgData name="j n" userId="e36fe2059b309968" providerId="LiveId" clId="{513A9832-720E-4585-8503-FC2DC0090BAD}" dt="2022-11-13T12:51:45.411" v="396" actId="1076"/>
          <ac:grpSpMkLst>
            <pc:docMk/>
            <pc:sldMk cId="2069008575" sldId="295"/>
            <ac:grpSpMk id="5" creationId="{77EFDAD3-C2A2-27E4-B6B5-4A13C8F05C39}"/>
          </ac:grpSpMkLst>
        </pc:grpChg>
        <pc:picChg chg="add mod">
          <ac:chgData name="j n" userId="e36fe2059b309968" providerId="LiveId" clId="{513A9832-720E-4585-8503-FC2DC0090BAD}" dt="2022-11-13T12:51:40.393" v="395" actId="164"/>
          <ac:picMkLst>
            <pc:docMk/>
            <pc:sldMk cId="2069008575" sldId="295"/>
            <ac:picMk id="3" creationId="{5D07C505-CA0A-B5B4-A050-5F9B1F0DD7F5}"/>
          </ac:picMkLst>
        </pc:picChg>
      </pc:sldChg>
      <pc:sldChg chg="addSp modSp add mod">
        <pc:chgData name="j n" userId="e36fe2059b309968" providerId="LiveId" clId="{513A9832-720E-4585-8503-FC2DC0090BAD}" dt="2022-11-13T12:49:40.759" v="379" actId="1076"/>
        <pc:sldMkLst>
          <pc:docMk/>
          <pc:sldMk cId="3307335719" sldId="296"/>
        </pc:sldMkLst>
        <pc:spChg chg="add mod">
          <ac:chgData name="j n" userId="e36fe2059b309968" providerId="LiveId" clId="{513A9832-720E-4585-8503-FC2DC0090BAD}" dt="2022-11-13T12:49:36.712" v="378" actId="164"/>
          <ac:spMkLst>
            <pc:docMk/>
            <pc:sldMk cId="3307335719" sldId="296"/>
            <ac:spMk id="4" creationId="{3BD1D896-AC5A-BCB3-AF4D-3FD607342F97}"/>
          </ac:spMkLst>
        </pc:spChg>
        <pc:grpChg chg="add mod">
          <ac:chgData name="j n" userId="e36fe2059b309968" providerId="LiveId" clId="{513A9832-720E-4585-8503-FC2DC0090BAD}" dt="2022-11-13T12:49:40.759" v="379" actId="1076"/>
          <ac:grpSpMkLst>
            <pc:docMk/>
            <pc:sldMk cId="3307335719" sldId="296"/>
            <ac:grpSpMk id="5" creationId="{629F8014-6497-A1B7-EACA-36540DB81812}"/>
          </ac:grpSpMkLst>
        </pc:grpChg>
        <pc:picChg chg="add mod">
          <ac:chgData name="j n" userId="e36fe2059b309968" providerId="LiveId" clId="{513A9832-720E-4585-8503-FC2DC0090BAD}" dt="2022-11-13T12:49:36.712" v="378" actId="164"/>
          <ac:picMkLst>
            <pc:docMk/>
            <pc:sldMk cId="3307335719" sldId="296"/>
            <ac:picMk id="3" creationId="{78E60B51-C36A-2768-357E-80C33A125DEC}"/>
          </ac:picMkLst>
        </pc:picChg>
      </pc:sldChg>
      <pc:sldChg chg="addSp modSp add mod">
        <pc:chgData name="j n" userId="e36fe2059b309968" providerId="LiveId" clId="{513A9832-720E-4585-8503-FC2DC0090BAD}" dt="2022-11-13T13:07:01.870" v="499"/>
        <pc:sldMkLst>
          <pc:docMk/>
          <pc:sldMk cId="3528178141" sldId="297"/>
        </pc:sldMkLst>
        <pc:spChg chg="add mod">
          <ac:chgData name="j n" userId="e36fe2059b309968" providerId="LiveId" clId="{513A9832-720E-4585-8503-FC2DC0090BAD}" dt="2022-11-13T12:48:30.431" v="370" actId="164"/>
          <ac:spMkLst>
            <pc:docMk/>
            <pc:sldMk cId="3528178141" sldId="297"/>
            <ac:spMk id="4" creationId="{C77EB437-DFB8-E43D-288E-3F9026711D1C}"/>
          </ac:spMkLst>
        </pc:spChg>
        <pc:spChg chg="add mod">
          <ac:chgData name="j n" userId="e36fe2059b309968" providerId="LiveId" clId="{513A9832-720E-4585-8503-FC2DC0090BAD}" dt="2022-11-13T13:07:01.870" v="499"/>
          <ac:spMkLst>
            <pc:docMk/>
            <pc:sldMk cId="3528178141" sldId="297"/>
            <ac:spMk id="6" creationId="{70161C92-E533-C762-1729-5AB39A44EF0C}"/>
          </ac:spMkLst>
        </pc:spChg>
        <pc:grpChg chg="add mod">
          <ac:chgData name="j n" userId="e36fe2059b309968" providerId="LiveId" clId="{513A9832-720E-4585-8503-FC2DC0090BAD}" dt="2022-11-13T12:48:34.731" v="371" actId="1076"/>
          <ac:grpSpMkLst>
            <pc:docMk/>
            <pc:sldMk cId="3528178141" sldId="297"/>
            <ac:grpSpMk id="5" creationId="{067E68F6-74C2-FB01-CBD5-A89AD5900BD8}"/>
          </ac:grpSpMkLst>
        </pc:grpChg>
        <pc:picChg chg="add mod">
          <ac:chgData name="j n" userId="e36fe2059b309968" providerId="LiveId" clId="{513A9832-720E-4585-8503-FC2DC0090BAD}" dt="2022-11-13T12:48:30.431" v="370" actId="164"/>
          <ac:picMkLst>
            <pc:docMk/>
            <pc:sldMk cId="3528178141" sldId="297"/>
            <ac:picMk id="3" creationId="{692B7EB5-54E1-7FD1-C470-829E4CD1F24C}"/>
          </ac:picMkLst>
        </pc:picChg>
      </pc:sldChg>
      <pc:sldChg chg="addSp delSp modSp add mod">
        <pc:chgData name="j n" userId="e36fe2059b309968" providerId="LiveId" clId="{513A9832-720E-4585-8503-FC2DC0090BAD}" dt="2022-11-13T13:07:19.770" v="500"/>
        <pc:sldMkLst>
          <pc:docMk/>
          <pc:sldMk cId="1387411351" sldId="298"/>
        </pc:sldMkLst>
        <pc:spChg chg="add del">
          <ac:chgData name="j n" userId="e36fe2059b309968" providerId="LiveId" clId="{513A9832-720E-4585-8503-FC2DC0090BAD}" dt="2022-11-13T12:37:49.653" v="330"/>
          <ac:spMkLst>
            <pc:docMk/>
            <pc:sldMk cId="1387411351" sldId="298"/>
            <ac:spMk id="4" creationId="{4F49D823-D946-9541-FE1F-35952DEE4F1D}"/>
          </ac:spMkLst>
        </pc:spChg>
        <pc:spChg chg="add mod">
          <ac:chgData name="j n" userId="e36fe2059b309968" providerId="LiveId" clId="{513A9832-720E-4585-8503-FC2DC0090BAD}" dt="2022-11-13T12:45:11.794" v="344" actId="164"/>
          <ac:spMkLst>
            <pc:docMk/>
            <pc:sldMk cId="1387411351" sldId="298"/>
            <ac:spMk id="6" creationId="{C5E4AA3C-59C1-81EE-B657-266CDFF3E33B}"/>
          </ac:spMkLst>
        </pc:spChg>
        <pc:spChg chg="add mod">
          <ac:chgData name="j n" userId="e36fe2059b309968" providerId="LiveId" clId="{513A9832-720E-4585-8503-FC2DC0090BAD}" dt="2022-11-13T13:07:19.770" v="500"/>
          <ac:spMkLst>
            <pc:docMk/>
            <pc:sldMk cId="1387411351" sldId="298"/>
            <ac:spMk id="8" creationId="{EAFE198A-412F-E290-C94B-91D317EFA797}"/>
          </ac:spMkLst>
        </pc:spChg>
        <pc:grpChg chg="add mod">
          <ac:chgData name="j n" userId="e36fe2059b309968" providerId="LiveId" clId="{513A9832-720E-4585-8503-FC2DC0090BAD}" dt="2022-11-13T12:45:15.642" v="345" actId="1076"/>
          <ac:grpSpMkLst>
            <pc:docMk/>
            <pc:sldMk cId="1387411351" sldId="298"/>
            <ac:grpSpMk id="7" creationId="{AFE7025B-C2A3-D42B-5008-4C865B1ECB24}"/>
          </ac:grpSpMkLst>
        </pc:grpChg>
        <pc:graphicFrameChg chg="add del mod">
          <ac:chgData name="j n" userId="e36fe2059b309968" providerId="LiveId" clId="{513A9832-720E-4585-8503-FC2DC0090BAD}" dt="2022-11-13T12:37:49.653" v="330"/>
          <ac:graphicFrameMkLst>
            <pc:docMk/>
            <pc:sldMk cId="1387411351" sldId="298"/>
            <ac:graphicFrameMk id="5" creationId="{BC98F985-704A-6DFB-2460-978B7F24EAB5}"/>
          </ac:graphicFrameMkLst>
        </pc:graphicFrameChg>
        <pc:picChg chg="add mod">
          <ac:chgData name="j n" userId="e36fe2059b309968" providerId="LiveId" clId="{513A9832-720E-4585-8503-FC2DC0090BAD}" dt="2022-11-13T12:45:11.794" v="344" actId="164"/>
          <ac:picMkLst>
            <pc:docMk/>
            <pc:sldMk cId="1387411351" sldId="298"/>
            <ac:picMk id="3" creationId="{C27572B5-E4B3-606B-08F5-94D7E6E356EF}"/>
          </ac:picMkLst>
        </pc:picChg>
      </pc:sldChg>
      <pc:sldChg chg="addSp delSp modSp add mod">
        <pc:chgData name="j n" userId="e36fe2059b309968" providerId="LiveId" clId="{513A9832-720E-4585-8503-FC2DC0090BAD}" dt="2022-11-13T12:58:49.562" v="466" actId="1076"/>
        <pc:sldMkLst>
          <pc:docMk/>
          <pc:sldMk cId="3431469408" sldId="299"/>
        </pc:sldMkLst>
        <pc:spChg chg="add mod">
          <ac:chgData name="j n" userId="e36fe2059b309968" providerId="LiveId" clId="{513A9832-720E-4585-8503-FC2DC0090BAD}" dt="2022-11-13T12:58:42.469" v="465" actId="1076"/>
          <ac:spMkLst>
            <pc:docMk/>
            <pc:sldMk cId="3431469408" sldId="299"/>
            <ac:spMk id="4" creationId="{99F15562-7C11-3751-45FB-B16DBEBB0194}"/>
          </ac:spMkLst>
        </pc:spChg>
        <pc:spChg chg="add del">
          <ac:chgData name="j n" userId="e36fe2059b309968" providerId="LiveId" clId="{513A9832-720E-4585-8503-FC2DC0090BAD}" dt="2022-11-13T12:57:46.270" v="446"/>
          <ac:spMkLst>
            <pc:docMk/>
            <pc:sldMk cId="3431469408" sldId="299"/>
            <ac:spMk id="5" creationId="{E910F759-0A43-D055-0080-5C937581285E}"/>
          </ac:spMkLst>
        </pc:spChg>
        <pc:grpChg chg="add mod">
          <ac:chgData name="j n" userId="e36fe2059b309968" providerId="LiveId" clId="{513A9832-720E-4585-8503-FC2DC0090BAD}" dt="2022-11-13T12:58:49.562" v="466" actId="1076"/>
          <ac:grpSpMkLst>
            <pc:docMk/>
            <pc:sldMk cId="3431469408" sldId="299"/>
            <ac:grpSpMk id="6" creationId="{EBEA095D-6B77-03DA-13AE-E5710278B968}"/>
          </ac:grpSpMkLst>
        </pc:grpChg>
        <pc:picChg chg="add mod">
          <ac:chgData name="j n" userId="e36fe2059b309968" providerId="LiveId" clId="{513A9832-720E-4585-8503-FC2DC0090BAD}" dt="2022-11-13T12:58:38.240" v="463" actId="164"/>
          <ac:picMkLst>
            <pc:docMk/>
            <pc:sldMk cId="3431469408" sldId="299"/>
            <ac:picMk id="3" creationId="{A3D03313-8977-BD59-9BF0-3A842EFD9C49}"/>
          </ac:picMkLst>
        </pc:picChg>
      </pc:sldChg>
      <pc:sldChg chg="addSp delSp modSp add mod">
        <pc:chgData name="j n" userId="e36fe2059b309968" providerId="LiveId" clId="{513A9832-720E-4585-8503-FC2DC0090BAD}" dt="2022-11-13T12:59:54.011" v="484" actId="1076"/>
        <pc:sldMkLst>
          <pc:docMk/>
          <pc:sldMk cId="1487227427" sldId="300"/>
        </pc:sldMkLst>
        <pc:spChg chg="add mod">
          <ac:chgData name="j n" userId="e36fe2059b309968" providerId="LiveId" clId="{513A9832-720E-4585-8503-FC2DC0090BAD}" dt="2022-11-13T12:59:47.993" v="483" actId="164"/>
          <ac:spMkLst>
            <pc:docMk/>
            <pc:sldMk cId="1487227427" sldId="300"/>
            <ac:spMk id="4" creationId="{DD3D472A-CD8A-0EFD-7261-C1A469E39D8B}"/>
          </ac:spMkLst>
        </pc:spChg>
        <pc:spChg chg="add del">
          <ac:chgData name="j n" userId="e36fe2059b309968" providerId="LiveId" clId="{513A9832-720E-4585-8503-FC2DC0090BAD}" dt="2022-11-13T12:59:06.647" v="468"/>
          <ac:spMkLst>
            <pc:docMk/>
            <pc:sldMk cId="1487227427" sldId="300"/>
            <ac:spMk id="5" creationId="{EA1A3BEE-5171-16E4-6303-950D66DEFC82}"/>
          </ac:spMkLst>
        </pc:spChg>
        <pc:grpChg chg="add mod">
          <ac:chgData name="j n" userId="e36fe2059b309968" providerId="LiveId" clId="{513A9832-720E-4585-8503-FC2DC0090BAD}" dt="2022-11-13T12:59:54.011" v="484" actId="1076"/>
          <ac:grpSpMkLst>
            <pc:docMk/>
            <pc:sldMk cId="1487227427" sldId="300"/>
            <ac:grpSpMk id="6" creationId="{E77E1A4D-9545-F7F2-C498-4D5250A19F40}"/>
          </ac:grpSpMkLst>
        </pc:grpChg>
        <pc:picChg chg="add mod">
          <ac:chgData name="j n" userId="e36fe2059b309968" providerId="LiveId" clId="{513A9832-720E-4585-8503-FC2DC0090BAD}" dt="2022-11-13T12:59:47.993" v="483" actId="164"/>
          <ac:picMkLst>
            <pc:docMk/>
            <pc:sldMk cId="1487227427" sldId="300"/>
            <ac:picMk id="3" creationId="{8D2C86CD-9040-189C-6C46-B40B48614C24}"/>
          </ac:picMkLst>
        </pc:picChg>
      </pc:sldChg>
      <pc:sldChg chg="add">
        <pc:chgData name="j n" userId="e36fe2059b309968" providerId="LiveId" clId="{513A9832-720E-4585-8503-FC2DC0090BAD}" dt="2022-11-13T11:17:12.273" v="21"/>
        <pc:sldMkLst>
          <pc:docMk/>
          <pc:sldMk cId="272498265" sldId="301"/>
        </pc:sldMkLst>
      </pc:sldChg>
      <pc:sldChg chg="add">
        <pc:chgData name="j n" userId="e36fe2059b309968" providerId="LiveId" clId="{513A9832-720E-4585-8503-FC2DC0090BAD}" dt="2022-11-13T11:17:12.487" v="22"/>
        <pc:sldMkLst>
          <pc:docMk/>
          <pc:sldMk cId="2564582548" sldId="302"/>
        </pc:sldMkLst>
      </pc:sldChg>
      <pc:sldChg chg="add">
        <pc:chgData name="j n" userId="e36fe2059b309968" providerId="LiveId" clId="{513A9832-720E-4585-8503-FC2DC0090BAD}" dt="2022-11-13T11:17:12.487" v="22"/>
        <pc:sldMkLst>
          <pc:docMk/>
          <pc:sldMk cId="3549276073" sldId="303"/>
        </pc:sldMkLst>
      </pc:sldChg>
      <pc:sldChg chg="add">
        <pc:chgData name="j n" userId="e36fe2059b309968" providerId="LiveId" clId="{513A9832-720E-4585-8503-FC2DC0090BAD}" dt="2022-11-13T11:17:12.487" v="22"/>
        <pc:sldMkLst>
          <pc:docMk/>
          <pc:sldMk cId="2243362268" sldId="304"/>
        </pc:sldMkLst>
      </pc:sldChg>
      <pc:sldChg chg="add">
        <pc:chgData name="j n" userId="e36fe2059b309968" providerId="LiveId" clId="{513A9832-720E-4585-8503-FC2DC0090BAD}" dt="2022-11-13T11:17:12.487" v="22"/>
        <pc:sldMkLst>
          <pc:docMk/>
          <pc:sldMk cId="1805032231" sldId="305"/>
        </pc:sldMkLst>
      </pc:sldChg>
      <pc:sldChg chg="add">
        <pc:chgData name="j n" userId="e36fe2059b309968" providerId="LiveId" clId="{513A9832-720E-4585-8503-FC2DC0090BAD}" dt="2022-11-13T11:17:12.487" v="22"/>
        <pc:sldMkLst>
          <pc:docMk/>
          <pc:sldMk cId="2339608835" sldId="306"/>
        </pc:sldMkLst>
      </pc:sldChg>
      <pc:sldChg chg="add">
        <pc:chgData name="j n" userId="e36fe2059b309968" providerId="LiveId" clId="{513A9832-720E-4585-8503-FC2DC0090BAD}" dt="2022-11-13T11:17:12.487" v="22"/>
        <pc:sldMkLst>
          <pc:docMk/>
          <pc:sldMk cId="2629016149" sldId="307"/>
        </pc:sldMkLst>
      </pc:sldChg>
      <pc:sldChg chg="add">
        <pc:chgData name="j n" userId="e36fe2059b309968" providerId="LiveId" clId="{513A9832-720E-4585-8503-FC2DC0090BAD}" dt="2022-11-13T11:17:12.487" v="22"/>
        <pc:sldMkLst>
          <pc:docMk/>
          <pc:sldMk cId="528629584" sldId="308"/>
        </pc:sldMkLst>
      </pc:sldChg>
      <pc:sldChg chg="add">
        <pc:chgData name="j n" userId="e36fe2059b309968" providerId="LiveId" clId="{513A9832-720E-4585-8503-FC2DC0090BAD}" dt="2022-11-13T11:17:12.487" v="22"/>
        <pc:sldMkLst>
          <pc:docMk/>
          <pc:sldMk cId="1746513472" sldId="309"/>
        </pc:sldMkLst>
      </pc:sldChg>
    </pc:docChg>
  </pc:docChgLst>
  <pc:docChgLst>
    <pc:chgData name="j n" userId="e36fe2059b309968" providerId="LiveId" clId="{7C6D6845-39B3-4C95-B14F-15F592ABA07A}"/>
    <pc:docChg chg="undo custSel modSld sldOrd">
      <pc:chgData name="j n" userId="e36fe2059b309968" providerId="LiveId" clId="{7C6D6845-39B3-4C95-B14F-15F592ABA07A}" dt="2022-11-13T10:57:53.757" v="629" actId="20577"/>
      <pc:docMkLst>
        <pc:docMk/>
      </pc:docMkLst>
      <pc:sldChg chg="modSp mod">
        <pc:chgData name="j n" userId="e36fe2059b309968" providerId="LiveId" clId="{7C6D6845-39B3-4C95-B14F-15F592ABA07A}" dt="2022-11-13T06:31:45.457" v="602" actId="1076"/>
        <pc:sldMkLst>
          <pc:docMk/>
          <pc:sldMk cId="2106929045" sldId="257"/>
        </pc:sldMkLst>
        <pc:spChg chg="mod">
          <ac:chgData name="j n" userId="e36fe2059b309968" providerId="LiveId" clId="{7C6D6845-39B3-4C95-B14F-15F592ABA07A}" dt="2022-11-13T06:31:26.280" v="600" actId="1035"/>
          <ac:spMkLst>
            <pc:docMk/>
            <pc:sldMk cId="2106929045" sldId="257"/>
            <ac:spMk id="13" creationId="{4BEAAFDD-EAF9-B737-4F84-9B2C8E8F2B9C}"/>
          </ac:spMkLst>
        </pc:spChg>
        <pc:grpChg chg="mod">
          <ac:chgData name="j n" userId="e36fe2059b309968" providerId="LiveId" clId="{7C6D6845-39B3-4C95-B14F-15F592ABA07A}" dt="2022-11-13T06:31:43.019" v="601" actId="1076"/>
          <ac:grpSpMkLst>
            <pc:docMk/>
            <pc:sldMk cId="2106929045" sldId="257"/>
            <ac:grpSpMk id="14" creationId="{6A8E44D3-1EA1-5A90-0834-3325877C6467}"/>
          </ac:grpSpMkLst>
        </pc:grpChg>
        <pc:picChg chg="mod">
          <ac:chgData name="j n" userId="e36fe2059b309968" providerId="LiveId" clId="{7C6D6845-39B3-4C95-B14F-15F592ABA07A}" dt="2022-11-13T06:31:45.457" v="602" actId="1076"/>
          <ac:picMkLst>
            <pc:docMk/>
            <pc:sldMk cId="2106929045" sldId="257"/>
            <ac:picMk id="7" creationId="{689C9C7B-98D5-95A3-C896-11C40B1742DD}"/>
          </ac:picMkLst>
        </pc:picChg>
        <pc:picChg chg="mod">
          <ac:chgData name="j n" userId="e36fe2059b309968" providerId="LiveId" clId="{7C6D6845-39B3-4C95-B14F-15F592ABA07A}" dt="2022-11-13T06:09:01.559" v="1" actId="1076"/>
          <ac:picMkLst>
            <pc:docMk/>
            <pc:sldMk cId="2106929045" sldId="257"/>
            <ac:picMk id="9" creationId="{A3AC2B91-8608-E8F2-57ED-9A6D9AD0D76F}"/>
          </ac:picMkLst>
        </pc:picChg>
      </pc:sldChg>
      <pc:sldChg chg="modSp mod">
        <pc:chgData name="j n" userId="e36fe2059b309968" providerId="LiveId" clId="{7C6D6845-39B3-4C95-B14F-15F592ABA07A}" dt="2022-11-13T06:32:24.045" v="608" actId="1035"/>
        <pc:sldMkLst>
          <pc:docMk/>
          <pc:sldMk cId="2603093890" sldId="258"/>
        </pc:sldMkLst>
        <pc:spChg chg="mod">
          <ac:chgData name="j n" userId="e36fe2059b309968" providerId="LiveId" clId="{7C6D6845-39B3-4C95-B14F-15F592ABA07A}" dt="2022-11-13T06:32:24.045" v="608" actId="1035"/>
          <ac:spMkLst>
            <pc:docMk/>
            <pc:sldMk cId="2603093890" sldId="258"/>
            <ac:spMk id="10" creationId="{E16DBE21-0667-1996-C71F-9427331281E7}"/>
          </ac:spMkLst>
        </pc:spChg>
        <pc:picChg chg="mod">
          <ac:chgData name="j n" userId="e36fe2059b309968" providerId="LiveId" clId="{7C6D6845-39B3-4C95-B14F-15F592ABA07A}" dt="2022-11-13T06:32:18.705" v="603" actId="14100"/>
          <ac:picMkLst>
            <pc:docMk/>
            <pc:sldMk cId="2603093890" sldId="258"/>
            <ac:picMk id="7" creationId="{33C734E9-C482-09AD-D70C-6B6B0B8B9D12}"/>
          </ac:picMkLst>
        </pc:picChg>
      </pc:sldChg>
      <pc:sldChg chg="modSp mod">
        <pc:chgData name="j n" userId="e36fe2059b309968" providerId="LiveId" clId="{7C6D6845-39B3-4C95-B14F-15F592ABA07A}" dt="2022-11-13T06:17:57.389" v="67" actId="1076"/>
        <pc:sldMkLst>
          <pc:docMk/>
          <pc:sldMk cId="3267197141" sldId="260"/>
        </pc:sldMkLst>
        <pc:grpChg chg="mod">
          <ac:chgData name="j n" userId="e36fe2059b309968" providerId="LiveId" clId="{7C6D6845-39B3-4C95-B14F-15F592ABA07A}" dt="2022-11-13T06:17:57.389" v="67" actId="1076"/>
          <ac:grpSpMkLst>
            <pc:docMk/>
            <pc:sldMk cId="3267197141" sldId="260"/>
            <ac:grpSpMk id="5" creationId="{82166A53-4440-8704-1E0F-993E260F829F}"/>
          </ac:grpSpMkLst>
        </pc:grpChg>
      </pc:sldChg>
      <pc:sldChg chg="addSp modSp mod ord">
        <pc:chgData name="j n" userId="e36fe2059b309968" providerId="LiveId" clId="{7C6D6845-39B3-4C95-B14F-15F592ABA07A}" dt="2022-11-13T06:35:36.545" v="627"/>
        <pc:sldMkLst>
          <pc:docMk/>
          <pc:sldMk cId="1240986322" sldId="261"/>
        </pc:sldMkLst>
        <pc:spChg chg="add mod">
          <ac:chgData name="j n" userId="e36fe2059b309968" providerId="LiveId" clId="{7C6D6845-39B3-4C95-B14F-15F592ABA07A}" dt="2022-11-13T06:29:15.100" v="523" actId="164"/>
          <ac:spMkLst>
            <pc:docMk/>
            <pc:sldMk cId="1240986322" sldId="261"/>
            <ac:spMk id="8" creationId="{246839F8-6A67-C37B-6CBA-5F3CE235BB4E}"/>
          </ac:spMkLst>
        </pc:spChg>
        <pc:grpChg chg="mod">
          <ac:chgData name="j n" userId="e36fe2059b309968" providerId="LiveId" clId="{7C6D6845-39B3-4C95-B14F-15F592ABA07A}" dt="2022-11-13T06:29:15.100" v="523" actId="164"/>
          <ac:grpSpMkLst>
            <pc:docMk/>
            <pc:sldMk cId="1240986322" sldId="261"/>
            <ac:grpSpMk id="7" creationId="{2DF02FCD-BA62-20E3-1D1C-A25A08F83D36}"/>
          </ac:grpSpMkLst>
        </pc:grpChg>
        <pc:grpChg chg="add mod">
          <ac:chgData name="j n" userId="e36fe2059b309968" providerId="LiveId" clId="{7C6D6845-39B3-4C95-B14F-15F592ABA07A}" dt="2022-11-13T06:29:15.100" v="523" actId="164"/>
          <ac:grpSpMkLst>
            <pc:docMk/>
            <pc:sldMk cId="1240986322" sldId="261"/>
            <ac:grpSpMk id="9" creationId="{31311D36-1395-3976-7893-F541B8238FB4}"/>
          </ac:grpSpMkLst>
        </pc:grpChg>
        <pc:picChg chg="mod">
          <ac:chgData name="j n" userId="e36fe2059b309968" providerId="LiveId" clId="{7C6D6845-39B3-4C95-B14F-15F592ABA07A}" dt="2022-11-13T06:28:57.589" v="520" actId="1076"/>
          <ac:picMkLst>
            <pc:docMk/>
            <pc:sldMk cId="1240986322" sldId="261"/>
            <ac:picMk id="5" creationId="{121DE218-550B-343B-6F7F-41197CAC9ACA}"/>
          </ac:picMkLst>
        </pc:picChg>
      </pc:sldChg>
      <pc:sldChg chg="addSp delSp modSp mod">
        <pc:chgData name="j n" userId="e36fe2059b309968" providerId="LiveId" clId="{7C6D6845-39B3-4C95-B14F-15F592ABA07A}" dt="2022-11-13T06:27:22.433" v="388" actId="1076"/>
        <pc:sldMkLst>
          <pc:docMk/>
          <pc:sldMk cId="242248395" sldId="262"/>
        </pc:sldMkLst>
        <pc:spChg chg="add del">
          <ac:chgData name="j n" userId="e36fe2059b309968" providerId="LiveId" clId="{7C6D6845-39B3-4C95-B14F-15F592ABA07A}" dt="2022-11-13T06:23:58.219" v="195"/>
          <ac:spMkLst>
            <pc:docMk/>
            <pc:sldMk cId="242248395" sldId="262"/>
            <ac:spMk id="4" creationId="{A9934534-B7D8-9444-375C-6CA0A3BD1BCA}"/>
          </ac:spMkLst>
        </pc:spChg>
        <pc:spChg chg="add del">
          <ac:chgData name="j n" userId="e36fe2059b309968" providerId="LiveId" clId="{7C6D6845-39B3-4C95-B14F-15F592ABA07A}" dt="2022-11-13T06:24:02.458" v="198" actId="22"/>
          <ac:spMkLst>
            <pc:docMk/>
            <pc:sldMk cId="242248395" sldId="262"/>
            <ac:spMk id="6" creationId="{3CCD906A-1FF3-13BF-E371-7CF4BDEA6A0F}"/>
          </ac:spMkLst>
        </pc:spChg>
        <pc:spChg chg="add mod">
          <ac:chgData name="j n" userId="e36fe2059b309968" providerId="LiveId" clId="{7C6D6845-39B3-4C95-B14F-15F592ABA07A}" dt="2022-11-13T06:27:19.932" v="387" actId="164"/>
          <ac:spMkLst>
            <pc:docMk/>
            <pc:sldMk cId="242248395" sldId="262"/>
            <ac:spMk id="7" creationId="{BD3CFBD6-42C0-B89B-A6C9-A20FDEB36B8B}"/>
          </ac:spMkLst>
        </pc:spChg>
        <pc:grpChg chg="add mod">
          <ac:chgData name="j n" userId="e36fe2059b309968" providerId="LiveId" clId="{7C6D6845-39B3-4C95-B14F-15F592ABA07A}" dt="2022-11-13T06:27:22.433" v="388" actId="1076"/>
          <ac:grpSpMkLst>
            <pc:docMk/>
            <pc:sldMk cId="242248395" sldId="262"/>
            <ac:grpSpMk id="8" creationId="{9C3B3C8B-DA76-CD72-0D99-488F40D0CC3C}"/>
          </ac:grpSpMkLst>
        </pc:grpChg>
        <pc:picChg chg="mod">
          <ac:chgData name="j n" userId="e36fe2059b309968" providerId="LiveId" clId="{7C6D6845-39B3-4C95-B14F-15F592ABA07A}" dt="2022-11-13T06:27:19.932" v="387" actId="164"/>
          <ac:picMkLst>
            <pc:docMk/>
            <pc:sldMk cId="242248395" sldId="262"/>
            <ac:picMk id="3" creationId="{A4ED44AF-C063-6469-B878-8503CE8E098E}"/>
          </ac:picMkLst>
        </pc:picChg>
      </pc:sldChg>
      <pc:sldChg chg="modSp mod ord">
        <pc:chgData name="j n" userId="e36fe2059b309968" providerId="LiveId" clId="{7C6D6845-39B3-4C95-B14F-15F592ABA07A}" dt="2022-11-13T06:33:05.026" v="612"/>
        <pc:sldMkLst>
          <pc:docMk/>
          <pc:sldMk cId="1022354019" sldId="263"/>
        </pc:sldMkLst>
        <pc:grpChg chg="mod">
          <ac:chgData name="j n" userId="e36fe2059b309968" providerId="LiveId" clId="{7C6D6845-39B3-4C95-B14F-15F592ABA07A}" dt="2022-11-13T06:23:45.615" v="191" actId="1076"/>
          <ac:grpSpMkLst>
            <pc:docMk/>
            <pc:sldMk cId="1022354019" sldId="263"/>
            <ac:grpSpMk id="8" creationId="{0CD51457-DCF3-116A-B524-FDF01DCA343B}"/>
          </ac:grpSpMkLst>
        </pc:grpChg>
        <pc:picChg chg="mod">
          <ac:chgData name="j n" userId="e36fe2059b309968" providerId="LiveId" clId="{7C6D6845-39B3-4C95-B14F-15F592ABA07A}" dt="2022-11-13T06:23:48.293" v="193" actId="1076"/>
          <ac:picMkLst>
            <pc:docMk/>
            <pc:sldMk cId="1022354019" sldId="263"/>
            <ac:picMk id="5" creationId="{0714607A-95E0-B676-4C10-98138811ABB1}"/>
          </ac:picMkLst>
        </pc:picChg>
      </pc:sldChg>
      <pc:sldChg chg="modSp mod ord">
        <pc:chgData name="j n" userId="e36fe2059b309968" providerId="LiveId" clId="{7C6D6845-39B3-4C95-B14F-15F592ABA07A}" dt="2022-11-13T06:32:54.934" v="610"/>
        <pc:sldMkLst>
          <pc:docMk/>
          <pc:sldMk cId="1300603246" sldId="264"/>
        </pc:sldMkLst>
        <pc:grpChg chg="mod">
          <ac:chgData name="j n" userId="e36fe2059b309968" providerId="LiveId" clId="{7C6D6845-39B3-4C95-B14F-15F592ABA07A}" dt="2022-11-13T06:18:50.299" v="72" actId="1076"/>
          <ac:grpSpMkLst>
            <pc:docMk/>
            <pc:sldMk cId="1300603246" sldId="264"/>
            <ac:grpSpMk id="6" creationId="{4A3D9466-EA74-E52C-776C-904B8F270591}"/>
          </ac:grpSpMkLst>
        </pc:grpChg>
        <pc:picChg chg="mod">
          <ac:chgData name="j n" userId="e36fe2059b309968" providerId="LiveId" clId="{7C6D6845-39B3-4C95-B14F-15F592ABA07A}" dt="2022-11-13T06:18:46.877" v="71" actId="1076"/>
          <ac:picMkLst>
            <pc:docMk/>
            <pc:sldMk cId="1300603246" sldId="264"/>
            <ac:picMk id="3" creationId="{92FCAE37-8571-3174-3FC6-EBCE1537091A}"/>
          </ac:picMkLst>
        </pc:picChg>
      </pc:sldChg>
      <pc:sldChg chg="modSp mod">
        <pc:chgData name="j n" userId="e36fe2059b309968" providerId="LiveId" clId="{7C6D6845-39B3-4C95-B14F-15F592ABA07A}" dt="2022-11-13T10:57:53.757" v="629" actId="20577"/>
        <pc:sldMkLst>
          <pc:docMk/>
          <pc:sldMk cId="4270672349" sldId="266"/>
        </pc:sldMkLst>
        <pc:spChg chg="mod">
          <ac:chgData name="j n" userId="e36fe2059b309968" providerId="LiveId" clId="{7C6D6845-39B3-4C95-B14F-15F592ABA07A}" dt="2022-11-13T10:57:53.757" v="629" actId="20577"/>
          <ac:spMkLst>
            <pc:docMk/>
            <pc:sldMk cId="4270672349" sldId="266"/>
            <ac:spMk id="4" creationId="{91E35AB9-6724-74B3-1882-3CA349D41DBA}"/>
          </ac:spMkLst>
        </pc:spChg>
        <pc:grpChg chg="mod">
          <ac:chgData name="j n" userId="e36fe2059b309968" providerId="LiveId" clId="{7C6D6845-39B3-4C95-B14F-15F592ABA07A}" dt="2022-11-13T06:18:29.700" v="69" actId="1076"/>
          <ac:grpSpMkLst>
            <pc:docMk/>
            <pc:sldMk cId="4270672349" sldId="266"/>
            <ac:grpSpMk id="5" creationId="{9C742A95-7857-E8EC-100B-1B62FB87E193}"/>
          </ac:grpSpMkLst>
        </pc:grpChg>
      </pc:sldChg>
      <pc:sldChg chg="modSp mod">
        <pc:chgData name="j n" userId="e36fe2059b309968" providerId="LiveId" clId="{7C6D6845-39B3-4C95-B14F-15F592ABA07A}" dt="2022-11-13T06:18:16.100" v="68" actId="1076"/>
        <pc:sldMkLst>
          <pc:docMk/>
          <pc:sldMk cId="2755469072" sldId="267"/>
        </pc:sldMkLst>
        <pc:grpChg chg="mod">
          <ac:chgData name="j n" userId="e36fe2059b309968" providerId="LiveId" clId="{7C6D6845-39B3-4C95-B14F-15F592ABA07A}" dt="2022-11-13T06:18:16.100" v="68" actId="1076"/>
          <ac:grpSpMkLst>
            <pc:docMk/>
            <pc:sldMk cId="2755469072" sldId="267"/>
            <ac:grpSpMk id="6" creationId="{E2A512F6-CF44-98C1-1923-7342F8DADA44}"/>
          </ac:grpSpMkLst>
        </pc:grpChg>
      </pc:sldChg>
      <pc:sldChg chg="modSp mod ord">
        <pc:chgData name="j n" userId="e36fe2059b309968" providerId="LiveId" clId="{7C6D6845-39B3-4C95-B14F-15F592ABA07A}" dt="2022-11-13T06:34:07.020" v="623"/>
        <pc:sldMkLst>
          <pc:docMk/>
          <pc:sldMk cId="397965012" sldId="268"/>
        </pc:sldMkLst>
        <pc:grpChg chg="mod">
          <ac:chgData name="j n" userId="e36fe2059b309968" providerId="LiveId" clId="{7C6D6845-39B3-4C95-B14F-15F592ABA07A}" dt="2022-11-13T06:19:56.273" v="84" actId="1076"/>
          <ac:grpSpMkLst>
            <pc:docMk/>
            <pc:sldMk cId="397965012" sldId="268"/>
            <ac:grpSpMk id="6" creationId="{9697210C-5ECA-7092-E29C-9DB1A16B679F}"/>
          </ac:grpSpMkLst>
        </pc:grpChg>
      </pc:sldChg>
      <pc:sldChg chg="modSp mod ord">
        <pc:chgData name="j n" userId="e36fe2059b309968" providerId="LiveId" clId="{7C6D6845-39B3-4C95-B14F-15F592ABA07A}" dt="2022-11-13T06:33:48.120" v="621"/>
        <pc:sldMkLst>
          <pc:docMk/>
          <pc:sldMk cId="2512236783" sldId="269"/>
        </pc:sldMkLst>
        <pc:spChg chg="mod">
          <ac:chgData name="j n" userId="e36fe2059b309968" providerId="LiveId" clId="{7C6D6845-39B3-4C95-B14F-15F592ABA07A}" dt="2022-11-13T06:10:06.500" v="8" actId="207"/>
          <ac:spMkLst>
            <pc:docMk/>
            <pc:sldMk cId="2512236783" sldId="269"/>
            <ac:spMk id="5" creationId="{6A964D0B-3BBD-F8A3-FF57-424C840D47E7}"/>
          </ac:spMkLst>
        </pc:spChg>
        <pc:grpChg chg="mod">
          <ac:chgData name="j n" userId="e36fe2059b309968" providerId="LiveId" clId="{7C6D6845-39B3-4C95-B14F-15F592ABA07A}" dt="2022-11-13T06:33:31.264" v="619" actId="1076"/>
          <ac:grpSpMkLst>
            <pc:docMk/>
            <pc:sldMk cId="2512236783" sldId="269"/>
            <ac:grpSpMk id="6" creationId="{6A738D4E-4C88-31DC-255B-DD7AB0337421}"/>
          </ac:grpSpMkLst>
        </pc:grpChg>
      </pc:sldChg>
      <pc:sldChg chg="modSp mod">
        <pc:chgData name="j n" userId="e36fe2059b309968" providerId="LiveId" clId="{7C6D6845-39B3-4C95-B14F-15F592ABA07A}" dt="2022-11-13T06:17:37.491" v="66" actId="1076"/>
        <pc:sldMkLst>
          <pc:docMk/>
          <pc:sldMk cId="3159750723" sldId="270"/>
        </pc:sldMkLst>
        <pc:grpChg chg="mod">
          <ac:chgData name="j n" userId="e36fe2059b309968" providerId="LiveId" clId="{7C6D6845-39B3-4C95-B14F-15F592ABA07A}" dt="2022-11-13T06:17:37.491" v="66" actId="1076"/>
          <ac:grpSpMkLst>
            <pc:docMk/>
            <pc:sldMk cId="3159750723" sldId="270"/>
            <ac:grpSpMk id="6" creationId="{20CB4ADF-269D-42CC-5A51-C8B5F174BCFE}"/>
          </ac:grpSpMkLst>
        </pc:grpChg>
        <pc:picChg chg="mod">
          <ac:chgData name="j n" userId="e36fe2059b309968" providerId="LiveId" clId="{7C6D6845-39B3-4C95-B14F-15F592ABA07A}" dt="2022-11-13T06:17:33.497" v="65" actId="1076"/>
          <ac:picMkLst>
            <pc:docMk/>
            <pc:sldMk cId="3159750723" sldId="270"/>
            <ac:picMk id="3" creationId="{8A9A7FEA-9793-476D-561B-1B5898DCA840}"/>
          </ac:picMkLst>
        </pc:picChg>
      </pc:sldChg>
      <pc:sldChg chg="addSp delSp modSp mod ord">
        <pc:chgData name="j n" userId="e36fe2059b309968" providerId="LiveId" clId="{7C6D6845-39B3-4C95-B14F-15F592ABA07A}" dt="2022-11-13T06:34:29.654" v="625"/>
        <pc:sldMkLst>
          <pc:docMk/>
          <pc:sldMk cId="109984575" sldId="271"/>
        </pc:sldMkLst>
        <pc:spChg chg="add del">
          <ac:chgData name="j n" userId="e36fe2059b309968" providerId="LiveId" clId="{7C6D6845-39B3-4C95-B14F-15F592ABA07A}" dt="2022-11-13T06:21:31.279" v="86"/>
          <ac:spMkLst>
            <pc:docMk/>
            <pc:sldMk cId="109984575" sldId="271"/>
            <ac:spMk id="6" creationId="{133F3C03-2501-BE90-9F74-83E000E71AB1}"/>
          </ac:spMkLst>
        </pc:spChg>
        <pc:spChg chg="add mod">
          <ac:chgData name="j n" userId="e36fe2059b309968" providerId="LiveId" clId="{7C6D6845-39B3-4C95-B14F-15F592ABA07A}" dt="2022-11-13T06:23:15.203" v="188" actId="164"/>
          <ac:spMkLst>
            <pc:docMk/>
            <pc:sldMk cId="109984575" sldId="271"/>
            <ac:spMk id="8" creationId="{167D01AC-131E-D99A-3967-270AB6DBE8C3}"/>
          </ac:spMkLst>
        </pc:spChg>
        <pc:grpChg chg="mod">
          <ac:chgData name="j n" userId="e36fe2059b309968" providerId="LiveId" clId="{7C6D6845-39B3-4C95-B14F-15F592ABA07A}" dt="2022-11-13T06:23:15.203" v="188" actId="164"/>
          <ac:grpSpMkLst>
            <pc:docMk/>
            <pc:sldMk cId="109984575" sldId="271"/>
            <ac:grpSpMk id="5" creationId="{3FA399A0-140F-C04C-B97C-1DD5525EFAF6}"/>
          </ac:grpSpMkLst>
        </pc:grpChg>
        <pc:grpChg chg="add mod">
          <ac:chgData name="j n" userId="e36fe2059b309968" providerId="LiveId" clId="{7C6D6845-39B3-4C95-B14F-15F592ABA07A}" dt="2022-11-13T06:23:18.014" v="189" actId="1076"/>
          <ac:grpSpMkLst>
            <pc:docMk/>
            <pc:sldMk cId="109984575" sldId="271"/>
            <ac:grpSpMk id="9" creationId="{BA3BDB5D-811B-3E8C-6118-9ABA11B8A701}"/>
          </ac:grpSpMkLst>
        </pc:grpChg>
      </pc:sldChg>
      <pc:sldChg chg="ord">
        <pc:chgData name="j n" userId="e36fe2059b309968" providerId="LiveId" clId="{7C6D6845-39B3-4C95-B14F-15F592ABA07A}" dt="2022-11-13T06:33:09.016" v="614"/>
        <pc:sldMkLst>
          <pc:docMk/>
          <pc:sldMk cId="2026360076" sldId="272"/>
        </pc:sldMkLst>
      </pc:sldChg>
      <pc:sldChg chg="addSp delSp modSp mod ord">
        <pc:chgData name="j n" userId="e36fe2059b309968" providerId="LiveId" clId="{7C6D6845-39B3-4C95-B14F-15F592ABA07A}" dt="2022-11-13T06:33:23.266" v="618"/>
        <pc:sldMkLst>
          <pc:docMk/>
          <pc:sldMk cId="1080515860" sldId="273"/>
        </pc:sldMkLst>
        <pc:spChg chg="add mod">
          <ac:chgData name="j n" userId="e36fe2059b309968" providerId="LiveId" clId="{7C6D6845-39B3-4C95-B14F-15F592ABA07A}" dt="2022-11-13T06:11:22.819" v="17" actId="164"/>
          <ac:spMkLst>
            <pc:docMk/>
            <pc:sldMk cId="1080515860" sldId="273"/>
            <ac:spMk id="6" creationId="{7AE5F2BF-B6DB-0269-AE8D-17DFDF192E72}"/>
          </ac:spMkLst>
        </pc:spChg>
        <pc:grpChg chg="add mod">
          <ac:chgData name="j n" userId="e36fe2059b309968" providerId="LiveId" clId="{7C6D6845-39B3-4C95-B14F-15F592ABA07A}" dt="2022-11-13T06:11:25.072" v="18" actId="1076"/>
          <ac:grpSpMkLst>
            <pc:docMk/>
            <pc:sldMk cId="1080515860" sldId="273"/>
            <ac:grpSpMk id="7" creationId="{B15FB934-4373-4A57-4E2D-03B22C766737}"/>
          </ac:grpSpMkLst>
        </pc:grpChg>
        <pc:picChg chg="mod">
          <ac:chgData name="j n" userId="e36fe2059b309968" providerId="LiveId" clId="{7C6D6845-39B3-4C95-B14F-15F592ABA07A}" dt="2022-11-13T06:11:22.819" v="17" actId="164"/>
          <ac:picMkLst>
            <pc:docMk/>
            <pc:sldMk cId="1080515860" sldId="273"/>
            <ac:picMk id="3" creationId="{FAA26E75-4734-39AD-CAD1-B51103AE2B67}"/>
          </ac:picMkLst>
        </pc:picChg>
        <pc:picChg chg="add del">
          <ac:chgData name="j n" userId="e36fe2059b309968" providerId="LiveId" clId="{7C6D6845-39B3-4C95-B14F-15F592ABA07A}" dt="2022-11-13T06:10:36.768" v="11" actId="22"/>
          <ac:picMkLst>
            <pc:docMk/>
            <pc:sldMk cId="1080515860" sldId="273"/>
            <ac:picMk id="5" creationId="{F4759436-6905-BC64-AB86-012AB4D1F55A}"/>
          </ac:picMkLst>
        </pc:picChg>
      </pc:sldChg>
      <pc:sldChg chg="addSp delSp modSp mod ord">
        <pc:chgData name="j n" userId="e36fe2059b309968" providerId="LiveId" clId="{7C6D6845-39B3-4C95-B14F-15F592ABA07A}" dt="2022-11-13T06:33:10.955" v="616"/>
        <pc:sldMkLst>
          <pc:docMk/>
          <pc:sldMk cId="904748449" sldId="274"/>
        </pc:sldMkLst>
        <pc:spChg chg="add del">
          <ac:chgData name="j n" userId="e36fe2059b309968" providerId="LiveId" clId="{7C6D6845-39B3-4C95-B14F-15F592ABA07A}" dt="2022-11-13T06:16:29.148" v="44"/>
          <ac:spMkLst>
            <pc:docMk/>
            <pc:sldMk cId="904748449" sldId="274"/>
            <ac:spMk id="6" creationId="{F9D627E1-28BE-BCAB-DCF9-2975A8964125}"/>
          </ac:spMkLst>
        </pc:spChg>
        <pc:spChg chg="add mod">
          <ac:chgData name="j n" userId="e36fe2059b309968" providerId="LiveId" clId="{7C6D6845-39B3-4C95-B14F-15F592ABA07A}" dt="2022-11-13T06:17:14.542" v="63" actId="164"/>
          <ac:spMkLst>
            <pc:docMk/>
            <pc:sldMk cId="904748449" sldId="274"/>
            <ac:spMk id="8" creationId="{E562B79F-6A44-E9BD-59E2-1446BF4AAA9C}"/>
          </ac:spMkLst>
        </pc:spChg>
        <pc:grpChg chg="add mod">
          <ac:chgData name="j n" userId="e36fe2059b309968" providerId="LiveId" clId="{7C6D6845-39B3-4C95-B14F-15F592ABA07A}" dt="2022-11-13T06:17:14.542" v="63" actId="164"/>
          <ac:grpSpMkLst>
            <pc:docMk/>
            <pc:sldMk cId="904748449" sldId="274"/>
            <ac:grpSpMk id="9" creationId="{3F7597A8-6527-CF0D-2CC1-67D9FCE2598F}"/>
          </ac:grpSpMkLst>
        </pc:grpChg>
        <pc:picChg chg="mod">
          <ac:chgData name="j n" userId="e36fe2059b309968" providerId="LiveId" clId="{7C6D6845-39B3-4C95-B14F-15F592ABA07A}" dt="2022-11-13T06:17:14.542" v="63" actId="164"/>
          <ac:picMkLst>
            <pc:docMk/>
            <pc:sldMk cId="904748449" sldId="274"/>
            <ac:picMk id="3" creationId="{EB0551E1-02A3-A353-6FB5-A9227EAD369F}"/>
          </ac:picMkLst>
        </pc:picChg>
      </pc:sldChg>
      <pc:sldChg chg="addSp delSp modSp mod">
        <pc:chgData name="j n" userId="e36fe2059b309968" providerId="LiveId" clId="{7C6D6845-39B3-4C95-B14F-15F592ABA07A}" dt="2022-11-13T06:19:38.501" v="83" actId="164"/>
        <pc:sldMkLst>
          <pc:docMk/>
          <pc:sldMk cId="874675867" sldId="275"/>
        </pc:sldMkLst>
        <pc:spChg chg="add mod">
          <ac:chgData name="j n" userId="e36fe2059b309968" providerId="LiveId" clId="{7C6D6845-39B3-4C95-B14F-15F592ABA07A}" dt="2022-11-13T06:19:38.501" v="83" actId="164"/>
          <ac:spMkLst>
            <pc:docMk/>
            <pc:sldMk cId="874675867" sldId="275"/>
            <ac:spMk id="4" creationId="{570DAB0B-026F-9EC8-2BD3-27A0FA3A5A04}"/>
          </ac:spMkLst>
        </pc:spChg>
        <pc:spChg chg="add del">
          <ac:chgData name="j n" userId="e36fe2059b309968" providerId="LiveId" clId="{7C6D6845-39B3-4C95-B14F-15F592ABA07A}" dt="2022-11-13T06:19:19.501" v="78"/>
          <ac:spMkLst>
            <pc:docMk/>
            <pc:sldMk cId="874675867" sldId="275"/>
            <ac:spMk id="5" creationId="{A2A8EC3D-84D1-C8E1-67B4-59E03AA75FFE}"/>
          </ac:spMkLst>
        </pc:spChg>
        <pc:grpChg chg="add mod">
          <ac:chgData name="j n" userId="e36fe2059b309968" providerId="LiveId" clId="{7C6D6845-39B3-4C95-B14F-15F592ABA07A}" dt="2022-11-13T06:19:38.501" v="83" actId="164"/>
          <ac:grpSpMkLst>
            <pc:docMk/>
            <pc:sldMk cId="874675867" sldId="275"/>
            <ac:grpSpMk id="6" creationId="{32F34DBE-208B-66D3-0144-96822A5BF461}"/>
          </ac:grpSpMkLst>
        </pc:grpChg>
        <pc:picChg chg="mod">
          <ac:chgData name="j n" userId="e36fe2059b309968" providerId="LiveId" clId="{7C6D6845-39B3-4C95-B14F-15F592ABA07A}" dt="2022-11-13T06:19:38.501" v="83" actId="164"/>
          <ac:picMkLst>
            <pc:docMk/>
            <pc:sldMk cId="874675867" sldId="275"/>
            <ac:picMk id="3" creationId="{C31388E4-1611-8041-B717-FEFF8B3A3847}"/>
          </ac:picMkLst>
        </pc:picChg>
      </pc:sldChg>
      <pc:sldChg chg="addSp delSp modSp mod">
        <pc:chgData name="j n" userId="e36fe2059b309968" providerId="LiveId" clId="{7C6D6845-39B3-4C95-B14F-15F592ABA07A}" dt="2022-11-13T06:14:09.998" v="32" actId="1076"/>
        <pc:sldMkLst>
          <pc:docMk/>
          <pc:sldMk cId="3461772683" sldId="277"/>
        </pc:sldMkLst>
        <pc:spChg chg="add mod">
          <ac:chgData name="j n" userId="e36fe2059b309968" providerId="LiveId" clId="{7C6D6845-39B3-4C95-B14F-15F592ABA07A}" dt="2022-11-13T06:14:04.325" v="31" actId="164"/>
          <ac:spMkLst>
            <pc:docMk/>
            <pc:sldMk cId="3461772683" sldId="277"/>
            <ac:spMk id="8" creationId="{6CC58029-9901-D44E-53A5-3506F181DB0C}"/>
          </ac:spMkLst>
        </pc:spChg>
        <pc:spChg chg="add del">
          <ac:chgData name="j n" userId="e36fe2059b309968" providerId="LiveId" clId="{7C6D6845-39B3-4C95-B14F-15F592ABA07A}" dt="2022-11-13T06:13:23.350" v="25"/>
          <ac:spMkLst>
            <pc:docMk/>
            <pc:sldMk cId="3461772683" sldId="277"/>
            <ac:spMk id="9" creationId="{2BEC06B3-A80F-35BF-2320-B80990DA2E66}"/>
          </ac:spMkLst>
        </pc:spChg>
        <pc:grpChg chg="add mod">
          <ac:chgData name="j n" userId="e36fe2059b309968" providerId="LiveId" clId="{7C6D6845-39B3-4C95-B14F-15F592ABA07A}" dt="2022-11-13T06:14:04.325" v="31" actId="164"/>
          <ac:grpSpMkLst>
            <pc:docMk/>
            <pc:sldMk cId="3461772683" sldId="277"/>
            <ac:grpSpMk id="10" creationId="{5A6E8096-7FBE-1131-3329-F46E53F3B8EA}"/>
          </ac:grpSpMkLst>
        </pc:grpChg>
        <pc:picChg chg="mod">
          <ac:chgData name="j n" userId="e36fe2059b309968" providerId="LiveId" clId="{7C6D6845-39B3-4C95-B14F-15F592ABA07A}" dt="2022-11-13T06:14:04.325" v="31" actId="164"/>
          <ac:picMkLst>
            <pc:docMk/>
            <pc:sldMk cId="3461772683" sldId="277"/>
            <ac:picMk id="5" creationId="{E1ED8589-29D6-A44C-16E6-1826E5D653F7}"/>
          </ac:picMkLst>
        </pc:picChg>
        <pc:picChg chg="mod">
          <ac:chgData name="j n" userId="e36fe2059b309968" providerId="LiveId" clId="{7C6D6845-39B3-4C95-B14F-15F592ABA07A}" dt="2022-11-13T06:14:09.998" v="32" actId="1076"/>
          <ac:picMkLst>
            <pc:docMk/>
            <pc:sldMk cId="3461772683" sldId="277"/>
            <ac:picMk id="7" creationId="{F3299BAD-CD04-F2FB-A58A-C8B190360C9B}"/>
          </ac:picMkLst>
        </pc:picChg>
      </pc:sldChg>
      <pc:sldChg chg="addSp modSp mod">
        <pc:chgData name="j n" userId="e36fe2059b309968" providerId="LiveId" clId="{7C6D6845-39B3-4C95-B14F-15F592ABA07A}" dt="2022-11-13T06:15:46.789" v="42" actId="164"/>
        <pc:sldMkLst>
          <pc:docMk/>
          <pc:sldMk cId="2274388188" sldId="278"/>
        </pc:sldMkLst>
        <pc:spChg chg="add mod">
          <ac:chgData name="j n" userId="e36fe2059b309968" providerId="LiveId" clId="{7C6D6845-39B3-4C95-B14F-15F592ABA07A}" dt="2022-11-13T06:15:46.789" v="42" actId="164"/>
          <ac:spMkLst>
            <pc:docMk/>
            <pc:sldMk cId="2274388188" sldId="278"/>
            <ac:spMk id="10" creationId="{ED42D83B-C697-FD2D-BEF0-CA9ED43DDC49}"/>
          </ac:spMkLst>
        </pc:spChg>
        <pc:grpChg chg="add mod">
          <ac:chgData name="j n" userId="e36fe2059b309968" providerId="LiveId" clId="{7C6D6845-39B3-4C95-B14F-15F592ABA07A}" dt="2022-11-13T06:15:46.789" v="42" actId="164"/>
          <ac:grpSpMkLst>
            <pc:docMk/>
            <pc:sldMk cId="2274388188" sldId="278"/>
            <ac:grpSpMk id="11" creationId="{25362F91-751C-9F93-22BC-837964E81B0E}"/>
          </ac:grpSpMkLst>
        </pc:grpChg>
        <pc:picChg chg="mod">
          <ac:chgData name="j n" userId="e36fe2059b309968" providerId="LiveId" clId="{7C6D6845-39B3-4C95-B14F-15F592ABA07A}" dt="2022-11-13T06:15:46.789" v="42" actId="164"/>
          <ac:picMkLst>
            <pc:docMk/>
            <pc:sldMk cId="2274388188" sldId="278"/>
            <ac:picMk id="5" creationId="{7DE8ED06-125A-F4ED-5D92-67DEBFF27BAE}"/>
          </ac:picMkLst>
        </pc:picChg>
      </pc:sldChg>
    </pc:docChg>
  </pc:docChgLst>
  <pc:docChgLst>
    <pc:chgData name="j n" userId="e36fe2059b309968" providerId="LiveId" clId="{1E9408EE-1CCC-486E-9AE0-AD85DF0276CE}"/>
    <pc:docChg chg="undo redo custSel addSld delSld modSld">
      <pc:chgData name="j n" userId="e36fe2059b309968" providerId="LiveId" clId="{1E9408EE-1CCC-486E-9AE0-AD85DF0276CE}" dt="2022-11-13T15:11:27.626" v="419" actId="47"/>
      <pc:docMkLst>
        <pc:docMk/>
      </pc:docMkLst>
      <pc:sldChg chg="addSp delSp modSp mod">
        <pc:chgData name="j n" userId="e36fe2059b309968" providerId="LiveId" clId="{1E9408EE-1CCC-486E-9AE0-AD85DF0276CE}" dt="2022-11-13T14:40:54.952" v="263"/>
        <pc:sldMkLst>
          <pc:docMk/>
          <pc:sldMk cId="3188275993" sldId="256"/>
        </pc:sldMkLst>
        <pc:spChg chg="mod">
          <ac:chgData name="j n" userId="e36fe2059b309968" providerId="LiveId" clId="{1E9408EE-1CCC-486E-9AE0-AD85DF0276CE}" dt="2022-11-13T13:49:18.470" v="19" actId="20577"/>
          <ac:spMkLst>
            <pc:docMk/>
            <pc:sldMk cId="3188275993" sldId="256"/>
            <ac:spMk id="3" creationId="{A047D173-BAB7-05C6-B44B-07FED75E17AF}"/>
          </ac:spMkLst>
        </pc:spChg>
        <pc:spChg chg="add del mod">
          <ac:chgData name="j n" userId="e36fe2059b309968" providerId="LiveId" clId="{1E9408EE-1CCC-486E-9AE0-AD85DF0276CE}" dt="2022-11-13T14:40:54.952" v="263"/>
          <ac:spMkLst>
            <pc:docMk/>
            <pc:sldMk cId="3188275993" sldId="256"/>
            <ac:spMk id="4" creationId="{0AE1AE25-64C5-9489-877B-C43808FF72FE}"/>
          </ac:spMkLst>
        </pc:spChg>
      </pc:sldChg>
      <pc:sldChg chg="del">
        <pc:chgData name="j n" userId="e36fe2059b309968" providerId="LiveId" clId="{1E9408EE-1CCC-486E-9AE0-AD85DF0276CE}" dt="2022-11-13T13:49:24.599" v="20" actId="47"/>
        <pc:sldMkLst>
          <pc:docMk/>
          <pc:sldMk cId="3066745360" sldId="276"/>
        </pc:sldMkLst>
      </pc:sldChg>
      <pc:sldChg chg="del">
        <pc:chgData name="j n" userId="e36fe2059b309968" providerId="LiveId" clId="{1E9408EE-1CCC-486E-9AE0-AD85DF0276CE}" dt="2022-11-13T13:49:24.599" v="20" actId="47"/>
        <pc:sldMkLst>
          <pc:docMk/>
          <pc:sldMk cId="240901763" sldId="279"/>
        </pc:sldMkLst>
      </pc:sldChg>
      <pc:sldChg chg="del">
        <pc:chgData name="j n" userId="e36fe2059b309968" providerId="LiveId" clId="{1E9408EE-1CCC-486E-9AE0-AD85DF0276CE}" dt="2022-11-13T13:49:24.599" v="20" actId="47"/>
        <pc:sldMkLst>
          <pc:docMk/>
          <pc:sldMk cId="1985569788" sldId="280"/>
        </pc:sldMkLst>
      </pc:sldChg>
      <pc:sldChg chg="del">
        <pc:chgData name="j n" userId="e36fe2059b309968" providerId="LiveId" clId="{1E9408EE-1CCC-486E-9AE0-AD85DF0276CE}" dt="2022-11-13T13:49:24.599" v="20" actId="47"/>
        <pc:sldMkLst>
          <pc:docMk/>
          <pc:sldMk cId="4109367943" sldId="281"/>
        </pc:sldMkLst>
      </pc:sldChg>
      <pc:sldChg chg="del">
        <pc:chgData name="j n" userId="e36fe2059b309968" providerId="LiveId" clId="{1E9408EE-1CCC-486E-9AE0-AD85DF0276CE}" dt="2022-11-13T13:49:24.599" v="20" actId="47"/>
        <pc:sldMkLst>
          <pc:docMk/>
          <pc:sldMk cId="225837580" sldId="282"/>
        </pc:sldMkLst>
      </pc:sldChg>
      <pc:sldChg chg="del">
        <pc:chgData name="j n" userId="e36fe2059b309968" providerId="LiveId" clId="{1E9408EE-1CCC-486E-9AE0-AD85DF0276CE}" dt="2022-11-13T13:49:24.599" v="20" actId="47"/>
        <pc:sldMkLst>
          <pc:docMk/>
          <pc:sldMk cId="3253443680" sldId="283"/>
        </pc:sldMkLst>
      </pc:sldChg>
      <pc:sldChg chg="del">
        <pc:chgData name="j n" userId="e36fe2059b309968" providerId="LiveId" clId="{1E9408EE-1CCC-486E-9AE0-AD85DF0276CE}" dt="2022-11-13T13:49:24.599" v="20" actId="47"/>
        <pc:sldMkLst>
          <pc:docMk/>
          <pc:sldMk cId="4141808757" sldId="284"/>
        </pc:sldMkLst>
      </pc:sldChg>
      <pc:sldChg chg="del">
        <pc:chgData name="j n" userId="e36fe2059b309968" providerId="LiveId" clId="{1E9408EE-1CCC-486E-9AE0-AD85DF0276CE}" dt="2022-11-13T13:49:24.599" v="20" actId="47"/>
        <pc:sldMkLst>
          <pc:docMk/>
          <pc:sldMk cId="2211705868" sldId="285"/>
        </pc:sldMkLst>
      </pc:sldChg>
      <pc:sldChg chg="del">
        <pc:chgData name="j n" userId="e36fe2059b309968" providerId="LiveId" clId="{1E9408EE-1CCC-486E-9AE0-AD85DF0276CE}" dt="2022-11-13T13:49:24.599" v="20" actId="47"/>
        <pc:sldMkLst>
          <pc:docMk/>
          <pc:sldMk cId="2584970622" sldId="286"/>
        </pc:sldMkLst>
      </pc:sldChg>
      <pc:sldChg chg="del">
        <pc:chgData name="j n" userId="e36fe2059b309968" providerId="LiveId" clId="{1E9408EE-1CCC-486E-9AE0-AD85DF0276CE}" dt="2022-11-13T13:49:24.599" v="20" actId="47"/>
        <pc:sldMkLst>
          <pc:docMk/>
          <pc:sldMk cId="2637876333" sldId="287"/>
        </pc:sldMkLst>
      </pc:sldChg>
      <pc:sldChg chg="del">
        <pc:chgData name="j n" userId="e36fe2059b309968" providerId="LiveId" clId="{1E9408EE-1CCC-486E-9AE0-AD85DF0276CE}" dt="2022-11-13T13:49:24.599" v="20" actId="47"/>
        <pc:sldMkLst>
          <pc:docMk/>
          <pc:sldMk cId="4282957059" sldId="288"/>
        </pc:sldMkLst>
      </pc:sldChg>
      <pc:sldChg chg="del">
        <pc:chgData name="j n" userId="e36fe2059b309968" providerId="LiveId" clId="{1E9408EE-1CCC-486E-9AE0-AD85DF0276CE}" dt="2022-11-13T13:49:24.599" v="20" actId="47"/>
        <pc:sldMkLst>
          <pc:docMk/>
          <pc:sldMk cId="418308367" sldId="289"/>
        </pc:sldMkLst>
      </pc:sldChg>
      <pc:sldChg chg="del">
        <pc:chgData name="j n" userId="e36fe2059b309968" providerId="LiveId" clId="{1E9408EE-1CCC-486E-9AE0-AD85DF0276CE}" dt="2022-11-13T13:49:24.599" v="20" actId="47"/>
        <pc:sldMkLst>
          <pc:docMk/>
          <pc:sldMk cId="465286491" sldId="290"/>
        </pc:sldMkLst>
      </pc:sldChg>
      <pc:sldChg chg="del">
        <pc:chgData name="j n" userId="e36fe2059b309968" providerId="LiveId" clId="{1E9408EE-1CCC-486E-9AE0-AD85DF0276CE}" dt="2022-11-13T13:49:24.599" v="20" actId="47"/>
        <pc:sldMkLst>
          <pc:docMk/>
          <pc:sldMk cId="2501810720" sldId="291"/>
        </pc:sldMkLst>
      </pc:sldChg>
      <pc:sldChg chg="del">
        <pc:chgData name="j n" userId="e36fe2059b309968" providerId="LiveId" clId="{1E9408EE-1CCC-486E-9AE0-AD85DF0276CE}" dt="2022-11-13T13:49:24.599" v="20" actId="47"/>
        <pc:sldMkLst>
          <pc:docMk/>
          <pc:sldMk cId="3927937441" sldId="292"/>
        </pc:sldMkLst>
      </pc:sldChg>
      <pc:sldChg chg="del">
        <pc:chgData name="j n" userId="e36fe2059b309968" providerId="LiveId" clId="{1E9408EE-1CCC-486E-9AE0-AD85DF0276CE}" dt="2022-11-13T13:49:24.599" v="20" actId="47"/>
        <pc:sldMkLst>
          <pc:docMk/>
          <pc:sldMk cId="3388327383" sldId="293"/>
        </pc:sldMkLst>
      </pc:sldChg>
      <pc:sldChg chg="del">
        <pc:chgData name="j n" userId="e36fe2059b309968" providerId="LiveId" clId="{1E9408EE-1CCC-486E-9AE0-AD85DF0276CE}" dt="2022-11-13T13:49:24.599" v="20" actId="47"/>
        <pc:sldMkLst>
          <pc:docMk/>
          <pc:sldMk cId="213598984" sldId="294"/>
        </pc:sldMkLst>
      </pc:sldChg>
      <pc:sldChg chg="del">
        <pc:chgData name="j n" userId="e36fe2059b309968" providerId="LiveId" clId="{1E9408EE-1CCC-486E-9AE0-AD85DF0276CE}" dt="2022-11-13T13:49:24.599" v="20" actId="47"/>
        <pc:sldMkLst>
          <pc:docMk/>
          <pc:sldMk cId="2069008575" sldId="295"/>
        </pc:sldMkLst>
      </pc:sldChg>
      <pc:sldChg chg="del">
        <pc:chgData name="j n" userId="e36fe2059b309968" providerId="LiveId" clId="{1E9408EE-1CCC-486E-9AE0-AD85DF0276CE}" dt="2022-11-13T13:49:24.599" v="20" actId="47"/>
        <pc:sldMkLst>
          <pc:docMk/>
          <pc:sldMk cId="3307335719" sldId="296"/>
        </pc:sldMkLst>
      </pc:sldChg>
      <pc:sldChg chg="del">
        <pc:chgData name="j n" userId="e36fe2059b309968" providerId="LiveId" clId="{1E9408EE-1CCC-486E-9AE0-AD85DF0276CE}" dt="2022-11-13T13:49:24.599" v="20" actId="47"/>
        <pc:sldMkLst>
          <pc:docMk/>
          <pc:sldMk cId="3528178141" sldId="297"/>
        </pc:sldMkLst>
      </pc:sldChg>
      <pc:sldChg chg="del">
        <pc:chgData name="j n" userId="e36fe2059b309968" providerId="LiveId" clId="{1E9408EE-1CCC-486E-9AE0-AD85DF0276CE}" dt="2022-11-13T13:49:24.599" v="20" actId="47"/>
        <pc:sldMkLst>
          <pc:docMk/>
          <pc:sldMk cId="1387411351" sldId="298"/>
        </pc:sldMkLst>
      </pc:sldChg>
      <pc:sldChg chg="del">
        <pc:chgData name="j n" userId="e36fe2059b309968" providerId="LiveId" clId="{1E9408EE-1CCC-486E-9AE0-AD85DF0276CE}" dt="2022-11-13T13:49:24.599" v="20" actId="47"/>
        <pc:sldMkLst>
          <pc:docMk/>
          <pc:sldMk cId="3431469408" sldId="299"/>
        </pc:sldMkLst>
      </pc:sldChg>
      <pc:sldChg chg="del">
        <pc:chgData name="j n" userId="e36fe2059b309968" providerId="LiveId" clId="{1E9408EE-1CCC-486E-9AE0-AD85DF0276CE}" dt="2022-11-13T13:49:24.599" v="20" actId="47"/>
        <pc:sldMkLst>
          <pc:docMk/>
          <pc:sldMk cId="1487227427" sldId="300"/>
        </pc:sldMkLst>
      </pc:sldChg>
      <pc:sldChg chg="addSp delSp modSp mod">
        <pc:chgData name="j n" userId="e36fe2059b309968" providerId="LiveId" clId="{1E9408EE-1CCC-486E-9AE0-AD85DF0276CE}" dt="2022-11-13T14:28:49.862" v="133" actId="1076"/>
        <pc:sldMkLst>
          <pc:docMk/>
          <pc:sldMk cId="272498265" sldId="301"/>
        </pc:sldMkLst>
        <pc:spChg chg="add mod topLvl">
          <ac:chgData name="j n" userId="e36fe2059b309968" providerId="LiveId" clId="{1E9408EE-1CCC-486E-9AE0-AD85DF0276CE}" dt="2022-11-13T14:23:14.398" v="62" actId="164"/>
          <ac:spMkLst>
            <pc:docMk/>
            <pc:sldMk cId="272498265" sldId="301"/>
            <ac:spMk id="5" creationId="{6B3D4E0A-069D-E985-0587-2739C0C1B35C}"/>
          </ac:spMkLst>
        </pc:spChg>
        <pc:spChg chg="add mod topLvl">
          <ac:chgData name="j n" userId="e36fe2059b309968" providerId="LiveId" clId="{1E9408EE-1CCC-486E-9AE0-AD85DF0276CE}" dt="2022-11-13T14:23:14.398" v="62" actId="164"/>
          <ac:spMkLst>
            <pc:docMk/>
            <pc:sldMk cId="272498265" sldId="301"/>
            <ac:spMk id="7" creationId="{A7C03E81-B2AC-FAD3-230D-FA19FB3EA55A}"/>
          </ac:spMkLst>
        </pc:spChg>
        <pc:grpChg chg="add del mod topLvl">
          <ac:chgData name="j n" userId="e36fe2059b309968" providerId="LiveId" clId="{1E9408EE-1CCC-486E-9AE0-AD85DF0276CE}" dt="2022-11-13T14:23:08.726" v="61" actId="165"/>
          <ac:grpSpMkLst>
            <pc:docMk/>
            <pc:sldMk cId="272498265" sldId="301"/>
            <ac:grpSpMk id="6" creationId="{CD4B2C8D-7D0A-5F39-EF91-4BEBDA5ABA63}"/>
          </ac:grpSpMkLst>
        </pc:grpChg>
        <pc:grpChg chg="add del mod">
          <ac:chgData name="j n" userId="e36fe2059b309968" providerId="LiveId" clId="{1E9408EE-1CCC-486E-9AE0-AD85DF0276CE}" dt="2022-11-13T14:23:04.321" v="60" actId="165"/>
          <ac:grpSpMkLst>
            <pc:docMk/>
            <pc:sldMk cId="272498265" sldId="301"/>
            <ac:grpSpMk id="8" creationId="{2C003A89-4C4D-8AF4-AE11-A0728441341A}"/>
          </ac:grpSpMkLst>
        </pc:grpChg>
        <pc:grpChg chg="add mod">
          <ac:chgData name="j n" userId="e36fe2059b309968" providerId="LiveId" clId="{1E9408EE-1CCC-486E-9AE0-AD85DF0276CE}" dt="2022-11-13T14:28:49.862" v="133" actId="1076"/>
          <ac:grpSpMkLst>
            <pc:docMk/>
            <pc:sldMk cId="272498265" sldId="301"/>
            <ac:grpSpMk id="9" creationId="{44198D73-E9FE-FAA5-8653-FBA029A86B61}"/>
          </ac:grpSpMkLst>
        </pc:grpChg>
        <pc:picChg chg="add mod topLvl">
          <ac:chgData name="j n" userId="e36fe2059b309968" providerId="LiveId" clId="{1E9408EE-1CCC-486E-9AE0-AD85DF0276CE}" dt="2022-11-13T14:23:14.398" v="62" actId="164"/>
          <ac:picMkLst>
            <pc:docMk/>
            <pc:sldMk cId="272498265" sldId="301"/>
            <ac:picMk id="3" creationId="{6F1DF7A3-C8D5-55FE-0882-67ACA7BECEBF}"/>
          </ac:picMkLst>
        </pc:picChg>
      </pc:sldChg>
      <pc:sldChg chg="addSp modSp mod">
        <pc:chgData name="j n" userId="e36fe2059b309968" providerId="LiveId" clId="{1E9408EE-1CCC-486E-9AE0-AD85DF0276CE}" dt="2022-11-13T14:28:54.118" v="135" actId="1076"/>
        <pc:sldMkLst>
          <pc:docMk/>
          <pc:sldMk cId="2564582548" sldId="302"/>
        </pc:sldMkLst>
        <pc:spChg chg="add mod">
          <ac:chgData name="j n" userId="e36fe2059b309968" providerId="LiveId" clId="{1E9408EE-1CCC-486E-9AE0-AD85DF0276CE}" dt="2022-11-13T14:24:17.410" v="77" actId="164"/>
          <ac:spMkLst>
            <pc:docMk/>
            <pc:sldMk cId="2564582548" sldId="302"/>
            <ac:spMk id="4" creationId="{243817EE-A9D3-1660-0759-275FC9CF6699}"/>
          </ac:spMkLst>
        </pc:spChg>
        <pc:spChg chg="add mod">
          <ac:chgData name="j n" userId="e36fe2059b309968" providerId="LiveId" clId="{1E9408EE-1CCC-486E-9AE0-AD85DF0276CE}" dt="2022-11-13T14:24:17.410" v="77" actId="164"/>
          <ac:spMkLst>
            <pc:docMk/>
            <pc:sldMk cId="2564582548" sldId="302"/>
            <ac:spMk id="5" creationId="{2229EF4B-695E-D916-4192-B488B76FB128}"/>
          </ac:spMkLst>
        </pc:spChg>
        <pc:grpChg chg="add mod">
          <ac:chgData name="j n" userId="e36fe2059b309968" providerId="LiveId" clId="{1E9408EE-1CCC-486E-9AE0-AD85DF0276CE}" dt="2022-11-13T14:28:54.118" v="135" actId="1076"/>
          <ac:grpSpMkLst>
            <pc:docMk/>
            <pc:sldMk cId="2564582548" sldId="302"/>
            <ac:grpSpMk id="6" creationId="{4E39F7F5-C213-90C8-2002-B9242DD33349}"/>
          </ac:grpSpMkLst>
        </pc:grpChg>
        <pc:picChg chg="add mod">
          <ac:chgData name="j n" userId="e36fe2059b309968" providerId="LiveId" clId="{1E9408EE-1CCC-486E-9AE0-AD85DF0276CE}" dt="2022-11-13T14:24:17.410" v="77" actId="164"/>
          <ac:picMkLst>
            <pc:docMk/>
            <pc:sldMk cId="2564582548" sldId="302"/>
            <ac:picMk id="3" creationId="{C667EF52-F2CF-6F4F-E243-78F6E9A6FC7C}"/>
          </ac:picMkLst>
        </pc:picChg>
      </pc:sldChg>
      <pc:sldChg chg="addSp delSp modSp mod">
        <pc:chgData name="j n" userId="e36fe2059b309968" providerId="LiveId" clId="{1E9408EE-1CCC-486E-9AE0-AD85DF0276CE}" dt="2022-11-13T14:53:06.030" v="289" actId="164"/>
        <pc:sldMkLst>
          <pc:docMk/>
          <pc:sldMk cId="3549276073" sldId="303"/>
        </pc:sldMkLst>
        <pc:spChg chg="add mod topLvl">
          <ac:chgData name="j n" userId="e36fe2059b309968" providerId="LiveId" clId="{1E9408EE-1CCC-486E-9AE0-AD85DF0276CE}" dt="2022-11-13T14:53:06.030" v="289" actId="164"/>
          <ac:spMkLst>
            <pc:docMk/>
            <pc:sldMk cId="3549276073" sldId="303"/>
            <ac:spMk id="4" creationId="{C5678B43-614F-F593-1144-B99BEB16509B}"/>
          </ac:spMkLst>
        </pc:spChg>
        <pc:spChg chg="add mod topLvl">
          <ac:chgData name="j n" userId="e36fe2059b309968" providerId="LiveId" clId="{1E9408EE-1CCC-486E-9AE0-AD85DF0276CE}" dt="2022-11-13T14:53:06.030" v="289" actId="164"/>
          <ac:spMkLst>
            <pc:docMk/>
            <pc:sldMk cId="3549276073" sldId="303"/>
            <ac:spMk id="5" creationId="{D78AFBE3-4FBE-D7D0-3DC3-4DF157216CE7}"/>
          </ac:spMkLst>
        </pc:spChg>
        <pc:grpChg chg="add del mod">
          <ac:chgData name="j n" userId="e36fe2059b309968" providerId="LiveId" clId="{1E9408EE-1CCC-486E-9AE0-AD85DF0276CE}" dt="2022-11-13T14:52:47.157" v="285" actId="165"/>
          <ac:grpSpMkLst>
            <pc:docMk/>
            <pc:sldMk cId="3549276073" sldId="303"/>
            <ac:grpSpMk id="6" creationId="{44F7BF20-F575-7324-CD29-DC4A50518E04}"/>
          </ac:grpSpMkLst>
        </pc:grpChg>
        <pc:grpChg chg="add mod">
          <ac:chgData name="j n" userId="e36fe2059b309968" providerId="LiveId" clId="{1E9408EE-1CCC-486E-9AE0-AD85DF0276CE}" dt="2022-11-13T14:53:06.030" v="289" actId="164"/>
          <ac:grpSpMkLst>
            <pc:docMk/>
            <pc:sldMk cId="3549276073" sldId="303"/>
            <ac:grpSpMk id="8" creationId="{8E713C7E-0285-A637-208A-482CA91F1F9D}"/>
          </ac:grpSpMkLst>
        </pc:grpChg>
        <pc:picChg chg="add del mod topLvl">
          <ac:chgData name="j n" userId="e36fe2059b309968" providerId="LiveId" clId="{1E9408EE-1CCC-486E-9AE0-AD85DF0276CE}" dt="2022-11-13T14:52:50.095" v="286" actId="478"/>
          <ac:picMkLst>
            <pc:docMk/>
            <pc:sldMk cId="3549276073" sldId="303"/>
            <ac:picMk id="3" creationId="{6FC24A3D-7C74-1ACE-F58E-A786D9CE6CF9}"/>
          </ac:picMkLst>
        </pc:picChg>
        <pc:picChg chg="add mod ord">
          <ac:chgData name="j n" userId="e36fe2059b309968" providerId="LiveId" clId="{1E9408EE-1CCC-486E-9AE0-AD85DF0276CE}" dt="2022-11-13T14:53:06.030" v="289" actId="164"/>
          <ac:picMkLst>
            <pc:docMk/>
            <pc:sldMk cId="3549276073" sldId="303"/>
            <ac:picMk id="7" creationId="{DB63B5BD-FC15-11FC-80D5-6D8A7971F4BC}"/>
          </ac:picMkLst>
        </pc:picChg>
      </pc:sldChg>
      <pc:sldChg chg="addSp modSp mod">
        <pc:chgData name="j n" userId="e36fe2059b309968" providerId="LiveId" clId="{1E9408EE-1CCC-486E-9AE0-AD85DF0276CE}" dt="2022-11-13T14:29:01.712" v="137" actId="1076"/>
        <pc:sldMkLst>
          <pc:docMk/>
          <pc:sldMk cId="2243362268" sldId="304"/>
        </pc:sldMkLst>
        <pc:spChg chg="add mod">
          <ac:chgData name="j n" userId="e36fe2059b309968" providerId="LiveId" clId="{1E9408EE-1CCC-486E-9AE0-AD85DF0276CE}" dt="2022-11-13T14:27:22.183" v="115" actId="164"/>
          <ac:spMkLst>
            <pc:docMk/>
            <pc:sldMk cId="2243362268" sldId="304"/>
            <ac:spMk id="4" creationId="{5D19E862-D5FB-A703-EA08-23002C089BAF}"/>
          </ac:spMkLst>
        </pc:spChg>
        <pc:spChg chg="add mod">
          <ac:chgData name="j n" userId="e36fe2059b309968" providerId="LiveId" clId="{1E9408EE-1CCC-486E-9AE0-AD85DF0276CE}" dt="2022-11-13T14:27:22.183" v="115" actId="164"/>
          <ac:spMkLst>
            <pc:docMk/>
            <pc:sldMk cId="2243362268" sldId="304"/>
            <ac:spMk id="5" creationId="{75D87A1A-368A-705B-A665-62594EA9DD8C}"/>
          </ac:spMkLst>
        </pc:spChg>
        <pc:grpChg chg="add mod">
          <ac:chgData name="j n" userId="e36fe2059b309968" providerId="LiveId" clId="{1E9408EE-1CCC-486E-9AE0-AD85DF0276CE}" dt="2022-11-13T14:29:01.712" v="137" actId="1076"/>
          <ac:grpSpMkLst>
            <pc:docMk/>
            <pc:sldMk cId="2243362268" sldId="304"/>
            <ac:grpSpMk id="6" creationId="{6B3D72AD-FD75-0C60-AB07-2A382749C81D}"/>
          </ac:grpSpMkLst>
        </pc:grpChg>
        <pc:picChg chg="add mod">
          <ac:chgData name="j n" userId="e36fe2059b309968" providerId="LiveId" clId="{1E9408EE-1CCC-486E-9AE0-AD85DF0276CE}" dt="2022-11-13T14:27:22.183" v="115" actId="164"/>
          <ac:picMkLst>
            <pc:docMk/>
            <pc:sldMk cId="2243362268" sldId="304"/>
            <ac:picMk id="3" creationId="{6246DE99-52D5-4294-3DC7-D234A03C6E54}"/>
          </ac:picMkLst>
        </pc:picChg>
      </pc:sldChg>
      <pc:sldChg chg="addSp modSp mod">
        <pc:chgData name="j n" userId="e36fe2059b309968" providerId="LiveId" clId="{1E9408EE-1CCC-486E-9AE0-AD85DF0276CE}" dt="2022-11-13T14:27:59.061" v="121" actId="164"/>
        <pc:sldMkLst>
          <pc:docMk/>
          <pc:sldMk cId="1805032231" sldId="305"/>
        </pc:sldMkLst>
        <pc:spChg chg="add mod">
          <ac:chgData name="j n" userId="e36fe2059b309968" providerId="LiveId" clId="{1E9408EE-1CCC-486E-9AE0-AD85DF0276CE}" dt="2022-11-13T14:27:59.061" v="121" actId="164"/>
          <ac:spMkLst>
            <pc:docMk/>
            <pc:sldMk cId="1805032231" sldId="305"/>
            <ac:spMk id="4" creationId="{FFA2652F-EE26-24D7-C1CC-478C92CBADD5}"/>
          </ac:spMkLst>
        </pc:spChg>
        <pc:spChg chg="add mod">
          <ac:chgData name="j n" userId="e36fe2059b309968" providerId="LiveId" clId="{1E9408EE-1CCC-486E-9AE0-AD85DF0276CE}" dt="2022-11-13T14:27:59.061" v="121" actId="164"/>
          <ac:spMkLst>
            <pc:docMk/>
            <pc:sldMk cId="1805032231" sldId="305"/>
            <ac:spMk id="5" creationId="{44B40668-8964-FCBE-F1F2-CBB6A3C6AA88}"/>
          </ac:spMkLst>
        </pc:spChg>
        <pc:grpChg chg="add mod">
          <ac:chgData name="j n" userId="e36fe2059b309968" providerId="LiveId" clId="{1E9408EE-1CCC-486E-9AE0-AD85DF0276CE}" dt="2022-11-13T14:27:59.061" v="121" actId="164"/>
          <ac:grpSpMkLst>
            <pc:docMk/>
            <pc:sldMk cId="1805032231" sldId="305"/>
            <ac:grpSpMk id="6" creationId="{50723F7C-283D-30D8-69D8-8198CF9FE53A}"/>
          </ac:grpSpMkLst>
        </pc:grpChg>
        <pc:picChg chg="add mod">
          <ac:chgData name="j n" userId="e36fe2059b309968" providerId="LiveId" clId="{1E9408EE-1CCC-486E-9AE0-AD85DF0276CE}" dt="2022-11-13T14:27:59.061" v="121" actId="164"/>
          <ac:picMkLst>
            <pc:docMk/>
            <pc:sldMk cId="1805032231" sldId="305"/>
            <ac:picMk id="3" creationId="{1582FC08-3FD0-EE28-A929-2329782AFBFA}"/>
          </ac:picMkLst>
        </pc:picChg>
      </pc:sldChg>
      <pc:sldChg chg="addSp modSp mod">
        <pc:chgData name="j n" userId="e36fe2059b309968" providerId="LiveId" clId="{1E9408EE-1CCC-486E-9AE0-AD85DF0276CE}" dt="2022-11-13T14:29:48.015" v="141" actId="14100"/>
        <pc:sldMkLst>
          <pc:docMk/>
          <pc:sldMk cId="2339608835" sldId="306"/>
        </pc:sldMkLst>
        <pc:spChg chg="add mod">
          <ac:chgData name="j n" userId="e36fe2059b309968" providerId="LiveId" clId="{1E9408EE-1CCC-486E-9AE0-AD85DF0276CE}" dt="2022-11-13T14:29:48.015" v="141" actId="14100"/>
          <ac:spMkLst>
            <pc:docMk/>
            <pc:sldMk cId="2339608835" sldId="306"/>
            <ac:spMk id="4" creationId="{AC5F2611-8663-1220-31BA-A5D62CE10C73}"/>
          </ac:spMkLst>
        </pc:spChg>
        <pc:spChg chg="add mod">
          <ac:chgData name="j n" userId="e36fe2059b309968" providerId="LiveId" clId="{1E9408EE-1CCC-486E-9AE0-AD85DF0276CE}" dt="2022-11-13T14:28:34.073" v="132" actId="164"/>
          <ac:spMkLst>
            <pc:docMk/>
            <pc:sldMk cId="2339608835" sldId="306"/>
            <ac:spMk id="5" creationId="{33555B6C-EA83-A132-8EF0-4C4B607661DE}"/>
          </ac:spMkLst>
        </pc:spChg>
        <pc:grpChg chg="add mod">
          <ac:chgData name="j n" userId="e36fe2059b309968" providerId="LiveId" clId="{1E9408EE-1CCC-486E-9AE0-AD85DF0276CE}" dt="2022-11-13T14:28:34.073" v="132" actId="164"/>
          <ac:grpSpMkLst>
            <pc:docMk/>
            <pc:sldMk cId="2339608835" sldId="306"/>
            <ac:grpSpMk id="6" creationId="{1AED3644-13DD-A3A5-752A-88AAF7C55CEA}"/>
          </ac:grpSpMkLst>
        </pc:grpChg>
        <pc:picChg chg="add mod">
          <ac:chgData name="j n" userId="e36fe2059b309968" providerId="LiveId" clId="{1E9408EE-1CCC-486E-9AE0-AD85DF0276CE}" dt="2022-11-13T14:28:34.073" v="132" actId="164"/>
          <ac:picMkLst>
            <pc:docMk/>
            <pc:sldMk cId="2339608835" sldId="306"/>
            <ac:picMk id="3" creationId="{61D26FE8-05D7-E029-11C3-39A4A53C0EEF}"/>
          </ac:picMkLst>
        </pc:picChg>
      </pc:sldChg>
      <pc:sldChg chg="addSp modSp mod">
        <pc:chgData name="j n" userId="e36fe2059b309968" providerId="LiveId" clId="{1E9408EE-1CCC-486E-9AE0-AD85DF0276CE}" dt="2022-11-13T14:42:39.099" v="267" actId="1036"/>
        <pc:sldMkLst>
          <pc:docMk/>
          <pc:sldMk cId="2629016149" sldId="307"/>
        </pc:sldMkLst>
        <pc:spChg chg="add mod">
          <ac:chgData name="j n" userId="e36fe2059b309968" providerId="LiveId" clId="{1E9408EE-1CCC-486E-9AE0-AD85DF0276CE}" dt="2022-11-13T14:42:39.099" v="267" actId="1036"/>
          <ac:spMkLst>
            <pc:docMk/>
            <pc:sldMk cId="2629016149" sldId="307"/>
            <ac:spMk id="4" creationId="{EC8F3038-1989-51AC-1355-CD4140A357B3}"/>
          </ac:spMkLst>
        </pc:spChg>
        <pc:spChg chg="add mod">
          <ac:chgData name="j n" userId="e36fe2059b309968" providerId="LiveId" clId="{1E9408EE-1CCC-486E-9AE0-AD85DF0276CE}" dt="2022-11-13T14:30:24.857" v="146" actId="164"/>
          <ac:spMkLst>
            <pc:docMk/>
            <pc:sldMk cId="2629016149" sldId="307"/>
            <ac:spMk id="5" creationId="{D6E762B9-82EA-3BE5-FF2B-C3D93CD72080}"/>
          </ac:spMkLst>
        </pc:spChg>
        <pc:grpChg chg="add mod">
          <ac:chgData name="j n" userId="e36fe2059b309968" providerId="LiveId" clId="{1E9408EE-1CCC-486E-9AE0-AD85DF0276CE}" dt="2022-11-13T14:30:24.857" v="146" actId="164"/>
          <ac:grpSpMkLst>
            <pc:docMk/>
            <pc:sldMk cId="2629016149" sldId="307"/>
            <ac:grpSpMk id="6" creationId="{2F67C450-7D3B-7FC6-7EF7-A88D6D045061}"/>
          </ac:grpSpMkLst>
        </pc:grpChg>
        <pc:picChg chg="add mod">
          <ac:chgData name="j n" userId="e36fe2059b309968" providerId="LiveId" clId="{1E9408EE-1CCC-486E-9AE0-AD85DF0276CE}" dt="2022-11-13T14:30:24.857" v="146" actId="164"/>
          <ac:picMkLst>
            <pc:docMk/>
            <pc:sldMk cId="2629016149" sldId="307"/>
            <ac:picMk id="3" creationId="{F5D1D8DF-BD59-E021-C024-B6902AC18189}"/>
          </ac:picMkLst>
        </pc:picChg>
      </pc:sldChg>
      <pc:sldChg chg="addSp modSp mod">
        <pc:chgData name="j n" userId="e36fe2059b309968" providerId="LiveId" clId="{1E9408EE-1CCC-486E-9AE0-AD85DF0276CE}" dt="2022-11-13T14:31:12.974" v="155" actId="164"/>
        <pc:sldMkLst>
          <pc:docMk/>
          <pc:sldMk cId="528629584" sldId="308"/>
        </pc:sldMkLst>
        <pc:spChg chg="add mod">
          <ac:chgData name="j n" userId="e36fe2059b309968" providerId="LiveId" clId="{1E9408EE-1CCC-486E-9AE0-AD85DF0276CE}" dt="2022-11-13T14:31:12.974" v="155" actId="164"/>
          <ac:spMkLst>
            <pc:docMk/>
            <pc:sldMk cId="528629584" sldId="308"/>
            <ac:spMk id="4" creationId="{86D9C8FE-A91C-F873-D93D-61A14FD1C2E2}"/>
          </ac:spMkLst>
        </pc:spChg>
        <pc:spChg chg="add mod">
          <ac:chgData name="j n" userId="e36fe2059b309968" providerId="LiveId" clId="{1E9408EE-1CCC-486E-9AE0-AD85DF0276CE}" dt="2022-11-13T14:31:12.974" v="155" actId="164"/>
          <ac:spMkLst>
            <pc:docMk/>
            <pc:sldMk cId="528629584" sldId="308"/>
            <ac:spMk id="5" creationId="{ADE55605-FC87-1EC2-86BE-F528B735D404}"/>
          </ac:spMkLst>
        </pc:spChg>
        <pc:grpChg chg="add mod">
          <ac:chgData name="j n" userId="e36fe2059b309968" providerId="LiveId" clId="{1E9408EE-1CCC-486E-9AE0-AD85DF0276CE}" dt="2022-11-13T14:31:12.974" v="155" actId="164"/>
          <ac:grpSpMkLst>
            <pc:docMk/>
            <pc:sldMk cId="528629584" sldId="308"/>
            <ac:grpSpMk id="6" creationId="{D75A214B-6474-C97A-19C9-351DB0771083}"/>
          </ac:grpSpMkLst>
        </pc:grpChg>
        <pc:picChg chg="add mod">
          <ac:chgData name="j n" userId="e36fe2059b309968" providerId="LiveId" clId="{1E9408EE-1CCC-486E-9AE0-AD85DF0276CE}" dt="2022-11-13T14:31:12.974" v="155" actId="164"/>
          <ac:picMkLst>
            <pc:docMk/>
            <pc:sldMk cId="528629584" sldId="308"/>
            <ac:picMk id="3" creationId="{C6971250-B5E7-3717-18FE-7CE7EA1B8EEA}"/>
          </ac:picMkLst>
        </pc:picChg>
      </pc:sldChg>
      <pc:sldChg chg="addSp delSp modSp mod">
        <pc:chgData name="j n" userId="e36fe2059b309968" providerId="LiveId" clId="{1E9408EE-1CCC-486E-9AE0-AD85DF0276CE}" dt="2022-11-13T14:42:55.788" v="268"/>
        <pc:sldMkLst>
          <pc:docMk/>
          <pc:sldMk cId="1746513472" sldId="309"/>
        </pc:sldMkLst>
        <pc:spChg chg="add mod">
          <ac:chgData name="j n" userId="e36fe2059b309968" providerId="LiveId" clId="{1E9408EE-1CCC-486E-9AE0-AD85DF0276CE}" dt="2022-11-13T14:42:55.788" v="268"/>
          <ac:spMkLst>
            <pc:docMk/>
            <pc:sldMk cId="1746513472" sldId="309"/>
            <ac:spMk id="2" creationId="{0C3C9528-056C-BC8D-9A6A-B33CFE6935E9}"/>
          </ac:spMkLst>
        </pc:spChg>
        <pc:spChg chg="add mod">
          <ac:chgData name="j n" userId="e36fe2059b309968" providerId="LiveId" clId="{1E9408EE-1CCC-486E-9AE0-AD85DF0276CE}" dt="2022-11-13T14:32:12.977" v="188" actId="164"/>
          <ac:spMkLst>
            <pc:docMk/>
            <pc:sldMk cId="1746513472" sldId="309"/>
            <ac:spMk id="9" creationId="{AE473C3F-2CAC-19C5-198C-3E88A261CF51}"/>
          </ac:spMkLst>
        </pc:spChg>
        <pc:spChg chg="add mod">
          <ac:chgData name="j n" userId="e36fe2059b309968" providerId="LiveId" clId="{1E9408EE-1CCC-486E-9AE0-AD85DF0276CE}" dt="2022-11-13T14:32:12.977" v="188" actId="164"/>
          <ac:spMkLst>
            <pc:docMk/>
            <pc:sldMk cId="1746513472" sldId="309"/>
            <ac:spMk id="10" creationId="{A0182751-F751-B978-8323-CA73A562170C}"/>
          </ac:spMkLst>
        </pc:spChg>
        <pc:grpChg chg="add mod">
          <ac:chgData name="j n" userId="e36fe2059b309968" providerId="LiveId" clId="{1E9408EE-1CCC-486E-9AE0-AD85DF0276CE}" dt="2022-11-13T14:32:12.977" v="188" actId="164"/>
          <ac:grpSpMkLst>
            <pc:docMk/>
            <pc:sldMk cId="1746513472" sldId="309"/>
            <ac:grpSpMk id="8" creationId="{F521184F-438E-8B7B-B15A-B3DB75CE79BC}"/>
          </ac:grpSpMkLst>
        </pc:grpChg>
        <pc:grpChg chg="add mod">
          <ac:chgData name="j n" userId="e36fe2059b309968" providerId="LiveId" clId="{1E9408EE-1CCC-486E-9AE0-AD85DF0276CE}" dt="2022-11-13T14:32:12.977" v="188" actId="164"/>
          <ac:grpSpMkLst>
            <pc:docMk/>
            <pc:sldMk cId="1746513472" sldId="309"/>
            <ac:grpSpMk id="11" creationId="{E4C477DC-2841-9A67-F6FB-1F44445BA1BE}"/>
          </ac:grpSpMkLst>
        </pc:grpChg>
        <pc:picChg chg="add del">
          <ac:chgData name="j n" userId="e36fe2059b309968" providerId="LiveId" clId="{1E9408EE-1CCC-486E-9AE0-AD85DF0276CE}" dt="2022-11-13T14:13:18.699" v="33" actId="478"/>
          <ac:picMkLst>
            <pc:docMk/>
            <pc:sldMk cId="1746513472" sldId="309"/>
            <ac:picMk id="3" creationId="{0CA2058F-0519-D0AB-0E5D-4BE0B83C0D49}"/>
          </ac:picMkLst>
        </pc:picChg>
        <pc:picChg chg="add mod modCrop">
          <ac:chgData name="j n" userId="e36fe2059b309968" providerId="LiveId" clId="{1E9408EE-1CCC-486E-9AE0-AD85DF0276CE}" dt="2022-11-13T14:14:35.085" v="39" actId="164"/>
          <ac:picMkLst>
            <pc:docMk/>
            <pc:sldMk cId="1746513472" sldId="309"/>
            <ac:picMk id="5" creationId="{CE5315F2-E2F1-9F99-8BB0-B377A525306C}"/>
          </ac:picMkLst>
        </pc:picChg>
        <pc:picChg chg="add mod">
          <ac:chgData name="j n" userId="e36fe2059b309968" providerId="LiveId" clId="{1E9408EE-1CCC-486E-9AE0-AD85DF0276CE}" dt="2022-11-13T14:14:35.085" v="39" actId="164"/>
          <ac:picMkLst>
            <pc:docMk/>
            <pc:sldMk cId="1746513472" sldId="309"/>
            <ac:picMk id="7" creationId="{6AAED272-2593-B418-DCA1-D87002D3CAEE}"/>
          </ac:picMkLst>
        </pc:picChg>
      </pc:sldChg>
      <pc:sldChg chg="addSp modSp add mod">
        <pc:chgData name="j n" userId="e36fe2059b309968" providerId="LiveId" clId="{1E9408EE-1CCC-486E-9AE0-AD85DF0276CE}" dt="2022-11-13T14:33:00.874" v="205" actId="164"/>
        <pc:sldMkLst>
          <pc:docMk/>
          <pc:sldMk cId="4075522875" sldId="310"/>
        </pc:sldMkLst>
        <pc:spChg chg="add mod">
          <ac:chgData name="j n" userId="e36fe2059b309968" providerId="LiveId" clId="{1E9408EE-1CCC-486E-9AE0-AD85DF0276CE}" dt="2022-11-13T14:33:00.874" v="205" actId="164"/>
          <ac:spMkLst>
            <pc:docMk/>
            <pc:sldMk cId="4075522875" sldId="310"/>
            <ac:spMk id="4" creationId="{C22F37D3-BC98-7488-96DF-2E66E4569EBC}"/>
          </ac:spMkLst>
        </pc:spChg>
        <pc:spChg chg="add mod">
          <ac:chgData name="j n" userId="e36fe2059b309968" providerId="LiveId" clId="{1E9408EE-1CCC-486E-9AE0-AD85DF0276CE}" dt="2022-11-13T14:33:00.874" v="205" actId="164"/>
          <ac:spMkLst>
            <pc:docMk/>
            <pc:sldMk cId="4075522875" sldId="310"/>
            <ac:spMk id="5" creationId="{613CCA30-3B92-68E8-5667-A2600B7AD1CD}"/>
          </ac:spMkLst>
        </pc:spChg>
        <pc:grpChg chg="add mod">
          <ac:chgData name="j n" userId="e36fe2059b309968" providerId="LiveId" clId="{1E9408EE-1CCC-486E-9AE0-AD85DF0276CE}" dt="2022-11-13T14:33:00.874" v="205" actId="164"/>
          <ac:grpSpMkLst>
            <pc:docMk/>
            <pc:sldMk cId="4075522875" sldId="310"/>
            <ac:grpSpMk id="6" creationId="{E0811ABD-0713-196E-B52A-5FF5834C6D47}"/>
          </ac:grpSpMkLst>
        </pc:grpChg>
        <pc:picChg chg="add mod">
          <ac:chgData name="j n" userId="e36fe2059b309968" providerId="LiveId" clId="{1E9408EE-1CCC-486E-9AE0-AD85DF0276CE}" dt="2022-11-13T14:33:00.874" v="205" actId="164"/>
          <ac:picMkLst>
            <pc:docMk/>
            <pc:sldMk cId="4075522875" sldId="310"/>
            <ac:picMk id="3" creationId="{65373B68-8B20-FA8D-0B69-94872088FB81}"/>
          </ac:picMkLst>
        </pc:picChg>
      </pc:sldChg>
      <pc:sldChg chg="addSp modSp add mod">
        <pc:chgData name="j n" userId="e36fe2059b309968" providerId="LiveId" clId="{1E9408EE-1CCC-486E-9AE0-AD85DF0276CE}" dt="2022-11-13T14:34:00.108" v="223" actId="164"/>
        <pc:sldMkLst>
          <pc:docMk/>
          <pc:sldMk cId="1873362908" sldId="311"/>
        </pc:sldMkLst>
        <pc:spChg chg="add mod">
          <ac:chgData name="j n" userId="e36fe2059b309968" providerId="LiveId" clId="{1E9408EE-1CCC-486E-9AE0-AD85DF0276CE}" dt="2022-11-13T14:34:00.108" v="223" actId="164"/>
          <ac:spMkLst>
            <pc:docMk/>
            <pc:sldMk cId="1873362908" sldId="311"/>
            <ac:spMk id="4" creationId="{D2404ABF-1349-6101-EA22-ECD4F1ADD496}"/>
          </ac:spMkLst>
        </pc:spChg>
        <pc:spChg chg="add mod">
          <ac:chgData name="j n" userId="e36fe2059b309968" providerId="LiveId" clId="{1E9408EE-1CCC-486E-9AE0-AD85DF0276CE}" dt="2022-11-13T14:34:00.108" v="223" actId="164"/>
          <ac:spMkLst>
            <pc:docMk/>
            <pc:sldMk cId="1873362908" sldId="311"/>
            <ac:spMk id="5" creationId="{03F260DD-B4BE-A944-A6FA-A05E41804C1A}"/>
          </ac:spMkLst>
        </pc:spChg>
        <pc:grpChg chg="add mod">
          <ac:chgData name="j n" userId="e36fe2059b309968" providerId="LiveId" clId="{1E9408EE-1CCC-486E-9AE0-AD85DF0276CE}" dt="2022-11-13T14:34:00.108" v="223" actId="164"/>
          <ac:grpSpMkLst>
            <pc:docMk/>
            <pc:sldMk cId="1873362908" sldId="311"/>
            <ac:grpSpMk id="6" creationId="{322A92D4-72B9-4B19-3DC6-9E957F6C5B19}"/>
          </ac:grpSpMkLst>
        </pc:grpChg>
        <pc:picChg chg="add mod">
          <ac:chgData name="j n" userId="e36fe2059b309968" providerId="LiveId" clId="{1E9408EE-1CCC-486E-9AE0-AD85DF0276CE}" dt="2022-11-13T14:34:00.108" v="223" actId="164"/>
          <ac:picMkLst>
            <pc:docMk/>
            <pc:sldMk cId="1873362908" sldId="311"/>
            <ac:picMk id="3" creationId="{8530EBC5-3E09-5338-E89A-25E9E11904D4}"/>
          </ac:picMkLst>
        </pc:picChg>
      </pc:sldChg>
      <pc:sldChg chg="addSp modSp add mod">
        <pc:chgData name="j n" userId="e36fe2059b309968" providerId="LiveId" clId="{1E9408EE-1CCC-486E-9AE0-AD85DF0276CE}" dt="2022-11-13T14:43:46.435" v="275" actId="1038"/>
        <pc:sldMkLst>
          <pc:docMk/>
          <pc:sldMk cId="3172209498" sldId="312"/>
        </pc:sldMkLst>
        <pc:spChg chg="add mod">
          <ac:chgData name="j n" userId="e36fe2059b309968" providerId="LiveId" clId="{1E9408EE-1CCC-486E-9AE0-AD85DF0276CE}" dt="2022-11-13T14:43:46.435" v="275" actId="1038"/>
          <ac:spMkLst>
            <pc:docMk/>
            <pc:sldMk cId="3172209498" sldId="312"/>
            <ac:spMk id="4" creationId="{D83129FC-29DD-49CB-C277-03DA6F305F92}"/>
          </ac:spMkLst>
        </pc:spChg>
        <pc:spChg chg="add mod">
          <ac:chgData name="j n" userId="e36fe2059b309968" providerId="LiveId" clId="{1E9408EE-1CCC-486E-9AE0-AD85DF0276CE}" dt="2022-11-13T14:43:46.435" v="275" actId="1038"/>
          <ac:spMkLst>
            <pc:docMk/>
            <pc:sldMk cId="3172209498" sldId="312"/>
            <ac:spMk id="5" creationId="{0645C484-65AF-FF22-1023-4BA30B16EBCF}"/>
          </ac:spMkLst>
        </pc:spChg>
        <pc:grpChg chg="add mod">
          <ac:chgData name="j n" userId="e36fe2059b309968" providerId="LiveId" clId="{1E9408EE-1CCC-486E-9AE0-AD85DF0276CE}" dt="2022-11-13T14:34:48.391" v="229" actId="164"/>
          <ac:grpSpMkLst>
            <pc:docMk/>
            <pc:sldMk cId="3172209498" sldId="312"/>
            <ac:grpSpMk id="6" creationId="{ACAF3347-A5C6-A211-7324-E4CF060D6A25}"/>
          </ac:grpSpMkLst>
        </pc:grpChg>
        <pc:picChg chg="add mod">
          <ac:chgData name="j n" userId="e36fe2059b309968" providerId="LiveId" clId="{1E9408EE-1CCC-486E-9AE0-AD85DF0276CE}" dt="2022-11-13T14:34:48.391" v="229" actId="164"/>
          <ac:picMkLst>
            <pc:docMk/>
            <pc:sldMk cId="3172209498" sldId="312"/>
            <ac:picMk id="3" creationId="{9BDA1BC0-27FF-54E7-8BB8-17307A3A2432}"/>
          </ac:picMkLst>
        </pc:picChg>
      </pc:sldChg>
      <pc:sldChg chg="addSp modSp add mod">
        <pc:chgData name="j n" userId="e36fe2059b309968" providerId="LiveId" clId="{1E9408EE-1CCC-486E-9AE0-AD85DF0276CE}" dt="2022-11-13T14:43:56.151" v="276"/>
        <pc:sldMkLst>
          <pc:docMk/>
          <pc:sldMk cId="1750943900" sldId="313"/>
        </pc:sldMkLst>
        <pc:spChg chg="add mod">
          <ac:chgData name="j n" userId="e36fe2059b309968" providerId="LiveId" clId="{1E9408EE-1CCC-486E-9AE0-AD85DF0276CE}" dt="2022-11-13T14:43:56.151" v="276"/>
          <ac:spMkLst>
            <pc:docMk/>
            <pc:sldMk cId="1750943900" sldId="313"/>
            <ac:spMk id="2" creationId="{43F2C1E8-49DC-A577-F413-26FD976FEAFC}"/>
          </ac:spMkLst>
        </pc:spChg>
        <pc:spChg chg="add mod">
          <ac:chgData name="j n" userId="e36fe2059b309968" providerId="LiveId" clId="{1E9408EE-1CCC-486E-9AE0-AD85DF0276CE}" dt="2022-11-13T14:36:03.241" v="245" actId="164"/>
          <ac:spMkLst>
            <pc:docMk/>
            <pc:sldMk cId="1750943900" sldId="313"/>
            <ac:spMk id="4" creationId="{2DA9E6ED-5581-1C10-D42B-14F93E205F03}"/>
          </ac:spMkLst>
        </pc:spChg>
        <pc:spChg chg="add mod">
          <ac:chgData name="j n" userId="e36fe2059b309968" providerId="LiveId" clId="{1E9408EE-1CCC-486E-9AE0-AD85DF0276CE}" dt="2022-11-13T14:36:03.241" v="245" actId="164"/>
          <ac:spMkLst>
            <pc:docMk/>
            <pc:sldMk cId="1750943900" sldId="313"/>
            <ac:spMk id="5" creationId="{75D62D55-3EDC-0398-65D1-DA6E9C52D738}"/>
          </ac:spMkLst>
        </pc:spChg>
        <pc:grpChg chg="add mod">
          <ac:chgData name="j n" userId="e36fe2059b309968" providerId="LiveId" clId="{1E9408EE-1CCC-486E-9AE0-AD85DF0276CE}" dt="2022-11-13T14:36:03.241" v="245" actId="164"/>
          <ac:grpSpMkLst>
            <pc:docMk/>
            <pc:sldMk cId="1750943900" sldId="313"/>
            <ac:grpSpMk id="6" creationId="{F89AF0A8-2E7B-E699-1E0A-81FDE90BC40D}"/>
          </ac:grpSpMkLst>
        </pc:grpChg>
        <pc:picChg chg="add mod">
          <ac:chgData name="j n" userId="e36fe2059b309968" providerId="LiveId" clId="{1E9408EE-1CCC-486E-9AE0-AD85DF0276CE}" dt="2022-11-13T14:36:03.241" v="245" actId="164"/>
          <ac:picMkLst>
            <pc:docMk/>
            <pc:sldMk cId="1750943900" sldId="313"/>
            <ac:picMk id="3" creationId="{E5554470-299E-8FF7-E02E-0157E03A6478}"/>
          </ac:picMkLst>
        </pc:picChg>
      </pc:sldChg>
      <pc:sldChg chg="addSp modSp add mod">
        <pc:chgData name="j n" userId="e36fe2059b309968" providerId="LiveId" clId="{1E9408EE-1CCC-486E-9AE0-AD85DF0276CE}" dt="2022-11-13T14:36:43.904" v="251" actId="164"/>
        <pc:sldMkLst>
          <pc:docMk/>
          <pc:sldMk cId="1143844703" sldId="314"/>
        </pc:sldMkLst>
        <pc:spChg chg="add mod">
          <ac:chgData name="j n" userId="e36fe2059b309968" providerId="LiveId" clId="{1E9408EE-1CCC-486E-9AE0-AD85DF0276CE}" dt="2022-11-13T14:36:43.904" v="251" actId="164"/>
          <ac:spMkLst>
            <pc:docMk/>
            <pc:sldMk cId="1143844703" sldId="314"/>
            <ac:spMk id="4" creationId="{C0EA28D5-526A-31EF-C6C5-F39A2234CF64}"/>
          </ac:spMkLst>
        </pc:spChg>
        <pc:spChg chg="add mod">
          <ac:chgData name="j n" userId="e36fe2059b309968" providerId="LiveId" clId="{1E9408EE-1CCC-486E-9AE0-AD85DF0276CE}" dt="2022-11-13T14:36:43.904" v="251" actId="164"/>
          <ac:spMkLst>
            <pc:docMk/>
            <pc:sldMk cId="1143844703" sldId="314"/>
            <ac:spMk id="5" creationId="{3FE9BBAE-416E-7A69-4945-F8792082CE94}"/>
          </ac:spMkLst>
        </pc:spChg>
        <pc:grpChg chg="add mod">
          <ac:chgData name="j n" userId="e36fe2059b309968" providerId="LiveId" clId="{1E9408EE-1CCC-486E-9AE0-AD85DF0276CE}" dt="2022-11-13T14:36:43.904" v="251" actId="164"/>
          <ac:grpSpMkLst>
            <pc:docMk/>
            <pc:sldMk cId="1143844703" sldId="314"/>
            <ac:grpSpMk id="6" creationId="{807C88A0-E326-2A9B-0CC1-699F3015BB50}"/>
          </ac:grpSpMkLst>
        </pc:grpChg>
        <pc:picChg chg="add mod">
          <ac:chgData name="j n" userId="e36fe2059b309968" providerId="LiveId" clId="{1E9408EE-1CCC-486E-9AE0-AD85DF0276CE}" dt="2022-11-13T14:36:43.904" v="251" actId="164"/>
          <ac:picMkLst>
            <pc:docMk/>
            <pc:sldMk cId="1143844703" sldId="314"/>
            <ac:picMk id="3" creationId="{5DEB1FD2-87FE-84A4-C077-6695F01A384A}"/>
          </ac:picMkLst>
        </pc:picChg>
      </pc:sldChg>
      <pc:sldChg chg="addSp modSp add mod">
        <pc:chgData name="j n" userId="e36fe2059b309968" providerId="LiveId" clId="{1E9408EE-1CCC-486E-9AE0-AD85DF0276CE}" dt="2022-11-13T14:44:11.976" v="277"/>
        <pc:sldMkLst>
          <pc:docMk/>
          <pc:sldMk cId="3420700862" sldId="315"/>
        </pc:sldMkLst>
        <pc:spChg chg="add mod">
          <ac:chgData name="j n" userId="e36fe2059b309968" providerId="LiveId" clId="{1E9408EE-1CCC-486E-9AE0-AD85DF0276CE}" dt="2022-11-13T14:44:11.976" v="277"/>
          <ac:spMkLst>
            <pc:docMk/>
            <pc:sldMk cId="3420700862" sldId="315"/>
            <ac:spMk id="2" creationId="{E93BB7B3-DFFA-D6D8-AF1A-B1F4A7364F79}"/>
          </ac:spMkLst>
        </pc:spChg>
        <pc:spChg chg="add mod">
          <ac:chgData name="j n" userId="e36fe2059b309968" providerId="LiveId" clId="{1E9408EE-1CCC-486E-9AE0-AD85DF0276CE}" dt="2022-11-13T14:38:21.715" v="261" actId="14100"/>
          <ac:spMkLst>
            <pc:docMk/>
            <pc:sldMk cId="3420700862" sldId="315"/>
            <ac:spMk id="4" creationId="{9F6BBD85-24C0-626D-39CB-568C478E6EE9}"/>
          </ac:spMkLst>
        </pc:spChg>
        <pc:spChg chg="add mod">
          <ac:chgData name="j n" userId="e36fe2059b309968" providerId="LiveId" clId="{1E9408EE-1CCC-486E-9AE0-AD85DF0276CE}" dt="2022-11-13T14:37:49.380" v="257" actId="164"/>
          <ac:spMkLst>
            <pc:docMk/>
            <pc:sldMk cId="3420700862" sldId="315"/>
            <ac:spMk id="5" creationId="{368D9FA0-49BE-4FD6-566D-9E33E0EE302B}"/>
          </ac:spMkLst>
        </pc:spChg>
        <pc:grpChg chg="add mod">
          <ac:chgData name="j n" userId="e36fe2059b309968" providerId="LiveId" clId="{1E9408EE-1CCC-486E-9AE0-AD85DF0276CE}" dt="2022-11-13T14:37:49.380" v="257" actId="164"/>
          <ac:grpSpMkLst>
            <pc:docMk/>
            <pc:sldMk cId="3420700862" sldId="315"/>
            <ac:grpSpMk id="6" creationId="{8985866E-FF06-385F-C3E3-27772DCB886C}"/>
          </ac:grpSpMkLst>
        </pc:grpChg>
        <pc:picChg chg="add mod">
          <ac:chgData name="j n" userId="e36fe2059b309968" providerId="LiveId" clId="{1E9408EE-1CCC-486E-9AE0-AD85DF0276CE}" dt="2022-11-13T14:37:49.380" v="257" actId="164"/>
          <ac:picMkLst>
            <pc:docMk/>
            <pc:sldMk cId="3420700862" sldId="315"/>
            <ac:picMk id="3" creationId="{B08625EF-809C-D35A-7742-4C7F2D4A4087}"/>
          </ac:picMkLst>
        </pc:picChg>
      </pc:sldChg>
      <pc:sldChg chg="addSp modSp add mod">
        <pc:chgData name="j n" userId="e36fe2059b309968" providerId="LiveId" clId="{1E9408EE-1CCC-486E-9AE0-AD85DF0276CE}" dt="2022-11-13T15:02:41.447" v="339" actId="164"/>
        <pc:sldMkLst>
          <pc:docMk/>
          <pc:sldMk cId="3114665066" sldId="316"/>
        </pc:sldMkLst>
        <pc:spChg chg="add mod">
          <ac:chgData name="j n" userId="e36fe2059b309968" providerId="LiveId" clId="{1E9408EE-1CCC-486E-9AE0-AD85DF0276CE}" dt="2022-11-13T15:02:41.447" v="339" actId="164"/>
          <ac:spMkLst>
            <pc:docMk/>
            <pc:sldMk cId="3114665066" sldId="316"/>
            <ac:spMk id="4" creationId="{BB510487-E1D2-C9BD-23F9-E756E10141A1}"/>
          </ac:spMkLst>
        </pc:spChg>
        <pc:spChg chg="add mod">
          <ac:chgData name="j n" userId="e36fe2059b309968" providerId="LiveId" clId="{1E9408EE-1CCC-486E-9AE0-AD85DF0276CE}" dt="2022-11-13T15:02:41.447" v="339" actId="164"/>
          <ac:spMkLst>
            <pc:docMk/>
            <pc:sldMk cId="3114665066" sldId="316"/>
            <ac:spMk id="5" creationId="{F048F47A-0D39-C964-76FF-4E15EDE07D87}"/>
          </ac:spMkLst>
        </pc:spChg>
        <pc:grpChg chg="add mod">
          <ac:chgData name="j n" userId="e36fe2059b309968" providerId="LiveId" clId="{1E9408EE-1CCC-486E-9AE0-AD85DF0276CE}" dt="2022-11-13T15:02:41.447" v="339" actId="164"/>
          <ac:grpSpMkLst>
            <pc:docMk/>
            <pc:sldMk cId="3114665066" sldId="316"/>
            <ac:grpSpMk id="6" creationId="{4AC6519E-A645-4927-4712-14386FE085F5}"/>
          </ac:grpSpMkLst>
        </pc:grpChg>
        <pc:picChg chg="add mod">
          <ac:chgData name="j n" userId="e36fe2059b309968" providerId="LiveId" clId="{1E9408EE-1CCC-486E-9AE0-AD85DF0276CE}" dt="2022-11-13T15:02:41.447" v="339" actId="164"/>
          <ac:picMkLst>
            <pc:docMk/>
            <pc:sldMk cId="3114665066" sldId="316"/>
            <ac:picMk id="3" creationId="{9CA10C66-6D46-6A08-C6FA-EF5B4CF65079}"/>
          </ac:picMkLst>
        </pc:picChg>
      </pc:sldChg>
      <pc:sldChg chg="addSp modSp add mod">
        <pc:chgData name="j n" userId="e36fe2059b309968" providerId="LiveId" clId="{1E9408EE-1CCC-486E-9AE0-AD85DF0276CE}" dt="2022-11-13T15:03:44.962" v="356" actId="164"/>
        <pc:sldMkLst>
          <pc:docMk/>
          <pc:sldMk cId="1357159546" sldId="317"/>
        </pc:sldMkLst>
        <pc:spChg chg="add mod">
          <ac:chgData name="j n" userId="e36fe2059b309968" providerId="LiveId" clId="{1E9408EE-1CCC-486E-9AE0-AD85DF0276CE}" dt="2022-11-13T15:03:44.962" v="356" actId="164"/>
          <ac:spMkLst>
            <pc:docMk/>
            <pc:sldMk cId="1357159546" sldId="317"/>
            <ac:spMk id="4" creationId="{94A18AEA-1D6D-22E5-C647-06DC995F31D8}"/>
          </ac:spMkLst>
        </pc:spChg>
        <pc:spChg chg="add mod">
          <ac:chgData name="j n" userId="e36fe2059b309968" providerId="LiveId" clId="{1E9408EE-1CCC-486E-9AE0-AD85DF0276CE}" dt="2022-11-13T15:03:44.962" v="356" actId="164"/>
          <ac:spMkLst>
            <pc:docMk/>
            <pc:sldMk cId="1357159546" sldId="317"/>
            <ac:spMk id="5" creationId="{7CAB16DF-2CCA-F353-6CC1-107390921046}"/>
          </ac:spMkLst>
        </pc:spChg>
        <pc:spChg chg="add mod">
          <ac:chgData name="j n" userId="e36fe2059b309968" providerId="LiveId" clId="{1E9408EE-1CCC-486E-9AE0-AD85DF0276CE}" dt="2022-11-13T15:02:59.594" v="347"/>
          <ac:spMkLst>
            <pc:docMk/>
            <pc:sldMk cId="1357159546" sldId="317"/>
            <ac:spMk id="6" creationId="{75161D46-4A69-B801-CD3E-40AFB784F525}"/>
          </ac:spMkLst>
        </pc:spChg>
        <pc:grpChg chg="add mod">
          <ac:chgData name="j n" userId="e36fe2059b309968" providerId="LiveId" clId="{1E9408EE-1CCC-486E-9AE0-AD85DF0276CE}" dt="2022-11-13T15:03:44.962" v="356" actId="164"/>
          <ac:grpSpMkLst>
            <pc:docMk/>
            <pc:sldMk cId="1357159546" sldId="317"/>
            <ac:grpSpMk id="7" creationId="{3478BF5D-9F18-0B0D-99AE-DF16A62E4EAE}"/>
          </ac:grpSpMkLst>
        </pc:grpChg>
        <pc:picChg chg="add mod">
          <ac:chgData name="j n" userId="e36fe2059b309968" providerId="LiveId" clId="{1E9408EE-1CCC-486E-9AE0-AD85DF0276CE}" dt="2022-11-13T15:03:44.962" v="356" actId="164"/>
          <ac:picMkLst>
            <pc:docMk/>
            <pc:sldMk cId="1357159546" sldId="317"/>
            <ac:picMk id="3" creationId="{42C0AA3E-8111-B559-5FF9-2A362D456A8C}"/>
          </ac:picMkLst>
        </pc:picChg>
      </pc:sldChg>
      <pc:sldChg chg="addSp modSp add mod">
        <pc:chgData name="j n" userId="e36fe2059b309968" providerId="LiveId" clId="{1E9408EE-1CCC-486E-9AE0-AD85DF0276CE}" dt="2022-11-13T15:05:04.295" v="368"/>
        <pc:sldMkLst>
          <pc:docMk/>
          <pc:sldMk cId="2133218512" sldId="318"/>
        </pc:sldMkLst>
        <pc:spChg chg="add mod">
          <ac:chgData name="j n" userId="e36fe2059b309968" providerId="LiveId" clId="{1E9408EE-1CCC-486E-9AE0-AD85DF0276CE}" dt="2022-11-13T15:05:00.366" v="367" actId="164"/>
          <ac:spMkLst>
            <pc:docMk/>
            <pc:sldMk cId="2133218512" sldId="318"/>
            <ac:spMk id="4" creationId="{9231DBDF-ED20-CDBA-8F3B-F60BDD6252DE}"/>
          </ac:spMkLst>
        </pc:spChg>
        <pc:spChg chg="add mod">
          <ac:chgData name="j n" userId="e36fe2059b309968" providerId="LiveId" clId="{1E9408EE-1CCC-486E-9AE0-AD85DF0276CE}" dt="2022-11-13T15:05:00.366" v="367" actId="164"/>
          <ac:spMkLst>
            <pc:docMk/>
            <pc:sldMk cId="2133218512" sldId="318"/>
            <ac:spMk id="5" creationId="{A88F73C4-FF9D-219F-41CF-99CD0ABC4899}"/>
          </ac:spMkLst>
        </pc:spChg>
        <pc:spChg chg="add mod">
          <ac:chgData name="j n" userId="e36fe2059b309968" providerId="LiveId" clId="{1E9408EE-1CCC-486E-9AE0-AD85DF0276CE}" dt="2022-11-13T15:05:04.295" v="368"/>
          <ac:spMkLst>
            <pc:docMk/>
            <pc:sldMk cId="2133218512" sldId="318"/>
            <ac:spMk id="7" creationId="{669CE153-557E-5881-9568-36BD2780FA31}"/>
          </ac:spMkLst>
        </pc:spChg>
        <pc:grpChg chg="add mod">
          <ac:chgData name="j n" userId="e36fe2059b309968" providerId="LiveId" clId="{1E9408EE-1CCC-486E-9AE0-AD85DF0276CE}" dt="2022-11-13T15:05:00.366" v="367" actId="164"/>
          <ac:grpSpMkLst>
            <pc:docMk/>
            <pc:sldMk cId="2133218512" sldId="318"/>
            <ac:grpSpMk id="6" creationId="{7FC5E838-9F3B-3BAD-40DF-A28B5A5E6295}"/>
          </ac:grpSpMkLst>
        </pc:grpChg>
        <pc:picChg chg="add mod">
          <ac:chgData name="j n" userId="e36fe2059b309968" providerId="LiveId" clId="{1E9408EE-1CCC-486E-9AE0-AD85DF0276CE}" dt="2022-11-13T15:05:00.366" v="367" actId="164"/>
          <ac:picMkLst>
            <pc:docMk/>
            <pc:sldMk cId="2133218512" sldId="318"/>
            <ac:picMk id="3" creationId="{95CAC908-737C-0B00-71D7-2BFB21866785}"/>
          </ac:picMkLst>
        </pc:picChg>
      </pc:sldChg>
      <pc:sldChg chg="addSp modSp add mod">
        <pc:chgData name="j n" userId="e36fe2059b309968" providerId="LiveId" clId="{1E9408EE-1CCC-486E-9AE0-AD85DF0276CE}" dt="2022-11-13T15:05:48.060" v="373" actId="164"/>
        <pc:sldMkLst>
          <pc:docMk/>
          <pc:sldMk cId="4002938950" sldId="319"/>
        </pc:sldMkLst>
        <pc:spChg chg="add mod">
          <ac:chgData name="j n" userId="e36fe2059b309968" providerId="LiveId" clId="{1E9408EE-1CCC-486E-9AE0-AD85DF0276CE}" dt="2022-11-13T15:05:48.060" v="373" actId="164"/>
          <ac:spMkLst>
            <pc:docMk/>
            <pc:sldMk cId="4002938950" sldId="319"/>
            <ac:spMk id="4" creationId="{B065973C-9686-CB29-16A4-BCE07ABFD731}"/>
          </ac:spMkLst>
        </pc:spChg>
        <pc:spChg chg="add mod">
          <ac:chgData name="j n" userId="e36fe2059b309968" providerId="LiveId" clId="{1E9408EE-1CCC-486E-9AE0-AD85DF0276CE}" dt="2022-11-13T15:05:48.060" v="373" actId="164"/>
          <ac:spMkLst>
            <pc:docMk/>
            <pc:sldMk cId="4002938950" sldId="319"/>
            <ac:spMk id="5" creationId="{D9C53C2D-F40D-D4C0-A94A-EFA6C4311BAA}"/>
          </ac:spMkLst>
        </pc:spChg>
        <pc:grpChg chg="add mod">
          <ac:chgData name="j n" userId="e36fe2059b309968" providerId="LiveId" clId="{1E9408EE-1CCC-486E-9AE0-AD85DF0276CE}" dt="2022-11-13T15:05:48.060" v="373" actId="164"/>
          <ac:grpSpMkLst>
            <pc:docMk/>
            <pc:sldMk cId="4002938950" sldId="319"/>
            <ac:grpSpMk id="6" creationId="{5B151FB5-3780-D979-757E-01F9217F8EC8}"/>
          </ac:grpSpMkLst>
        </pc:grpChg>
        <pc:picChg chg="add mod">
          <ac:chgData name="j n" userId="e36fe2059b309968" providerId="LiveId" clId="{1E9408EE-1CCC-486E-9AE0-AD85DF0276CE}" dt="2022-11-13T15:05:48.060" v="373" actId="164"/>
          <ac:picMkLst>
            <pc:docMk/>
            <pc:sldMk cId="4002938950" sldId="319"/>
            <ac:picMk id="3" creationId="{056E28E7-D29D-A064-2FFC-F838564F6448}"/>
          </ac:picMkLst>
        </pc:picChg>
      </pc:sldChg>
      <pc:sldChg chg="addSp modSp add mod">
        <pc:chgData name="j n" userId="e36fe2059b309968" providerId="LiveId" clId="{1E9408EE-1CCC-486E-9AE0-AD85DF0276CE}" dt="2022-11-13T15:06:40.427" v="383" actId="164"/>
        <pc:sldMkLst>
          <pc:docMk/>
          <pc:sldMk cId="60646312" sldId="320"/>
        </pc:sldMkLst>
        <pc:spChg chg="add mod">
          <ac:chgData name="j n" userId="e36fe2059b309968" providerId="LiveId" clId="{1E9408EE-1CCC-486E-9AE0-AD85DF0276CE}" dt="2022-11-13T15:06:40.427" v="383" actId="164"/>
          <ac:spMkLst>
            <pc:docMk/>
            <pc:sldMk cId="60646312" sldId="320"/>
            <ac:spMk id="4" creationId="{EB7E0027-DEEB-969A-2ED4-8A6737A85EDE}"/>
          </ac:spMkLst>
        </pc:spChg>
        <pc:spChg chg="add mod">
          <ac:chgData name="j n" userId="e36fe2059b309968" providerId="LiveId" clId="{1E9408EE-1CCC-486E-9AE0-AD85DF0276CE}" dt="2022-11-13T15:06:40.427" v="383" actId="164"/>
          <ac:spMkLst>
            <pc:docMk/>
            <pc:sldMk cId="60646312" sldId="320"/>
            <ac:spMk id="5" creationId="{74703171-9277-D878-2F64-6A0B47EF3867}"/>
          </ac:spMkLst>
        </pc:spChg>
        <pc:grpChg chg="add mod">
          <ac:chgData name="j n" userId="e36fe2059b309968" providerId="LiveId" clId="{1E9408EE-1CCC-486E-9AE0-AD85DF0276CE}" dt="2022-11-13T15:06:40.427" v="383" actId="164"/>
          <ac:grpSpMkLst>
            <pc:docMk/>
            <pc:sldMk cId="60646312" sldId="320"/>
            <ac:grpSpMk id="6" creationId="{A5776658-5414-B2C7-1D22-851CCCD3CAAE}"/>
          </ac:grpSpMkLst>
        </pc:grpChg>
        <pc:picChg chg="add mod">
          <ac:chgData name="j n" userId="e36fe2059b309968" providerId="LiveId" clId="{1E9408EE-1CCC-486E-9AE0-AD85DF0276CE}" dt="2022-11-13T15:06:40.427" v="383" actId="164"/>
          <ac:picMkLst>
            <pc:docMk/>
            <pc:sldMk cId="60646312" sldId="320"/>
            <ac:picMk id="3" creationId="{0B5B3A60-AAEC-0561-FEFF-0A3A6E5D6F81}"/>
          </ac:picMkLst>
        </pc:picChg>
      </pc:sldChg>
      <pc:sldChg chg="addSp modSp add mod">
        <pc:chgData name="j n" userId="e36fe2059b309968" providerId="LiveId" clId="{1E9408EE-1CCC-486E-9AE0-AD85DF0276CE}" dt="2022-11-13T15:08:15.977" v="392" actId="164"/>
        <pc:sldMkLst>
          <pc:docMk/>
          <pc:sldMk cId="1605837678" sldId="321"/>
        </pc:sldMkLst>
        <pc:spChg chg="add mod">
          <ac:chgData name="j n" userId="e36fe2059b309968" providerId="LiveId" clId="{1E9408EE-1CCC-486E-9AE0-AD85DF0276CE}" dt="2022-11-13T15:08:15.977" v="392" actId="164"/>
          <ac:spMkLst>
            <pc:docMk/>
            <pc:sldMk cId="1605837678" sldId="321"/>
            <ac:spMk id="4" creationId="{BB28B9A4-DEB4-1817-C401-BA3F5BAFBE87}"/>
          </ac:spMkLst>
        </pc:spChg>
        <pc:spChg chg="add mod">
          <ac:chgData name="j n" userId="e36fe2059b309968" providerId="LiveId" clId="{1E9408EE-1CCC-486E-9AE0-AD85DF0276CE}" dt="2022-11-13T15:08:15.977" v="392" actId="164"/>
          <ac:spMkLst>
            <pc:docMk/>
            <pc:sldMk cId="1605837678" sldId="321"/>
            <ac:spMk id="5" creationId="{E221510D-922B-FE32-5AA5-BAED4A637754}"/>
          </ac:spMkLst>
        </pc:spChg>
        <pc:grpChg chg="add mod">
          <ac:chgData name="j n" userId="e36fe2059b309968" providerId="LiveId" clId="{1E9408EE-1CCC-486E-9AE0-AD85DF0276CE}" dt="2022-11-13T15:08:15.977" v="392" actId="164"/>
          <ac:grpSpMkLst>
            <pc:docMk/>
            <pc:sldMk cId="1605837678" sldId="321"/>
            <ac:grpSpMk id="6" creationId="{C06B1B9B-FC3C-C280-1D7B-E11B078FF526}"/>
          </ac:grpSpMkLst>
        </pc:grpChg>
        <pc:picChg chg="add mod">
          <ac:chgData name="j n" userId="e36fe2059b309968" providerId="LiveId" clId="{1E9408EE-1CCC-486E-9AE0-AD85DF0276CE}" dt="2022-11-13T15:08:15.977" v="392" actId="164"/>
          <ac:picMkLst>
            <pc:docMk/>
            <pc:sldMk cId="1605837678" sldId="321"/>
            <ac:picMk id="3" creationId="{7FBB81C7-2D06-C917-180A-4C3784E469D2}"/>
          </ac:picMkLst>
        </pc:picChg>
      </pc:sldChg>
      <pc:sldChg chg="addSp modSp add mod">
        <pc:chgData name="j n" userId="e36fe2059b309968" providerId="LiveId" clId="{1E9408EE-1CCC-486E-9AE0-AD85DF0276CE}" dt="2022-11-13T15:09:18.407" v="401"/>
        <pc:sldMkLst>
          <pc:docMk/>
          <pc:sldMk cId="2043682160" sldId="322"/>
        </pc:sldMkLst>
        <pc:spChg chg="add mod">
          <ac:chgData name="j n" userId="e36fe2059b309968" providerId="LiveId" clId="{1E9408EE-1CCC-486E-9AE0-AD85DF0276CE}" dt="2022-11-13T15:09:07.726" v="400" actId="164"/>
          <ac:spMkLst>
            <pc:docMk/>
            <pc:sldMk cId="2043682160" sldId="322"/>
            <ac:spMk id="4" creationId="{967DECFC-C7ED-85DF-D75A-1916B500C3D6}"/>
          </ac:spMkLst>
        </pc:spChg>
        <pc:spChg chg="add mod">
          <ac:chgData name="j n" userId="e36fe2059b309968" providerId="LiveId" clId="{1E9408EE-1CCC-486E-9AE0-AD85DF0276CE}" dt="2022-11-13T15:09:07.726" v="400" actId="164"/>
          <ac:spMkLst>
            <pc:docMk/>
            <pc:sldMk cId="2043682160" sldId="322"/>
            <ac:spMk id="5" creationId="{71A59678-FF63-1F11-DFBD-7990950F1018}"/>
          </ac:spMkLst>
        </pc:spChg>
        <pc:spChg chg="add mod">
          <ac:chgData name="j n" userId="e36fe2059b309968" providerId="LiveId" clId="{1E9408EE-1CCC-486E-9AE0-AD85DF0276CE}" dt="2022-11-13T15:09:18.407" v="401"/>
          <ac:spMkLst>
            <pc:docMk/>
            <pc:sldMk cId="2043682160" sldId="322"/>
            <ac:spMk id="7" creationId="{00D06A10-360B-0B27-A343-37089470DF27}"/>
          </ac:spMkLst>
        </pc:spChg>
        <pc:grpChg chg="add mod">
          <ac:chgData name="j n" userId="e36fe2059b309968" providerId="LiveId" clId="{1E9408EE-1CCC-486E-9AE0-AD85DF0276CE}" dt="2022-11-13T15:09:07.726" v="400" actId="164"/>
          <ac:grpSpMkLst>
            <pc:docMk/>
            <pc:sldMk cId="2043682160" sldId="322"/>
            <ac:grpSpMk id="6" creationId="{1E4870F6-5781-84EB-892F-9007830DC5A2}"/>
          </ac:grpSpMkLst>
        </pc:grpChg>
        <pc:picChg chg="add mod">
          <ac:chgData name="j n" userId="e36fe2059b309968" providerId="LiveId" clId="{1E9408EE-1CCC-486E-9AE0-AD85DF0276CE}" dt="2022-11-13T15:09:07.726" v="400" actId="164"/>
          <ac:picMkLst>
            <pc:docMk/>
            <pc:sldMk cId="2043682160" sldId="322"/>
            <ac:picMk id="3" creationId="{697B9966-ABF9-3B79-3E13-372E96052852}"/>
          </ac:picMkLst>
        </pc:picChg>
      </pc:sldChg>
      <pc:sldChg chg="addSp modSp add mod">
        <pc:chgData name="j n" userId="e36fe2059b309968" providerId="LiveId" clId="{1E9408EE-1CCC-486E-9AE0-AD85DF0276CE}" dt="2022-11-13T15:11:12.476" v="418" actId="164"/>
        <pc:sldMkLst>
          <pc:docMk/>
          <pc:sldMk cId="1703995587" sldId="323"/>
        </pc:sldMkLst>
        <pc:spChg chg="add mod">
          <ac:chgData name="j n" userId="e36fe2059b309968" providerId="LiveId" clId="{1E9408EE-1CCC-486E-9AE0-AD85DF0276CE}" dt="2022-11-13T15:11:12.476" v="418" actId="164"/>
          <ac:spMkLst>
            <pc:docMk/>
            <pc:sldMk cId="1703995587" sldId="323"/>
            <ac:spMk id="4" creationId="{A6FAA504-639B-5B23-8BBA-852E34E3DB2B}"/>
          </ac:spMkLst>
        </pc:spChg>
        <pc:spChg chg="add mod">
          <ac:chgData name="j n" userId="e36fe2059b309968" providerId="LiveId" clId="{1E9408EE-1CCC-486E-9AE0-AD85DF0276CE}" dt="2022-11-13T15:11:12.476" v="418" actId="164"/>
          <ac:spMkLst>
            <pc:docMk/>
            <pc:sldMk cId="1703995587" sldId="323"/>
            <ac:spMk id="5" creationId="{A82B5D56-F99A-0966-4882-C32FC9F6B38F}"/>
          </ac:spMkLst>
        </pc:spChg>
        <pc:grpChg chg="add mod">
          <ac:chgData name="j n" userId="e36fe2059b309968" providerId="LiveId" clId="{1E9408EE-1CCC-486E-9AE0-AD85DF0276CE}" dt="2022-11-13T15:11:12.476" v="418" actId="164"/>
          <ac:grpSpMkLst>
            <pc:docMk/>
            <pc:sldMk cId="1703995587" sldId="323"/>
            <ac:grpSpMk id="6" creationId="{EC3651BF-1B56-EAF6-1FB8-75F8A6951C4A}"/>
          </ac:grpSpMkLst>
        </pc:grpChg>
        <pc:picChg chg="add mod">
          <ac:chgData name="j n" userId="e36fe2059b309968" providerId="LiveId" clId="{1E9408EE-1CCC-486E-9AE0-AD85DF0276CE}" dt="2022-11-13T15:11:12.476" v="418" actId="164"/>
          <ac:picMkLst>
            <pc:docMk/>
            <pc:sldMk cId="1703995587" sldId="323"/>
            <ac:picMk id="3" creationId="{69EFD775-0F11-97EA-AAF1-8871E7D148BA}"/>
          </ac:picMkLst>
        </pc:picChg>
      </pc:sldChg>
      <pc:sldChg chg="add">
        <pc:chgData name="j n" userId="e36fe2059b309968" providerId="LiveId" clId="{1E9408EE-1CCC-486E-9AE0-AD85DF0276CE}" dt="2022-11-13T13:49:27.580" v="22"/>
        <pc:sldMkLst>
          <pc:docMk/>
          <pc:sldMk cId="3065363300" sldId="324"/>
        </pc:sldMkLst>
      </pc:sldChg>
      <pc:sldChg chg="add">
        <pc:chgData name="j n" userId="e36fe2059b309968" providerId="LiveId" clId="{1E9408EE-1CCC-486E-9AE0-AD85DF0276CE}" dt="2022-11-13T13:49:27.580" v="22"/>
        <pc:sldMkLst>
          <pc:docMk/>
          <pc:sldMk cId="794195623" sldId="325"/>
        </pc:sldMkLst>
      </pc:sldChg>
      <pc:sldChg chg="add">
        <pc:chgData name="j n" userId="e36fe2059b309968" providerId="LiveId" clId="{1E9408EE-1CCC-486E-9AE0-AD85DF0276CE}" dt="2022-11-13T13:49:27.580" v="22"/>
        <pc:sldMkLst>
          <pc:docMk/>
          <pc:sldMk cId="350517285" sldId="326"/>
        </pc:sldMkLst>
      </pc:sldChg>
      <pc:sldChg chg="add del">
        <pc:chgData name="j n" userId="e36fe2059b309968" providerId="LiveId" clId="{1E9408EE-1CCC-486E-9AE0-AD85DF0276CE}" dt="2022-11-13T15:11:27.626" v="419" actId="47"/>
        <pc:sldMkLst>
          <pc:docMk/>
          <pc:sldMk cId="1550189289" sldId="327"/>
        </pc:sldMkLst>
      </pc:sldChg>
      <pc:sldChg chg="add del">
        <pc:chgData name="j n" userId="e36fe2059b309968" providerId="LiveId" clId="{1E9408EE-1CCC-486E-9AE0-AD85DF0276CE}" dt="2022-11-13T15:11:27.626" v="419" actId="47"/>
        <pc:sldMkLst>
          <pc:docMk/>
          <pc:sldMk cId="259474071" sldId="328"/>
        </pc:sldMkLst>
      </pc:sldChg>
      <pc:sldChg chg="add del">
        <pc:chgData name="j n" userId="e36fe2059b309968" providerId="LiveId" clId="{1E9408EE-1CCC-486E-9AE0-AD85DF0276CE}" dt="2022-11-13T15:11:27.626" v="419" actId="47"/>
        <pc:sldMkLst>
          <pc:docMk/>
          <pc:sldMk cId="1289621749" sldId="329"/>
        </pc:sldMkLst>
      </pc:sldChg>
      <pc:sldChg chg="add del">
        <pc:chgData name="j n" userId="e36fe2059b309968" providerId="LiveId" clId="{1E9408EE-1CCC-486E-9AE0-AD85DF0276CE}" dt="2022-11-13T15:11:27.626" v="419" actId="47"/>
        <pc:sldMkLst>
          <pc:docMk/>
          <pc:sldMk cId="2347908997" sldId="330"/>
        </pc:sldMkLst>
      </pc:sldChg>
      <pc:sldChg chg="add del">
        <pc:chgData name="j n" userId="e36fe2059b309968" providerId="LiveId" clId="{1E9408EE-1CCC-486E-9AE0-AD85DF0276CE}" dt="2022-11-13T15:11:27.626" v="419" actId="47"/>
        <pc:sldMkLst>
          <pc:docMk/>
          <pc:sldMk cId="3416649850" sldId="331"/>
        </pc:sldMkLst>
      </pc:sldChg>
      <pc:sldChg chg="add del">
        <pc:chgData name="j n" userId="e36fe2059b309968" providerId="LiveId" clId="{1E9408EE-1CCC-486E-9AE0-AD85DF0276CE}" dt="2022-11-13T15:11:27.626" v="419" actId="47"/>
        <pc:sldMkLst>
          <pc:docMk/>
          <pc:sldMk cId="2919673708" sldId="332"/>
        </pc:sldMkLst>
      </pc:sldChg>
      <pc:sldChg chg="add del">
        <pc:chgData name="j n" userId="e36fe2059b309968" providerId="LiveId" clId="{1E9408EE-1CCC-486E-9AE0-AD85DF0276CE}" dt="2022-11-13T15:11:27.626" v="419" actId="47"/>
        <pc:sldMkLst>
          <pc:docMk/>
          <pc:sldMk cId="590873362" sldId="333"/>
        </pc:sldMkLst>
      </pc:sldChg>
      <pc:sldChg chg="add del">
        <pc:chgData name="j n" userId="e36fe2059b309968" providerId="LiveId" clId="{1E9408EE-1CCC-486E-9AE0-AD85DF0276CE}" dt="2022-11-13T15:11:27.626" v="419" actId="47"/>
        <pc:sldMkLst>
          <pc:docMk/>
          <pc:sldMk cId="3442727955" sldId="334"/>
        </pc:sldMkLst>
      </pc:sldChg>
      <pc:sldChg chg="add del">
        <pc:chgData name="j n" userId="e36fe2059b309968" providerId="LiveId" clId="{1E9408EE-1CCC-486E-9AE0-AD85DF0276CE}" dt="2022-11-13T15:11:27.626" v="419" actId="47"/>
        <pc:sldMkLst>
          <pc:docMk/>
          <pc:sldMk cId="172701019" sldId="335"/>
        </pc:sldMkLst>
      </pc:sldChg>
      <pc:sldChg chg="add del">
        <pc:chgData name="j n" userId="e36fe2059b309968" providerId="LiveId" clId="{1E9408EE-1CCC-486E-9AE0-AD85DF0276CE}" dt="2022-11-13T15:11:27.626" v="419" actId="47"/>
        <pc:sldMkLst>
          <pc:docMk/>
          <pc:sldMk cId="648511943" sldId="33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1464-7B42-34E9-8E97-9993E04464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1FF047A-475A-59E2-DC12-B46CA144C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B5C0069-1EC9-7BA0-8D4E-CBCDE33FBE73}"/>
              </a:ext>
            </a:extLst>
          </p:cNvPr>
          <p:cNvSpPr>
            <a:spLocks noGrp="1"/>
          </p:cNvSpPr>
          <p:nvPr>
            <p:ph type="dt" sz="half" idx="10"/>
          </p:nvPr>
        </p:nvSpPr>
        <p:spPr/>
        <p:txBody>
          <a:bodyPr/>
          <a:lstStyle/>
          <a:p>
            <a:fld id="{DD33691C-5F19-41E5-B321-0F7EE4E2A2F5}" type="datetimeFigureOut">
              <a:rPr lang="en-SG" smtClean="0"/>
              <a:t>13/11/2022</a:t>
            </a:fld>
            <a:endParaRPr lang="en-SG"/>
          </a:p>
        </p:txBody>
      </p:sp>
      <p:sp>
        <p:nvSpPr>
          <p:cNvPr id="5" name="Footer Placeholder 4">
            <a:extLst>
              <a:ext uri="{FF2B5EF4-FFF2-40B4-BE49-F238E27FC236}">
                <a16:creationId xmlns:a16="http://schemas.microsoft.com/office/drawing/2014/main" id="{5E2864F6-4076-17B9-DE18-E8A122CA9FC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0BC99DD-8BE2-447C-2230-9FF4CA42DA3A}"/>
              </a:ext>
            </a:extLst>
          </p:cNvPr>
          <p:cNvSpPr>
            <a:spLocks noGrp="1"/>
          </p:cNvSpPr>
          <p:nvPr>
            <p:ph type="sldNum" sz="quarter" idx="12"/>
          </p:nvPr>
        </p:nvSpPr>
        <p:spPr/>
        <p:txBody>
          <a:bodyPr/>
          <a:lstStyle/>
          <a:p>
            <a:fld id="{087FDDE2-2B9F-4F81-808B-04331A08D303}" type="slidenum">
              <a:rPr lang="en-SG" smtClean="0"/>
              <a:t>‹#›</a:t>
            </a:fld>
            <a:endParaRPr lang="en-SG"/>
          </a:p>
        </p:txBody>
      </p:sp>
    </p:spTree>
    <p:extLst>
      <p:ext uri="{BB962C8B-B14F-4D97-AF65-F5344CB8AC3E}">
        <p14:creationId xmlns:p14="http://schemas.microsoft.com/office/powerpoint/2010/main" val="43264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8835-4DAB-A627-7E71-B363728B30C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085BEE2-E804-1F54-FCA0-0DA1ADE83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75F64F1-EBC7-6EF9-72ED-27863811A025}"/>
              </a:ext>
            </a:extLst>
          </p:cNvPr>
          <p:cNvSpPr>
            <a:spLocks noGrp="1"/>
          </p:cNvSpPr>
          <p:nvPr>
            <p:ph type="dt" sz="half" idx="10"/>
          </p:nvPr>
        </p:nvSpPr>
        <p:spPr/>
        <p:txBody>
          <a:bodyPr/>
          <a:lstStyle/>
          <a:p>
            <a:fld id="{DD33691C-5F19-41E5-B321-0F7EE4E2A2F5}" type="datetimeFigureOut">
              <a:rPr lang="en-SG" smtClean="0"/>
              <a:t>13/11/2022</a:t>
            </a:fld>
            <a:endParaRPr lang="en-SG"/>
          </a:p>
        </p:txBody>
      </p:sp>
      <p:sp>
        <p:nvSpPr>
          <p:cNvPr id="5" name="Footer Placeholder 4">
            <a:extLst>
              <a:ext uri="{FF2B5EF4-FFF2-40B4-BE49-F238E27FC236}">
                <a16:creationId xmlns:a16="http://schemas.microsoft.com/office/drawing/2014/main" id="{D8BCAEDE-7A74-6320-F249-16C561CA47A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D240AC8-7297-7653-C8E4-69BB43A40EB5}"/>
              </a:ext>
            </a:extLst>
          </p:cNvPr>
          <p:cNvSpPr>
            <a:spLocks noGrp="1"/>
          </p:cNvSpPr>
          <p:nvPr>
            <p:ph type="sldNum" sz="quarter" idx="12"/>
          </p:nvPr>
        </p:nvSpPr>
        <p:spPr/>
        <p:txBody>
          <a:bodyPr/>
          <a:lstStyle/>
          <a:p>
            <a:fld id="{087FDDE2-2B9F-4F81-808B-04331A08D303}" type="slidenum">
              <a:rPr lang="en-SG" smtClean="0"/>
              <a:t>‹#›</a:t>
            </a:fld>
            <a:endParaRPr lang="en-SG"/>
          </a:p>
        </p:txBody>
      </p:sp>
    </p:spTree>
    <p:extLst>
      <p:ext uri="{BB962C8B-B14F-4D97-AF65-F5344CB8AC3E}">
        <p14:creationId xmlns:p14="http://schemas.microsoft.com/office/powerpoint/2010/main" val="2446764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2B1559-FC31-1358-09C7-6016A664F3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42D3C91-2B40-31F0-21DE-2B4CAE97A8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AFDD3FE-EBD9-2C6C-B4E6-948C673DE99B}"/>
              </a:ext>
            </a:extLst>
          </p:cNvPr>
          <p:cNvSpPr>
            <a:spLocks noGrp="1"/>
          </p:cNvSpPr>
          <p:nvPr>
            <p:ph type="dt" sz="half" idx="10"/>
          </p:nvPr>
        </p:nvSpPr>
        <p:spPr/>
        <p:txBody>
          <a:bodyPr/>
          <a:lstStyle/>
          <a:p>
            <a:fld id="{DD33691C-5F19-41E5-B321-0F7EE4E2A2F5}" type="datetimeFigureOut">
              <a:rPr lang="en-SG" smtClean="0"/>
              <a:t>13/11/2022</a:t>
            </a:fld>
            <a:endParaRPr lang="en-SG"/>
          </a:p>
        </p:txBody>
      </p:sp>
      <p:sp>
        <p:nvSpPr>
          <p:cNvPr id="5" name="Footer Placeholder 4">
            <a:extLst>
              <a:ext uri="{FF2B5EF4-FFF2-40B4-BE49-F238E27FC236}">
                <a16:creationId xmlns:a16="http://schemas.microsoft.com/office/drawing/2014/main" id="{F84827EC-80BA-5D09-3461-97CCF652FBA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59F7157-B42E-7651-7B7F-47B63BAFD42E}"/>
              </a:ext>
            </a:extLst>
          </p:cNvPr>
          <p:cNvSpPr>
            <a:spLocks noGrp="1"/>
          </p:cNvSpPr>
          <p:nvPr>
            <p:ph type="sldNum" sz="quarter" idx="12"/>
          </p:nvPr>
        </p:nvSpPr>
        <p:spPr/>
        <p:txBody>
          <a:bodyPr/>
          <a:lstStyle/>
          <a:p>
            <a:fld id="{087FDDE2-2B9F-4F81-808B-04331A08D303}" type="slidenum">
              <a:rPr lang="en-SG" smtClean="0"/>
              <a:t>‹#›</a:t>
            </a:fld>
            <a:endParaRPr lang="en-SG"/>
          </a:p>
        </p:txBody>
      </p:sp>
    </p:spTree>
    <p:extLst>
      <p:ext uri="{BB962C8B-B14F-4D97-AF65-F5344CB8AC3E}">
        <p14:creationId xmlns:p14="http://schemas.microsoft.com/office/powerpoint/2010/main" val="332017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E7FB-E8AC-6A31-4880-EB100D8F5C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9AA12A0-E1A6-07C8-9B72-812434994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2B4DEFB-AEFB-9D5F-269D-53EB985AA66D}"/>
              </a:ext>
            </a:extLst>
          </p:cNvPr>
          <p:cNvSpPr>
            <a:spLocks noGrp="1"/>
          </p:cNvSpPr>
          <p:nvPr>
            <p:ph type="dt" sz="half" idx="10"/>
          </p:nvPr>
        </p:nvSpPr>
        <p:spPr/>
        <p:txBody>
          <a:bodyPr/>
          <a:lstStyle/>
          <a:p>
            <a:fld id="{DD33691C-5F19-41E5-B321-0F7EE4E2A2F5}" type="datetimeFigureOut">
              <a:rPr lang="en-SG" smtClean="0"/>
              <a:t>13/11/2022</a:t>
            </a:fld>
            <a:endParaRPr lang="en-SG"/>
          </a:p>
        </p:txBody>
      </p:sp>
      <p:sp>
        <p:nvSpPr>
          <p:cNvPr id="5" name="Footer Placeholder 4">
            <a:extLst>
              <a:ext uri="{FF2B5EF4-FFF2-40B4-BE49-F238E27FC236}">
                <a16:creationId xmlns:a16="http://schemas.microsoft.com/office/drawing/2014/main" id="{E3BF359B-E480-22A8-E6AF-B78B0C2EAF1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E865A3-E963-CFA4-22E3-C3DB70FB4E34}"/>
              </a:ext>
            </a:extLst>
          </p:cNvPr>
          <p:cNvSpPr>
            <a:spLocks noGrp="1"/>
          </p:cNvSpPr>
          <p:nvPr>
            <p:ph type="sldNum" sz="quarter" idx="12"/>
          </p:nvPr>
        </p:nvSpPr>
        <p:spPr/>
        <p:txBody>
          <a:bodyPr/>
          <a:lstStyle/>
          <a:p>
            <a:fld id="{087FDDE2-2B9F-4F81-808B-04331A08D303}" type="slidenum">
              <a:rPr lang="en-SG" smtClean="0"/>
              <a:t>‹#›</a:t>
            </a:fld>
            <a:endParaRPr lang="en-SG"/>
          </a:p>
        </p:txBody>
      </p:sp>
    </p:spTree>
    <p:extLst>
      <p:ext uri="{BB962C8B-B14F-4D97-AF65-F5344CB8AC3E}">
        <p14:creationId xmlns:p14="http://schemas.microsoft.com/office/powerpoint/2010/main" val="262720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629C-BA36-321D-3622-733D9489B3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E6B9F0E-1044-7C57-7340-CEE0986C4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4F0CA7-4611-7EBA-3DE9-CA38E8C889C3}"/>
              </a:ext>
            </a:extLst>
          </p:cNvPr>
          <p:cNvSpPr>
            <a:spLocks noGrp="1"/>
          </p:cNvSpPr>
          <p:nvPr>
            <p:ph type="dt" sz="half" idx="10"/>
          </p:nvPr>
        </p:nvSpPr>
        <p:spPr/>
        <p:txBody>
          <a:bodyPr/>
          <a:lstStyle/>
          <a:p>
            <a:fld id="{DD33691C-5F19-41E5-B321-0F7EE4E2A2F5}" type="datetimeFigureOut">
              <a:rPr lang="en-SG" smtClean="0"/>
              <a:t>13/11/2022</a:t>
            </a:fld>
            <a:endParaRPr lang="en-SG"/>
          </a:p>
        </p:txBody>
      </p:sp>
      <p:sp>
        <p:nvSpPr>
          <p:cNvPr id="5" name="Footer Placeholder 4">
            <a:extLst>
              <a:ext uri="{FF2B5EF4-FFF2-40B4-BE49-F238E27FC236}">
                <a16:creationId xmlns:a16="http://schemas.microsoft.com/office/drawing/2014/main" id="{2BE0E943-C440-04B7-8D5E-4C018C65CBE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9FD610B-0CC9-3D7A-6BA8-8109BBE59120}"/>
              </a:ext>
            </a:extLst>
          </p:cNvPr>
          <p:cNvSpPr>
            <a:spLocks noGrp="1"/>
          </p:cNvSpPr>
          <p:nvPr>
            <p:ph type="sldNum" sz="quarter" idx="12"/>
          </p:nvPr>
        </p:nvSpPr>
        <p:spPr/>
        <p:txBody>
          <a:bodyPr/>
          <a:lstStyle/>
          <a:p>
            <a:fld id="{087FDDE2-2B9F-4F81-808B-04331A08D303}" type="slidenum">
              <a:rPr lang="en-SG" smtClean="0"/>
              <a:t>‹#›</a:t>
            </a:fld>
            <a:endParaRPr lang="en-SG"/>
          </a:p>
        </p:txBody>
      </p:sp>
    </p:spTree>
    <p:extLst>
      <p:ext uri="{BB962C8B-B14F-4D97-AF65-F5344CB8AC3E}">
        <p14:creationId xmlns:p14="http://schemas.microsoft.com/office/powerpoint/2010/main" val="199652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2A0F-A95C-AFAC-4DD0-2EDCB9559BF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D7D08F8-0CF9-1908-9415-BD2770C10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2062564-B2F5-AA76-EFAE-4C5CF5A8B4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9471397-D231-B988-718A-23A81354BEA4}"/>
              </a:ext>
            </a:extLst>
          </p:cNvPr>
          <p:cNvSpPr>
            <a:spLocks noGrp="1"/>
          </p:cNvSpPr>
          <p:nvPr>
            <p:ph type="dt" sz="half" idx="10"/>
          </p:nvPr>
        </p:nvSpPr>
        <p:spPr/>
        <p:txBody>
          <a:bodyPr/>
          <a:lstStyle/>
          <a:p>
            <a:fld id="{DD33691C-5F19-41E5-B321-0F7EE4E2A2F5}" type="datetimeFigureOut">
              <a:rPr lang="en-SG" smtClean="0"/>
              <a:t>13/11/2022</a:t>
            </a:fld>
            <a:endParaRPr lang="en-SG"/>
          </a:p>
        </p:txBody>
      </p:sp>
      <p:sp>
        <p:nvSpPr>
          <p:cNvPr id="6" name="Footer Placeholder 5">
            <a:extLst>
              <a:ext uri="{FF2B5EF4-FFF2-40B4-BE49-F238E27FC236}">
                <a16:creationId xmlns:a16="http://schemas.microsoft.com/office/drawing/2014/main" id="{A92ACD19-79B2-C469-58FD-6159320E639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432ABF3-C74D-5ECB-6E09-5D93FD326584}"/>
              </a:ext>
            </a:extLst>
          </p:cNvPr>
          <p:cNvSpPr>
            <a:spLocks noGrp="1"/>
          </p:cNvSpPr>
          <p:nvPr>
            <p:ph type="sldNum" sz="quarter" idx="12"/>
          </p:nvPr>
        </p:nvSpPr>
        <p:spPr/>
        <p:txBody>
          <a:bodyPr/>
          <a:lstStyle/>
          <a:p>
            <a:fld id="{087FDDE2-2B9F-4F81-808B-04331A08D303}" type="slidenum">
              <a:rPr lang="en-SG" smtClean="0"/>
              <a:t>‹#›</a:t>
            </a:fld>
            <a:endParaRPr lang="en-SG"/>
          </a:p>
        </p:txBody>
      </p:sp>
    </p:spTree>
    <p:extLst>
      <p:ext uri="{BB962C8B-B14F-4D97-AF65-F5344CB8AC3E}">
        <p14:creationId xmlns:p14="http://schemas.microsoft.com/office/powerpoint/2010/main" val="339177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C0B3-298B-3691-CA38-45EF20A77FC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B14CA15-9A59-D4E9-9124-F20A1B19D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36828B-8B56-A091-9133-8D4A1EA90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C83EC2F-ECAD-EA19-0C37-19DE6A0EF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D9CAE-9937-8138-3F94-D9E1345FBA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865E99C4-ACFA-1EB1-C662-D1A0465CD181}"/>
              </a:ext>
            </a:extLst>
          </p:cNvPr>
          <p:cNvSpPr>
            <a:spLocks noGrp="1"/>
          </p:cNvSpPr>
          <p:nvPr>
            <p:ph type="dt" sz="half" idx="10"/>
          </p:nvPr>
        </p:nvSpPr>
        <p:spPr/>
        <p:txBody>
          <a:bodyPr/>
          <a:lstStyle/>
          <a:p>
            <a:fld id="{DD33691C-5F19-41E5-B321-0F7EE4E2A2F5}" type="datetimeFigureOut">
              <a:rPr lang="en-SG" smtClean="0"/>
              <a:t>13/11/2022</a:t>
            </a:fld>
            <a:endParaRPr lang="en-SG"/>
          </a:p>
        </p:txBody>
      </p:sp>
      <p:sp>
        <p:nvSpPr>
          <p:cNvPr id="8" name="Footer Placeholder 7">
            <a:extLst>
              <a:ext uri="{FF2B5EF4-FFF2-40B4-BE49-F238E27FC236}">
                <a16:creationId xmlns:a16="http://schemas.microsoft.com/office/drawing/2014/main" id="{CE1AE2D5-6FE6-3CEB-90A3-82CCDEB5969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75E55D8-85F7-B88F-A318-E0DB99B09669}"/>
              </a:ext>
            </a:extLst>
          </p:cNvPr>
          <p:cNvSpPr>
            <a:spLocks noGrp="1"/>
          </p:cNvSpPr>
          <p:nvPr>
            <p:ph type="sldNum" sz="quarter" idx="12"/>
          </p:nvPr>
        </p:nvSpPr>
        <p:spPr/>
        <p:txBody>
          <a:bodyPr/>
          <a:lstStyle/>
          <a:p>
            <a:fld id="{087FDDE2-2B9F-4F81-808B-04331A08D303}" type="slidenum">
              <a:rPr lang="en-SG" smtClean="0"/>
              <a:t>‹#›</a:t>
            </a:fld>
            <a:endParaRPr lang="en-SG"/>
          </a:p>
        </p:txBody>
      </p:sp>
    </p:spTree>
    <p:extLst>
      <p:ext uri="{BB962C8B-B14F-4D97-AF65-F5344CB8AC3E}">
        <p14:creationId xmlns:p14="http://schemas.microsoft.com/office/powerpoint/2010/main" val="76372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7EF8-4A7E-5400-CA00-944EEF82558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F40AD6A-1A1B-0455-ED97-596C07F93E69}"/>
              </a:ext>
            </a:extLst>
          </p:cNvPr>
          <p:cNvSpPr>
            <a:spLocks noGrp="1"/>
          </p:cNvSpPr>
          <p:nvPr>
            <p:ph type="dt" sz="half" idx="10"/>
          </p:nvPr>
        </p:nvSpPr>
        <p:spPr/>
        <p:txBody>
          <a:bodyPr/>
          <a:lstStyle/>
          <a:p>
            <a:fld id="{DD33691C-5F19-41E5-B321-0F7EE4E2A2F5}" type="datetimeFigureOut">
              <a:rPr lang="en-SG" smtClean="0"/>
              <a:t>13/11/2022</a:t>
            </a:fld>
            <a:endParaRPr lang="en-SG"/>
          </a:p>
        </p:txBody>
      </p:sp>
      <p:sp>
        <p:nvSpPr>
          <p:cNvPr id="4" name="Footer Placeholder 3">
            <a:extLst>
              <a:ext uri="{FF2B5EF4-FFF2-40B4-BE49-F238E27FC236}">
                <a16:creationId xmlns:a16="http://schemas.microsoft.com/office/drawing/2014/main" id="{A8DD06AD-33EB-0D62-5162-000577DBD3D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3EC552E-33FB-679B-094F-46464ACA2DFD}"/>
              </a:ext>
            </a:extLst>
          </p:cNvPr>
          <p:cNvSpPr>
            <a:spLocks noGrp="1"/>
          </p:cNvSpPr>
          <p:nvPr>
            <p:ph type="sldNum" sz="quarter" idx="12"/>
          </p:nvPr>
        </p:nvSpPr>
        <p:spPr/>
        <p:txBody>
          <a:bodyPr/>
          <a:lstStyle/>
          <a:p>
            <a:fld id="{087FDDE2-2B9F-4F81-808B-04331A08D303}" type="slidenum">
              <a:rPr lang="en-SG" smtClean="0"/>
              <a:t>‹#›</a:t>
            </a:fld>
            <a:endParaRPr lang="en-SG"/>
          </a:p>
        </p:txBody>
      </p:sp>
    </p:spTree>
    <p:extLst>
      <p:ext uri="{BB962C8B-B14F-4D97-AF65-F5344CB8AC3E}">
        <p14:creationId xmlns:p14="http://schemas.microsoft.com/office/powerpoint/2010/main" val="3853626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157FF3-E712-BCC1-3DE3-95B7F0D1917A}"/>
              </a:ext>
            </a:extLst>
          </p:cNvPr>
          <p:cNvSpPr>
            <a:spLocks noGrp="1"/>
          </p:cNvSpPr>
          <p:nvPr>
            <p:ph type="dt" sz="half" idx="10"/>
          </p:nvPr>
        </p:nvSpPr>
        <p:spPr/>
        <p:txBody>
          <a:bodyPr/>
          <a:lstStyle/>
          <a:p>
            <a:fld id="{DD33691C-5F19-41E5-B321-0F7EE4E2A2F5}" type="datetimeFigureOut">
              <a:rPr lang="en-SG" smtClean="0"/>
              <a:t>13/11/2022</a:t>
            </a:fld>
            <a:endParaRPr lang="en-SG"/>
          </a:p>
        </p:txBody>
      </p:sp>
      <p:sp>
        <p:nvSpPr>
          <p:cNvPr id="3" name="Footer Placeholder 2">
            <a:extLst>
              <a:ext uri="{FF2B5EF4-FFF2-40B4-BE49-F238E27FC236}">
                <a16:creationId xmlns:a16="http://schemas.microsoft.com/office/drawing/2014/main" id="{A54D6C21-D7E8-8792-00FE-756FD8C8A51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BFF49D9-F0A6-A487-EC9F-6FE707786271}"/>
              </a:ext>
            </a:extLst>
          </p:cNvPr>
          <p:cNvSpPr>
            <a:spLocks noGrp="1"/>
          </p:cNvSpPr>
          <p:nvPr>
            <p:ph type="sldNum" sz="quarter" idx="12"/>
          </p:nvPr>
        </p:nvSpPr>
        <p:spPr/>
        <p:txBody>
          <a:bodyPr/>
          <a:lstStyle/>
          <a:p>
            <a:fld id="{087FDDE2-2B9F-4F81-808B-04331A08D303}" type="slidenum">
              <a:rPr lang="en-SG" smtClean="0"/>
              <a:t>‹#›</a:t>
            </a:fld>
            <a:endParaRPr lang="en-SG"/>
          </a:p>
        </p:txBody>
      </p:sp>
    </p:spTree>
    <p:extLst>
      <p:ext uri="{BB962C8B-B14F-4D97-AF65-F5344CB8AC3E}">
        <p14:creationId xmlns:p14="http://schemas.microsoft.com/office/powerpoint/2010/main" val="229574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F655-8866-D25F-AF6D-6BBFBC6C8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E3231A1-F14E-6D13-C466-37D7BD0D4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1DE8B88-BD62-DE5A-29C5-64E4582EF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2293E0-E474-77AB-6C84-AFED13CCB923}"/>
              </a:ext>
            </a:extLst>
          </p:cNvPr>
          <p:cNvSpPr>
            <a:spLocks noGrp="1"/>
          </p:cNvSpPr>
          <p:nvPr>
            <p:ph type="dt" sz="half" idx="10"/>
          </p:nvPr>
        </p:nvSpPr>
        <p:spPr/>
        <p:txBody>
          <a:bodyPr/>
          <a:lstStyle/>
          <a:p>
            <a:fld id="{DD33691C-5F19-41E5-B321-0F7EE4E2A2F5}" type="datetimeFigureOut">
              <a:rPr lang="en-SG" smtClean="0"/>
              <a:t>13/11/2022</a:t>
            </a:fld>
            <a:endParaRPr lang="en-SG"/>
          </a:p>
        </p:txBody>
      </p:sp>
      <p:sp>
        <p:nvSpPr>
          <p:cNvPr id="6" name="Footer Placeholder 5">
            <a:extLst>
              <a:ext uri="{FF2B5EF4-FFF2-40B4-BE49-F238E27FC236}">
                <a16:creationId xmlns:a16="http://schemas.microsoft.com/office/drawing/2014/main" id="{D3B42DD6-E1A1-1DA3-8D21-196C4DD2408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B394187-4F28-8173-4CFC-F3D0253AB407}"/>
              </a:ext>
            </a:extLst>
          </p:cNvPr>
          <p:cNvSpPr>
            <a:spLocks noGrp="1"/>
          </p:cNvSpPr>
          <p:nvPr>
            <p:ph type="sldNum" sz="quarter" idx="12"/>
          </p:nvPr>
        </p:nvSpPr>
        <p:spPr/>
        <p:txBody>
          <a:bodyPr/>
          <a:lstStyle/>
          <a:p>
            <a:fld id="{087FDDE2-2B9F-4F81-808B-04331A08D303}" type="slidenum">
              <a:rPr lang="en-SG" smtClean="0"/>
              <a:t>‹#›</a:t>
            </a:fld>
            <a:endParaRPr lang="en-SG"/>
          </a:p>
        </p:txBody>
      </p:sp>
    </p:spTree>
    <p:extLst>
      <p:ext uri="{BB962C8B-B14F-4D97-AF65-F5344CB8AC3E}">
        <p14:creationId xmlns:p14="http://schemas.microsoft.com/office/powerpoint/2010/main" val="408828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6BEB-EBAF-4166-DF53-17DBDDA40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68D5027-266E-A6B3-8481-2CFC26AB86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CA446CF-53FE-F2C6-1B4C-BE1A9FB72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EE3E9-7133-E41B-2E1D-4A29D117BBFB}"/>
              </a:ext>
            </a:extLst>
          </p:cNvPr>
          <p:cNvSpPr>
            <a:spLocks noGrp="1"/>
          </p:cNvSpPr>
          <p:nvPr>
            <p:ph type="dt" sz="half" idx="10"/>
          </p:nvPr>
        </p:nvSpPr>
        <p:spPr/>
        <p:txBody>
          <a:bodyPr/>
          <a:lstStyle/>
          <a:p>
            <a:fld id="{DD33691C-5F19-41E5-B321-0F7EE4E2A2F5}" type="datetimeFigureOut">
              <a:rPr lang="en-SG" smtClean="0"/>
              <a:t>13/11/2022</a:t>
            </a:fld>
            <a:endParaRPr lang="en-SG"/>
          </a:p>
        </p:txBody>
      </p:sp>
      <p:sp>
        <p:nvSpPr>
          <p:cNvPr id="6" name="Footer Placeholder 5">
            <a:extLst>
              <a:ext uri="{FF2B5EF4-FFF2-40B4-BE49-F238E27FC236}">
                <a16:creationId xmlns:a16="http://schemas.microsoft.com/office/drawing/2014/main" id="{56D8E8CC-3F36-2B26-6E33-F87CB080389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6008FD-F11E-CA56-E6C5-799771D202B7}"/>
              </a:ext>
            </a:extLst>
          </p:cNvPr>
          <p:cNvSpPr>
            <a:spLocks noGrp="1"/>
          </p:cNvSpPr>
          <p:nvPr>
            <p:ph type="sldNum" sz="quarter" idx="12"/>
          </p:nvPr>
        </p:nvSpPr>
        <p:spPr/>
        <p:txBody>
          <a:bodyPr/>
          <a:lstStyle/>
          <a:p>
            <a:fld id="{087FDDE2-2B9F-4F81-808B-04331A08D303}" type="slidenum">
              <a:rPr lang="en-SG" smtClean="0"/>
              <a:t>‹#›</a:t>
            </a:fld>
            <a:endParaRPr lang="en-SG"/>
          </a:p>
        </p:txBody>
      </p:sp>
    </p:spTree>
    <p:extLst>
      <p:ext uri="{BB962C8B-B14F-4D97-AF65-F5344CB8AC3E}">
        <p14:creationId xmlns:p14="http://schemas.microsoft.com/office/powerpoint/2010/main" val="137486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534AD-D592-C325-1B57-6C85C3974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132CF40-A616-338E-7795-1699DBC024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8B1A329-D314-08C9-CB3B-45BCDC0DA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3691C-5F19-41E5-B321-0F7EE4E2A2F5}" type="datetimeFigureOut">
              <a:rPr lang="en-SG" smtClean="0"/>
              <a:t>13/11/2022</a:t>
            </a:fld>
            <a:endParaRPr lang="en-SG"/>
          </a:p>
        </p:txBody>
      </p:sp>
      <p:sp>
        <p:nvSpPr>
          <p:cNvPr id="5" name="Footer Placeholder 4">
            <a:extLst>
              <a:ext uri="{FF2B5EF4-FFF2-40B4-BE49-F238E27FC236}">
                <a16:creationId xmlns:a16="http://schemas.microsoft.com/office/drawing/2014/main" id="{BB162F19-F4F8-C90E-098B-DB01B0ED6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74C7CF5-EAC8-38D3-C54D-0C644A9EF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FDDE2-2B9F-4F81-808B-04331A08D303}" type="slidenum">
              <a:rPr lang="en-SG" smtClean="0"/>
              <a:t>‹#›</a:t>
            </a:fld>
            <a:endParaRPr lang="en-SG"/>
          </a:p>
        </p:txBody>
      </p:sp>
    </p:spTree>
    <p:extLst>
      <p:ext uri="{BB962C8B-B14F-4D97-AF65-F5344CB8AC3E}">
        <p14:creationId xmlns:p14="http://schemas.microsoft.com/office/powerpoint/2010/main" val="3640639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1BAC-0781-5DCA-7CED-387DB85B9F0C}"/>
              </a:ext>
            </a:extLst>
          </p:cNvPr>
          <p:cNvSpPr>
            <a:spLocks noGrp="1"/>
          </p:cNvSpPr>
          <p:nvPr>
            <p:ph type="ctrTitle"/>
          </p:nvPr>
        </p:nvSpPr>
        <p:spPr/>
        <p:txBody>
          <a:bodyPr/>
          <a:lstStyle/>
          <a:p>
            <a:r>
              <a:rPr lang="en-GB" err="1"/>
              <a:t>datacamp</a:t>
            </a:r>
            <a:endParaRPr lang="en-SG"/>
          </a:p>
        </p:txBody>
      </p:sp>
      <p:sp>
        <p:nvSpPr>
          <p:cNvPr id="3" name="Subtitle 2">
            <a:extLst>
              <a:ext uri="{FF2B5EF4-FFF2-40B4-BE49-F238E27FC236}">
                <a16:creationId xmlns:a16="http://schemas.microsoft.com/office/drawing/2014/main" id="{A047D173-BAB7-05C6-B44B-07FED75E17AF}"/>
              </a:ext>
            </a:extLst>
          </p:cNvPr>
          <p:cNvSpPr>
            <a:spLocks noGrp="1"/>
          </p:cNvSpPr>
          <p:nvPr>
            <p:ph type="subTitle" idx="1"/>
          </p:nvPr>
        </p:nvSpPr>
        <p:spPr/>
        <p:txBody>
          <a:bodyPr/>
          <a:lstStyle/>
          <a:p>
            <a:r>
              <a:rPr lang="en-GB"/>
              <a:t>Analytic Fundamental</a:t>
            </a:r>
          </a:p>
        </p:txBody>
      </p:sp>
    </p:spTree>
    <p:extLst>
      <p:ext uri="{BB962C8B-B14F-4D97-AF65-F5344CB8AC3E}">
        <p14:creationId xmlns:p14="http://schemas.microsoft.com/office/powerpoint/2010/main" val="318827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4C477DC-2841-9A67-F6FB-1F44445BA1BE}"/>
              </a:ext>
            </a:extLst>
          </p:cNvPr>
          <p:cNvGrpSpPr/>
          <p:nvPr/>
        </p:nvGrpSpPr>
        <p:grpSpPr>
          <a:xfrm>
            <a:off x="2519362" y="1285876"/>
            <a:ext cx="7153275" cy="4286248"/>
            <a:chOff x="2519362" y="1285876"/>
            <a:chExt cx="7153275" cy="4286248"/>
          </a:xfrm>
        </p:grpSpPr>
        <p:grpSp>
          <p:nvGrpSpPr>
            <p:cNvPr id="8" name="Group 7">
              <a:extLst>
                <a:ext uri="{FF2B5EF4-FFF2-40B4-BE49-F238E27FC236}">
                  <a16:creationId xmlns:a16="http://schemas.microsoft.com/office/drawing/2014/main" id="{F521184F-438E-8B7B-B15A-B3DB75CE79BC}"/>
                </a:ext>
              </a:extLst>
            </p:cNvPr>
            <p:cNvGrpSpPr>
              <a:grpSpLocks noChangeAspect="1"/>
            </p:cNvGrpSpPr>
            <p:nvPr/>
          </p:nvGrpSpPr>
          <p:grpSpPr>
            <a:xfrm>
              <a:off x="2519362" y="1285876"/>
              <a:ext cx="7153275" cy="4286248"/>
              <a:chOff x="2519362" y="1285876"/>
              <a:chExt cx="7153275" cy="4286248"/>
            </a:xfrm>
          </p:grpSpPr>
          <p:pic>
            <p:nvPicPr>
              <p:cNvPr id="5" name="Picture 4">
                <a:extLst>
                  <a:ext uri="{FF2B5EF4-FFF2-40B4-BE49-F238E27FC236}">
                    <a16:creationId xmlns:a16="http://schemas.microsoft.com/office/drawing/2014/main" id="{CE5315F2-E2F1-9F99-8BB0-B377A525306C}"/>
                  </a:ext>
                </a:extLst>
              </p:cNvPr>
              <p:cNvPicPr>
                <a:picLocks noChangeAspect="1"/>
              </p:cNvPicPr>
              <p:nvPr/>
            </p:nvPicPr>
            <p:blipFill rotWithShape="1">
              <a:blip r:embed="rId2"/>
              <a:srcRect t="31778"/>
              <a:stretch/>
            </p:blipFill>
            <p:spPr>
              <a:xfrm>
                <a:off x="2519362" y="2647949"/>
                <a:ext cx="7153275" cy="2924175"/>
              </a:xfrm>
              <a:prstGeom prst="rect">
                <a:avLst/>
              </a:prstGeom>
            </p:spPr>
          </p:pic>
          <p:pic>
            <p:nvPicPr>
              <p:cNvPr id="7" name="Picture 6">
                <a:extLst>
                  <a:ext uri="{FF2B5EF4-FFF2-40B4-BE49-F238E27FC236}">
                    <a16:creationId xmlns:a16="http://schemas.microsoft.com/office/drawing/2014/main" id="{6AAED272-2593-B418-DCA1-D87002D3CAEE}"/>
                  </a:ext>
                </a:extLst>
              </p:cNvPr>
              <p:cNvPicPr>
                <a:picLocks noChangeAspect="1"/>
              </p:cNvPicPr>
              <p:nvPr/>
            </p:nvPicPr>
            <p:blipFill>
              <a:blip r:embed="rId3"/>
              <a:stretch>
                <a:fillRect/>
              </a:stretch>
            </p:blipFill>
            <p:spPr>
              <a:xfrm>
                <a:off x="2519362" y="1285876"/>
                <a:ext cx="7153275" cy="1362075"/>
              </a:xfrm>
              <a:prstGeom prst="rect">
                <a:avLst/>
              </a:prstGeom>
            </p:spPr>
          </p:pic>
        </p:grpSp>
        <p:sp>
          <p:nvSpPr>
            <p:cNvPr id="9" name="TextBox 8">
              <a:extLst>
                <a:ext uri="{FF2B5EF4-FFF2-40B4-BE49-F238E27FC236}">
                  <a16:creationId xmlns:a16="http://schemas.microsoft.com/office/drawing/2014/main" id="{AE473C3F-2CAC-19C5-198C-3E88A261CF51}"/>
                </a:ext>
              </a:extLst>
            </p:cNvPr>
            <p:cNvSpPr txBox="1"/>
            <p:nvPr/>
          </p:nvSpPr>
          <p:spPr>
            <a:xfrm>
              <a:off x="2938824" y="1820098"/>
              <a:ext cx="6319476" cy="646331"/>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Which of the following does not describe a technique to prevent or reduce overfitting?</a:t>
              </a:r>
              <a:endParaRPr lang="en-SG"/>
            </a:p>
          </p:txBody>
        </p:sp>
        <p:sp>
          <p:nvSpPr>
            <p:cNvPr id="10" name="Rectangle 9">
              <a:extLst>
                <a:ext uri="{FF2B5EF4-FFF2-40B4-BE49-F238E27FC236}">
                  <a16:creationId xmlns:a16="http://schemas.microsoft.com/office/drawing/2014/main" id="{A0182751-F751-B978-8323-CA73A562170C}"/>
                </a:ext>
              </a:extLst>
            </p:cNvPr>
            <p:cNvSpPr/>
            <p:nvPr/>
          </p:nvSpPr>
          <p:spPr>
            <a:xfrm>
              <a:off x="2750094" y="2791371"/>
              <a:ext cx="6721566" cy="500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 name="TextBox 1">
            <a:extLst>
              <a:ext uri="{FF2B5EF4-FFF2-40B4-BE49-F238E27FC236}">
                <a16:creationId xmlns:a16="http://schemas.microsoft.com/office/drawing/2014/main" id="{0C3C9528-056C-BC8D-9A6A-B33CFE6935E9}"/>
              </a:ext>
            </a:extLst>
          </p:cNvPr>
          <p:cNvSpPr txBox="1"/>
          <p:nvPr/>
        </p:nvSpPr>
        <p:spPr>
          <a:xfrm>
            <a:off x="9383486" y="82715"/>
            <a:ext cx="2722563" cy="369332"/>
          </a:xfrm>
          <a:prstGeom prst="rect">
            <a:avLst/>
          </a:prstGeom>
          <a:solidFill>
            <a:schemeClr val="accent2"/>
          </a:solidFill>
        </p:spPr>
        <p:txBody>
          <a:bodyPr wrap="square" rtlCol="0">
            <a:spAutoFit/>
          </a:bodyPr>
          <a:lstStyle/>
          <a:p>
            <a:pPr algn="ctr"/>
            <a:r>
              <a:rPr lang="en-GB"/>
              <a:t>HARD</a:t>
            </a:r>
            <a:endParaRPr lang="en-SG"/>
          </a:p>
        </p:txBody>
      </p:sp>
    </p:spTree>
    <p:extLst>
      <p:ext uri="{BB962C8B-B14F-4D97-AF65-F5344CB8AC3E}">
        <p14:creationId xmlns:p14="http://schemas.microsoft.com/office/powerpoint/2010/main" val="174651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0811ABD-0713-196E-B52A-5FF5834C6D47}"/>
              </a:ext>
            </a:extLst>
          </p:cNvPr>
          <p:cNvGrpSpPr/>
          <p:nvPr/>
        </p:nvGrpSpPr>
        <p:grpSpPr>
          <a:xfrm>
            <a:off x="2519362" y="1628775"/>
            <a:ext cx="7153275" cy="3600450"/>
            <a:chOff x="2519362" y="1628775"/>
            <a:chExt cx="7153275" cy="3600450"/>
          </a:xfrm>
        </p:grpSpPr>
        <p:pic>
          <p:nvPicPr>
            <p:cNvPr id="3" name="Picture 2">
              <a:extLst>
                <a:ext uri="{FF2B5EF4-FFF2-40B4-BE49-F238E27FC236}">
                  <a16:creationId xmlns:a16="http://schemas.microsoft.com/office/drawing/2014/main" id="{65373B68-8B20-FA8D-0B69-94872088FB81}"/>
                </a:ext>
              </a:extLst>
            </p:cNvPr>
            <p:cNvPicPr>
              <a:picLocks noChangeAspect="1"/>
            </p:cNvPicPr>
            <p:nvPr/>
          </p:nvPicPr>
          <p:blipFill>
            <a:blip r:embed="rId2"/>
            <a:stretch>
              <a:fillRect/>
            </a:stretch>
          </p:blipFill>
          <p:spPr>
            <a:xfrm>
              <a:off x="2519362" y="1628775"/>
              <a:ext cx="7153275" cy="3600450"/>
            </a:xfrm>
            <a:prstGeom prst="rect">
              <a:avLst/>
            </a:prstGeom>
          </p:spPr>
        </p:pic>
        <p:sp>
          <p:nvSpPr>
            <p:cNvPr id="4" name="TextBox 3">
              <a:extLst>
                <a:ext uri="{FF2B5EF4-FFF2-40B4-BE49-F238E27FC236}">
                  <a16:creationId xmlns:a16="http://schemas.microsoft.com/office/drawing/2014/main" id="{C22F37D3-BC98-7488-96DF-2E66E4569EBC}"/>
                </a:ext>
              </a:extLst>
            </p:cNvPr>
            <p:cNvSpPr txBox="1"/>
            <p:nvPr/>
          </p:nvSpPr>
          <p:spPr>
            <a:xfrm>
              <a:off x="2700041" y="2288457"/>
              <a:ext cx="6807156" cy="646331"/>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One method to measure the spread of a variable is to calculate the difference between the third and first quartile. This measure is called:</a:t>
              </a:r>
              <a:endParaRPr lang="en-SG"/>
            </a:p>
          </p:txBody>
        </p:sp>
        <p:sp>
          <p:nvSpPr>
            <p:cNvPr id="5" name="Rectangle 4">
              <a:extLst>
                <a:ext uri="{FF2B5EF4-FFF2-40B4-BE49-F238E27FC236}">
                  <a16:creationId xmlns:a16="http://schemas.microsoft.com/office/drawing/2014/main" id="{613CCA30-3B92-68E8-5667-A2600B7AD1CD}"/>
                </a:ext>
              </a:extLst>
            </p:cNvPr>
            <p:cNvSpPr/>
            <p:nvPr/>
          </p:nvSpPr>
          <p:spPr>
            <a:xfrm>
              <a:off x="2700041" y="3765369"/>
              <a:ext cx="6807156" cy="433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407552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22A92D4-72B9-4B19-3DC6-9E957F6C5B19}"/>
              </a:ext>
            </a:extLst>
          </p:cNvPr>
          <p:cNvGrpSpPr/>
          <p:nvPr/>
        </p:nvGrpSpPr>
        <p:grpSpPr>
          <a:xfrm>
            <a:off x="2519362" y="847725"/>
            <a:ext cx="7153275" cy="5162550"/>
            <a:chOff x="2519362" y="847725"/>
            <a:chExt cx="7153275" cy="5162550"/>
          </a:xfrm>
        </p:grpSpPr>
        <p:pic>
          <p:nvPicPr>
            <p:cNvPr id="3" name="Picture 2">
              <a:extLst>
                <a:ext uri="{FF2B5EF4-FFF2-40B4-BE49-F238E27FC236}">
                  <a16:creationId xmlns:a16="http://schemas.microsoft.com/office/drawing/2014/main" id="{8530EBC5-3E09-5338-E89A-25E9E11904D4}"/>
                </a:ext>
              </a:extLst>
            </p:cNvPr>
            <p:cNvPicPr>
              <a:picLocks noChangeAspect="1"/>
            </p:cNvPicPr>
            <p:nvPr/>
          </p:nvPicPr>
          <p:blipFill>
            <a:blip r:embed="rId2"/>
            <a:stretch>
              <a:fillRect/>
            </a:stretch>
          </p:blipFill>
          <p:spPr>
            <a:xfrm>
              <a:off x="2519362" y="847725"/>
              <a:ext cx="7153275" cy="5162550"/>
            </a:xfrm>
            <a:prstGeom prst="rect">
              <a:avLst/>
            </a:prstGeom>
          </p:spPr>
        </p:pic>
        <p:sp>
          <p:nvSpPr>
            <p:cNvPr id="4" name="TextBox 3">
              <a:extLst>
                <a:ext uri="{FF2B5EF4-FFF2-40B4-BE49-F238E27FC236}">
                  <a16:creationId xmlns:a16="http://schemas.microsoft.com/office/drawing/2014/main" id="{D2404ABF-1349-6101-EA22-ECD4F1ADD496}"/>
                </a:ext>
              </a:extLst>
            </p:cNvPr>
            <p:cNvSpPr txBox="1"/>
            <p:nvPr/>
          </p:nvSpPr>
          <p:spPr>
            <a:xfrm>
              <a:off x="2755944" y="1323118"/>
              <a:ext cx="6692856" cy="2308324"/>
            </a:xfrm>
            <a:prstGeom prst="rect">
              <a:avLst/>
            </a:prstGeom>
            <a:solidFill>
              <a:schemeClr val="bg1">
                <a:lumMod val="95000"/>
              </a:schemeClr>
            </a:solidFill>
          </p:spPr>
          <p:txBody>
            <a:bodyPr wrap="square">
              <a:spAutoFit/>
            </a:bodyPr>
            <a:lstStyle/>
            <a:p>
              <a:pPr algn="l"/>
              <a:r>
                <a:rPr lang="en-SG" b="0" i="0">
                  <a:solidFill>
                    <a:srgbClr val="05192D"/>
                  </a:solidFill>
                  <a:effectLst/>
                  <a:latin typeface="Studio-Feixen-Sans"/>
                </a:rPr>
                <a:t>A young data scientist enthusiastically tells you about a classification model that she has developed for a data science competition. Her model has performed really well on the available data and she is eagerly waiting to test her model on the final validation data that has not been released yet.</a:t>
              </a:r>
            </a:p>
            <a:p>
              <a:pPr algn="l"/>
              <a:r>
                <a:rPr lang="en-SG" b="0" i="0">
                  <a:solidFill>
                    <a:srgbClr val="05192D"/>
                  </a:solidFill>
                  <a:effectLst/>
                  <a:latin typeface="Studio-Feixen-Sans"/>
                </a:rPr>
                <a:t>A week later you see her again, and unfortunately her model performed terribly on the final validation data. What is the most likely explanation for what happened?</a:t>
              </a:r>
              <a:endParaRPr lang="en-SG"/>
            </a:p>
          </p:txBody>
        </p:sp>
        <p:sp>
          <p:nvSpPr>
            <p:cNvPr id="5" name="Rectangle 4">
              <a:extLst>
                <a:ext uri="{FF2B5EF4-FFF2-40B4-BE49-F238E27FC236}">
                  <a16:creationId xmlns:a16="http://schemas.microsoft.com/office/drawing/2014/main" id="{03F260DD-B4BE-A944-A6FA-A05E41804C1A}"/>
                </a:ext>
              </a:extLst>
            </p:cNvPr>
            <p:cNvSpPr/>
            <p:nvPr/>
          </p:nvSpPr>
          <p:spPr>
            <a:xfrm>
              <a:off x="2755944" y="3925388"/>
              <a:ext cx="6692856" cy="500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87336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AF3347-A5C6-A211-7324-E4CF060D6A25}"/>
              </a:ext>
            </a:extLst>
          </p:cNvPr>
          <p:cNvGrpSpPr/>
          <p:nvPr/>
        </p:nvGrpSpPr>
        <p:grpSpPr>
          <a:xfrm>
            <a:off x="2843212" y="1071562"/>
            <a:ext cx="6505575" cy="4714875"/>
            <a:chOff x="2843212" y="1071562"/>
            <a:chExt cx="6505575" cy="4714875"/>
          </a:xfrm>
        </p:grpSpPr>
        <p:pic>
          <p:nvPicPr>
            <p:cNvPr id="3" name="Picture 2">
              <a:extLst>
                <a:ext uri="{FF2B5EF4-FFF2-40B4-BE49-F238E27FC236}">
                  <a16:creationId xmlns:a16="http://schemas.microsoft.com/office/drawing/2014/main" id="{9BDA1BC0-27FF-54E7-8BB8-17307A3A2432}"/>
                </a:ext>
              </a:extLst>
            </p:cNvPr>
            <p:cNvPicPr>
              <a:picLocks noChangeAspect="1"/>
            </p:cNvPicPr>
            <p:nvPr/>
          </p:nvPicPr>
          <p:blipFill>
            <a:blip r:embed="rId2"/>
            <a:stretch>
              <a:fillRect/>
            </a:stretch>
          </p:blipFill>
          <p:spPr>
            <a:xfrm>
              <a:off x="2843212" y="1071562"/>
              <a:ext cx="6505575" cy="4714875"/>
            </a:xfrm>
            <a:prstGeom prst="rect">
              <a:avLst/>
            </a:prstGeom>
          </p:spPr>
        </p:pic>
        <p:sp>
          <p:nvSpPr>
            <p:cNvPr id="4" name="TextBox 3">
              <a:extLst>
                <a:ext uri="{FF2B5EF4-FFF2-40B4-BE49-F238E27FC236}">
                  <a16:creationId xmlns:a16="http://schemas.microsoft.com/office/drawing/2014/main" id="{D83129FC-29DD-49CB-C277-03DA6F305F92}"/>
                </a:ext>
              </a:extLst>
            </p:cNvPr>
            <p:cNvSpPr txBox="1"/>
            <p:nvPr/>
          </p:nvSpPr>
          <p:spPr>
            <a:xfrm>
              <a:off x="3049587" y="1674673"/>
              <a:ext cx="6115822" cy="1754326"/>
            </a:xfrm>
            <a:prstGeom prst="rect">
              <a:avLst/>
            </a:prstGeom>
            <a:solidFill>
              <a:schemeClr val="bg1">
                <a:lumMod val="95000"/>
              </a:schemeClr>
            </a:solidFill>
          </p:spPr>
          <p:txBody>
            <a:bodyPr wrap="square">
              <a:spAutoFit/>
            </a:bodyPr>
            <a:lstStyle/>
            <a:p>
              <a:pPr algn="l"/>
              <a:r>
                <a:rPr lang="en-SG" b="0" i="0">
                  <a:solidFill>
                    <a:srgbClr val="05192D"/>
                  </a:solidFill>
                  <a:effectLst/>
                  <a:latin typeface="Studio-Feixen-Sans"/>
                </a:rPr>
                <a:t>What are some important considerations in choosing to apply Deep Learning?</a:t>
              </a:r>
            </a:p>
            <a:p>
              <a:pPr lvl="1">
                <a:buFont typeface="Arial" panose="020B0604020202020204" pitchFamily="34" charset="0"/>
                <a:buChar char="•"/>
              </a:pPr>
              <a:r>
                <a:rPr lang="en-SG" b="0" i="0">
                  <a:solidFill>
                    <a:srgbClr val="05192D"/>
                  </a:solidFill>
                  <a:effectLst/>
                  <a:latin typeface="Studio-Feixen-Sans"/>
                </a:rPr>
                <a:t>(A) Quantity of training data</a:t>
              </a:r>
            </a:p>
            <a:p>
              <a:pPr lvl="1">
                <a:buFont typeface="Arial" panose="020B0604020202020204" pitchFamily="34" charset="0"/>
                <a:buChar char="•"/>
              </a:pPr>
              <a:r>
                <a:rPr lang="en-SG" b="0" i="0">
                  <a:solidFill>
                    <a:srgbClr val="05192D"/>
                  </a:solidFill>
                  <a:effectLst/>
                  <a:latin typeface="Studio-Feixen-Sans"/>
                </a:rPr>
                <a:t>(B) Structure of the data</a:t>
              </a:r>
            </a:p>
            <a:p>
              <a:pPr lvl="1">
                <a:buFont typeface="Arial" panose="020B0604020202020204" pitchFamily="34" charset="0"/>
                <a:buChar char="•"/>
              </a:pPr>
              <a:r>
                <a:rPr lang="en-SG" b="0" i="0">
                  <a:solidFill>
                    <a:srgbClr val="05192D"/>
                  </a:solidFill>
                  <a:effectLst/>
                  <a:latin typeface="Studio-Feixen-Sans"/>
                </a:rPr>
                <a:t>(C) Reliability of the model</a:t>
              </a:r>
            </a:p>
            <a:p>
              <a:pPr lvl="1">
                <a:buFont typeface="Arial" panose="020B0604020202020204" pitchFamily="34" charset="0"/>
                <a:buChar char="•"/>
              </a:pPr>
              <a:r>
                <a:rPr lang="en-SG" b="0" i="0">
                  <a:solidFill>
                    <a:srgbClr val="05192D"/>
                  </a:solidFill>
                  <a:effectLst/>
                  <a:latin typeface="Studio-Feixen-Sans"/>
                </a:rPr>
                <a:t>(D) Available hardware</a:t>
              </a:r>
            </a:p>
          </p:txBody>
        </p:sp>
        <p:sp>
          <p:nvSpPr>
            <p:cNvPr id="5" name="Rectangle 4">
              <a:extLst>
                <a:ext uri="{FF2B5EF4-FFF2-40B4-BE49-F238E27FC236}">
                  <a16:creationId xmlns:a16="http://schemas.microsoft.com/office/drawing/2014/main" id="{0645C484-65AF-FF22-1023-4BA30B16EBCF}"/>
                </a:ext>
              </a:extLst>
            </p:cNvPr>
            <p:cNvSpPr/>
            <p:nvPr/>
          </p:nvSpPr>
          <p:spPr>
            <a:xfrm>
              <a:off x="3049587" y="5242560"/>
              <a:ext cx="6115822" cy="441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17220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89AF0A8-2E7B-E699-1E0A-81FDE90BC40D}"/>
              </a:ext>
            </a:extLst>
          </p:cNvPr>
          <p:cNvGrpSpPr/>
          <p:nvPr/>
        </p:nvGrpSpPr>
        <p:grpSpPr>
          <a:xfrm>
            <a:off x="2519362" y="1185862"/>
            <a:ext cx="7153275" cy="4486275"/>
            <a:chOff x="2519362" y="1185862"/>
            <a:chExt cx="7153275" cy="4486275"/>
          </a:xfrm>
        </p:grpSpPr>
        <p:pic>
          <p:nvPicPr>
            <p:cNvPr id="3" name="Picture 2">
              <a:extLst>
                <a:ext uri="{FF2B5EF4-FFF2-40B4-BE49-F238E27FC236}">
                  <a16:creationId xmlns:a16="http://schemas.microsoft.com/office/drawing/2014/main" id="{E5554470-299E-8FF7-E02E-0157E03A6478}"/>
                </a:ext>
              </a:extLst>
            </p:cNvPr>
            <p:cNvPicPr>
              <a:picLocks noChangeAspect="1"/>
            </p:cNvPicPr>
            <p:nvPr/>
          </p:nvPicPr>
          <p:blipFill>
            <a:blip r:embed="rId2"/>
            <a:stretch>
              <a:fillRect/>
            </a:stretch>
          </p:blipFill>
          <p:spPr>
            <a:xfrm>
              <a:off x="2519362" y="1185862"/>
              <a:ext cx="7153275" cy="4486275"/>
            </a:xfrm>
            <a:prstGeom prst="rect">
              <a:avLst/>
            </a:prstGeom>
          </p:spPr>
        </p:pic>
        <p:sp>
          <p:nvSpPr>
            <p:cNvPr id="4" name="TextBox 3">
              <a:extLst>
                <a:ext uri="{FF2B5EF4-FFF2-40B4-BE49-F238E27FC236}">
                  <a16:creationId xmlns:a16="http://schemas.microsoft.com/office/drawing/2014/main" id="{2DA9E6ED-5581-1C10-D42B-14F93E205F03}"/>
                </a:ext>
              </a:extLst>
            </p:cNvPr>
            <p:cNvSpPr txBox="1"/>
            <p:nvPr/>
          </p:nvSpPr>
          <p:spPr>
            <a:xfrm>
              <a:off x="2829581" y="1795558"/>
              <a:ext cx="6532836" cy="646331"/>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When moving from a 90% confidence interval to a 95% confidence interval, what will be a key difference between the two intervals?</a:t>
              </a:r>
              <a:endParaRPr lang="en-SG"/>
            </a:p>
          </p:txBody>
        </p:sp>
        <p:sp>
          <p:nvSpPr>
            <p:cNvPr id="5" name="Rectangle 4">
              <a:extLst>
                <a:ext uri="{FF2B5EF4-FFF2-40B4-BE49-F238E27FC236}">
                  <a16:creationId xmlns:a16="http://schemas.microsoft.com/office/drawing/2014/main" id="{75D62D55-3EDC-0398-65D1-DA6E9C52D738}"/>
                </a:ext>
              </a:extLst>
            </p:cNvPr>
            <p:cNvSpPr/>
            <p:nvPr/>
          </p:nvSpPr>
          <p:spPr>
            <a:xfrm>
              <a:off x="2727234" y="2897776"/>
              <a:ext cx="6752046" cy="500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 name="TextBox 1">
            <a:extLst>
              <a:ext uri="{FF2B5EF4-FFF2-40B4-BE49-F238E27FC236}">
                <a16:creationId xmlns:a16="http://schemas.microsoft.com/office/drawing/2014/main" id="{43F2C1E8-49DC-A577-F413-26FD976FEAFC}"/>
              </a:ext>
            </a:extLst>
          </p:cNvPr>
          <p:cNvSpPr txBox="1"/>
          <p:nvPr/>
        </p:nvSpPr>
        <p:spPr>
          <a:xfrm>
            <a:off x="9383486" y="82715"/>
            <a:ext cx="2722563" cy="369332"/>
          </a:xfrm>
          <a:prstGeom prst="rect">
            <a:avLst/>
          </a:prstGeom>
          <a:solidFill>
            <a:schemeClr val="accent2"/>
          </a:solidFill>
        </p:spPr>
        <p:txBody>
          <a:bodyPr wrap="square" rtlCol="0">
            <a:spAutoFit/>
          </a:bodyPr>
          <a:lstStyle/>
          <a:p>
            <a:pPr algn="ctr"/>
            <a:r>
              <a:rPr lang="en-GB"/>
              <a:t>HARD</a:t>
            </a:r>
            <a:endParaRPr lang="en-SG"/>
          </a:p>
        </p:txBody>
      </p:sp>
    </p:spTree>
    <p:extLst>
      <p:ext uri="{BB962C8B-B14F-4D97-AF65-F5344CB8AC3E}">
        <p14:creationId xmlns:p14="http://schemas.microsoft.com/office/powerpoint/2010/main" val="1750943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7C88A0-E326-2A9B-0CC1-699F3015BB50}"/>
              </a:ext>
            </a:extLst>
          </p:cNvPr>
          <p:cNvGrpSpPr/>
          <p:nvPr/>
        </p:nvGrpSpPr>
        <p:grpSpPr>
          <a:xfrm>
            <a:off x="2690812" y="1528762"/>
            <a:ext cx="6810375" cy="3800475"/>
            <a:chOff x="2690812" y="1528762"/>
            <a:chExt cx="6810375" cy="3800475"/>
          </a:xfrm>
        </p:grpSpPr>
        <p:pic>
          <p:nvPicPr>
            <p:cNvPr id="3" name="Picture 2">
              <a:extLst>
                <a:ext uri="{FF2B5EF4-FFF2-40B4-BE49-F238E27FC236}">
                  <a16:creationId xmlns:a16="http://schemas.microsoft.com/office/drawing/2014/main" id="{5DEB1FD2-87FE-84A4-C077-6695F01A384A}"/>
                </a:ext>
              </a:extLst>
            </p:cNvPr>
            <p:cNvPicPr>
              <a:picLocks noChangeAspect="1"/>
            </p:cNvPicPr>
            <p:nvPr/>
          </p:nvPicPr>
          <p:blipFill>
            <a:blip r:embed="rId2"/>
            <a:stretch>
              <a:fillRect/>
            </a:stretch>
          </p:blipFill>
          <p:spPr>
            <a:xfrm>
              <a:off x="2690812" y="1528762"/>
              <a:ext cx="6810375" cy="3800475"/>
            </a:xfrm>
            <a:prstGeom prst="rect">
              <a:avLst/>
            </a:prstGeom>
          </p:spPr>
        </p:pic>
        <p:sp>
          <p:nvSpPr>
            <p:cNvPr id="4" name="TextBox 3">
              <a:extLst>
                <a:ext uri="{FF2B5EF4-FFF2-40B4-BE49-F238E27FC236}">
                  <a16:creationId xmlns:a16="http://schemas.microsoft.com/office/drawing/2014/main" id="{C0EA28D5-526A-31EF-C6C5-F39A2234CF64}"/>
                </a:ext>
              </a:extLst>
            </p:cNvPr>
            <p:cNvSpPr txBox="1"/>
            <p:nvPr/>
          </p:nvSpPr>
          <p:spPr>
            <a:xfrm>
              <a:off x="2890541" y="2161318"/>
              <a:ext cx="6410916" cy="646331"/>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Your company makes coffee machines. Which example represents a Poisson process?</a:t>
              </a:r>
              <a:endParaRPr lang="en-SG"/>
            </a:p>
          </p:txBody>
        </p:sp>
        <p:sp>
          <p:nvSpPr>
            <p:cNvPr id="5" name="Rectangle 4">
              <a:extLst>
                <a:ext uri="{FF2B5EF4-FFF2-40B4-BE49-F238E27FC236}">
                  <a16:creationId xmlns:a16="http://schemas.microsoft.com/office/drawing/2014/main" id="{3FE9BBAE-416E-7A69-4945-F8792082CE94}"/>
                </a:ext>
              </a:extLst>
            </p:cNvPr>
            <p:cNvSpPr/>
            <p:nvPr/>
          </p:nvSpPr>
          <p:spPr>
            <a:xfrm>
              <a:off x="2890541" y="4114800"/>
              <a:ext cx="6410916" cy="436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4384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985866E-FF06-385F-C3E3-27772DCB886C}"/>
              </a:ext>
            </a:extLst>
          </p:cNvPr>
          <p:cNvGrpSpPr/>
          <p:nvPr/>
        </p:nvGrpSpPr>
        <p:grpSpPr>
          <a:xfrm>
            <a:off x="2519362" y="447675"/>
            <a:ext cx="7153275" cy="5962650"/>
            <a:chOff x="2519362" y="447675"/>
            <a:chExt cx="7153275" cy="5962650"/>
          </a:xfrm>
        </p:grpSpPr>
        <p:pic>
          <p:nvPicPr>
            <p:cNvPr id="3" name="Picture 2">
              <a:extLst>
                <a:ext uri="{FF2B5EF4-FFF2-40B4-BE49-F238E27FC236}">
                  <a16:creationId xmlns:a16="http://schemas.microsoft.com/office/drawing/2014/main" id="{B08625EF-809C-D35A-7742-4C7F2D4A4087}"/>
                </a:ext>
              </a:extLst>
            </p:cNvPr>
            <p:cNvPicPr>
              <a:picLocks noChangeAspect="1"/>
            </p:cNvPicPr>
            <p:nvPr/>
          </p:nvPicPr>
          <p:blipFill>
            <a:blip r:embed="rId2"/>
            <a:stretch>
              <a:fillRect/>
            </a:stretch>
          </p:blipFill>
          <p:spPr>
            <a:xfrm>
              <a:off x="2519362" y="447675"/>
              <a:ext cx="7153275" cy="5962650"/>
            </a:xfrm>
            <a:prstGeom prst="rect">
              <a:avLst/>
            </a:prstGeom>
          </p:spPr>
        </p:pic>
        <p:sp>
          <p:nvSpPr>
            <p:cNvPr id="4" name="TextBox 3">
              <a:extLst>
                <a:ext uri="{FF2B5EF4-FFF2-40B4-BE49-F238E27FC236}">
                  <a16:creationId xmlns:a16="http://schemas.microsoft.com/office/drawing/2014/main" id="{9F6BBD85-24C0-626D-39CB-568C478E6EE9}"/>
                </a:ext>
              </a:extLst>
            </p:cNvPr>
            <p:cNvSpPr txBox="1"/>
            <p:nvPr/>
          </p:nvSpPr>
          <p:spPr>
            <a:xfrm>
              <a:off x="2750094" y="904018"/>
              <a:ext cx="6691086" cy="1200329"/>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You have built a simple linear model to predict the total daily revenue from sales of books in your store. The estimates of the model coefficients are shown below. Based on these estimates what can you tell about total daily revenue from books?</a:t>
              </a:r>
              <a:endParaRPr lang="en-SG"/>
            </a:p>
          </p:txBody>
        </p:sp>
        <p:sp>
          <p:nvSpPr>
            <p:cNvPr id="5" name="Rectangle 4">
              <a:extLst>
                <a:ext uri="{FF2B5EF4-FFF2-40B4-BE49-F238E27FC236}">
                  <a16:creationId xmlns:a16="http://schemas.microsoft.com/office/drawing/2014/main" id="{368D9FA0-49BE-4FD6-566D-9E33E0EE302B}"/>
                </a:ext>
              </a:extLst>
            </p:cNvPr>
            <p:cNvSpPr/>
            <p:nvPr/>
          </p:nvSpPr>
          <p:spPr>
            <a:xfrm>
              <a:off x="2750094" y="5703610"/>
              <a:ext cx="6691086" cy="500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 name="TextBox 1">
            <a:extLst>
              <a:ext uri="{FF2B5EF4-FFF2-40B4-BE49-F238E27FC236}">
                <a16:creationId xmlns:a16="http://schemas.microsoft.com/office/drawing/2014/main" id="{E93BB7B3-DFFA-D6D8-AF1A-B1F4A7364F79}"/>
              </a:ext>
            </a:extLst>
          </p:cNvPr>
          <p:cNvSpPr txBox="1"/>
          <p:nvPr/>
        </p:nvSpPr>
        <p:spPr>
          <a:xfrm>
            <a:off x="9383486" y="82715"/>
            <a:ext cx="2722563" cy="369332"/>
          </a:xfrm>
          <a:prstGeom prst="rect">
            <a:avLst/>
          </a:prstGeom>
          <a:solidFill>
            <a:schemeClr val="accent2"/>
          </a:solidFill>
        </p:spPr>
        <p:txBody>
          <a:bodyPr wrap="square" rtlCol="0">
            <a:spAutoFit/>
          </a:bodyPr>
          <a:lstStyle/>
          <a:p>
            <a:pPr algn="ctr"/>
            <a:r>
              <a:rPr lang="en-GB"/>
              <a:t>HARD</a:t>
            </a:r>
            <a:endParaRPr lang="en-SG"/>
          </a:p>
        </p:txBody>
      </p:sp>
    </p:spTree>
    <p:extLst>
      <p:ext uri="{BB962C8B-B14F-4D97-AF65-F5344CB8AC3E}">
        <p14:creationId xmlns:p14="http://schemas.microsoft.com/office/powerpoint/2010/main" val="3420700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AC6519E-A645-4927-4712-14386FE085F5}"/>
              </a:ext>
            </a:extLst>
          </p:cNvPr>
          <p:cNvGrpSpPr/>
          <p:nvPr/>
        </p:nvGrpSpPr>
        <p:grpSpPr>
          <a:xfrm>
            <a:off x="2519362" y="376237"/>
            <a:ext cx="7153275" cy="6105525"/>
            <a:chOff x="2519362" y="376237"/>
            <a:chExt cx="7153275" cy="6105525"/>
          </a:xfrm>
        </p:grpSpPr>
        <p:pic>
          <p:nvPicPr>
            <p:cNvPr id="3" name="Picture 2">
              <a:extLst>
                <a:ext uri="{FF2B5EF4-FFF2-40B4-BE49-F238E27FC236}">
                  <a16:creationId xmlns:a16="http://schemas.microsoft.com/office/drawing/2014/main" id="{9CA10C66-6D46-6A08-C6FA-EF5B4CF65079}"/>
                </a:ext>
              </a:extLst>
            </p:cNvPr>
            <p:cNvPicPr>
              <a:picLocks noChangeAspect="1"/>
            </p:cNvPicPr>
            <p:nvPr/>
          </p:nvPicPr>
          <p:blipFill>
            <a:blip r:embed="rId2"/>
            <a:stretch>
              <a:fillRect/>
            </a:stretch>
          </p:blipFill>
          <p:spPr>
            <a:xfrm>
              <a:off x="2519362" y="376237"/>
              <a:ext cx="7153275" cy="6105525"/>
            </a:xfrm>
            <a:prstGeom prst="rect">
              <a:avLst/>
            </a:prstGeom>
          </p:spPr>
        </p:pic>
        <p:sp>
          <p:nvSpPr>
            <p:cNvPr id="4" name="TextBox 3">
              <a:extLst>
                <a:ext uri="{FF2B5EF4-FFF2-40B4-BE49-F238E27FC236}">
                  <a16:creationId xmlns:a16="http://schemas.microsoft.com/office/drawing/2014/main" id="{BB510487-E1D2-C9BD-23F9-E756E10141A1}"/>
                </a:ext>
              </a:extLst>
            </p:cNvPr>
            <p:cNvSpPr txBox="1"/>
            <p:nvPr/>
          </p:nvSpPr>
          <p:spPr>
            <a:xfrm>
              <a:off x="2706732" y="899886"/>
              <a:ext cx="6807562" cy="1569660"/>
            </a:xfrm>
            <a:prstGeom prst="rect">
              <a:avLst/>
            </a:prstGeom>
            <a:solidFill>
              <a:schemeClr val="bg1">
                <a:lumMod val="95000"/>
              </a:schemeClr>
            </a:solidFill>
          </p:spPr>
          <p:txBody>
            <a:bodyPr wrap="square">
              <a:spAutoFit/>
            </a:bodyPr>
            <a:lstStyle/>
            <a:p>
              <a:r>
                <a:rPr lang="en-SG" sz="1600" b="0" i="0">
                  <a:solidFill>
                    <a:srgbClr val="05192D"/>
                  </a:solidFill>
                  <a:effectLst/>
                  <a:latin typeface="Studio-Feixen-Sans"/>
                </a:rPr>
                <a:t>A car manufacturer needs to select a supplier for a certain car part. The manufacturer has obtained 10 samples of the part from each manufacturer which should have a width of 1 inch. Because of unavoidable, random variations in the production processes the width of each part may deviate slightly but this should be as little as possible. Use the table to select a supplier and motivate your choice.</a:t>
              </a:r>
              <a:endParaRPr lang="en-SG" sz="1600"/>
            </a:p>
          </p:txBody>
        </p:sp>
        <p:sp>
          <p:nvSpPr>
            <p:cNvPr id="5" name="Rectangle 4">
              <a:extLst>
                <a:ext uri="{FF2B5EF4-FFF2-40B4-BE49-F238E27FC236}">
                  <a16:creationId xmlns:a16="http://schemas.microsoft.com/office/drawing/2014/main" id="{F048F47A-0D39-C964-76FF-4E15EDE07D87}"/>
                </a:ext>
              </a:extLst>
            </p:cNvPr>
            <p:cNvSpPr/>
            <p:nvPr/>
          </p:nvSpPr>
          <p:spPr>
            <a:xfrm>
              <a:off x="2706732" y="5776181"/>
              <a:ext cx="6807562" cy="500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114665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8BF5D-9F18-0B0D-99AE-DF16A62E4EAE}"/>
              </a:ext>
            </a:extLst>
          </p:cNvPr>
          <p:cNvGrpSpPr/>
          <p:nvPr/>
        </p:nvGrpSpPr>
        <p:grpSpPr>
          <a:xfrm>
            <a:off x="2519362" y="957262"/>
            <a:ext cx="7153275" cy="4943475"/>
            <a:chOff x="2519362" y="957262"/>
            <a:chExt cx="7153275" cy="4943475"/>
          </a:xfrm>
        </p:grpSpPr>
        <p:pic>
          <p:nvPicPr>
            <p:cNvPr id="3" name="Picture 2">
              <a:extLst>
                <a:ext uri="{FF2B5EF4-FFF2-40B4-BE49-F238E27FC236}">
                  <a16:creationId xmlns:a16="http://schemas.microsoft.com/office/drawing/2014/main" id="{42C0AA3E-8111-B559-5FF9-2A362D456A8C}"/>
                </a:ext>
              </a:extLst>
            </p:cNvPr>
            <p:cNvPicPr>
              <a:picLocks noChangeAspect="1"/>
            </p:cNvPicPr>
            <p:nvPr/>
          </p:nvPicPr>
          <p:blipFill>
            <a:blip r:embed="rId2"/>
            <a:stretch>
              <a:fillRect/>
            </a:stretch>
          </p:blipFill>
          <p:spPr>
            <a:xfrm>
              <a:off x="2519362" y="957262"/>
              <a:ext cx="7153275" cy="4943475"/>
            </a:xfrm>
            <a:prstGeom prst="rect">
              <a:avLst/>
            </a:prstGeom>
          </p:spPr>
        </p:pic>
        <p:sp>
          <p:nvSpPr>
            <p:cNvPr id="4" name="TextBox 3">
              <a:extLst>
                <a:ext uri="{FF2B5EF4-FFF2-40B4-BE49-F238E27FC236}">
                  <a16:creationId xmlns:a16="http://schemas.microsoft.com/office/drawing/2014/main" id="{94A18AEA-1D6D-22E5-C647-06DC995F31D8}"/>
                </a:ext>
              </a:extLst>
            </p:cNvPr>
            <p:cNvSpPr txBox="1"/>
            <p:nvPr/>
          </p:nvSpPr>
          <p:spPr>
            <a:xfrm>
              <a:off x="2750456" y="1655025"/>
              <a:ext cx="6691086" cy="1323439"/>
            </a:xfrm>
            <a:prstGeom prst="rect">
              <a:avLst/>
            </a:prstGeom>
            <a:solidFill>
              <a:schemeClr val="bg1">
                <a:lumMod val="95000"/>
              </a:schemeClr>
            </a:solidFill>
          </p:spPr>
          <p:txBody>
            <a:bodyPr wrap="square">
              <a:spAutoFit/>
            </a:bodyPr>
            <a:lstStyle/>
            <a:p>
              <a:r>
                <a:rPr lang="en-SG" sz="1600" b="0" i="0">
                  <a:solidFill>
                    <a:srgbClr val="05192D"/>
                  </a:solidFill>
                  <a:effectLst/>
                  <a:latin typeface="Studio-Feixen-Sans"/>
                </a:rPr>
                <a:t>A supermarket chain would like to determine whether there are interesting groups of items that their customers tend to buy together using their sales logs. This will allow for special offerings to create value for customers or simply placing the items together to make it easier to find. An example would be placing the sticky tape with the gift wrapping paper.</a:t>
              </a:r>
              <a:endParaRPr lang="en-SG" sz="1600"/>
            </a:p>
          </p:txBody>
        </p:sp>
        <p:sp>
          <p:nvSpPr>
            <p:cNvPr id="5" name="Rectangle 4">
              <a:extLst>
                <a:ext uri="{FF2B5EF4-FFF2-40B4-BE49-F238E27FC236}">
                  <a16:creationId xmlns:a16="http://schemas.microsoft.com/office/drawing/2014/main" id="{7CAB16DF-2CCA-F353-6CC1-107390921046}"/>
                </a:ext>
              </a:extLst>
            </p:cNvPr>
            <p:cNvSpPr/>
            <p:nvPr/>
          </p:nvSpPr>
          <p:spPr>
            <a:xfrm>
              <a:off x="2692399" y="5370286"/>
              <a:ext cx="6814457" cy="434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6" name="TextBox 5">
            <a:extLst>
              <a:ext uri="{FF2B5EF4-FFF2-40B4-BE49-F238E27FC236}">
                <a16:creationId xmlns:a16="http://schemas.microsoft.com/office/drawing/2014/main" id="{75161D46-4A69-B801-CD3E-40AFB784F525}"/>
              </a:ext>
            </a:extLst>
          </p:cNvPr>
          <p:cNvSpPr txBox="1"/>
          <p:nvPr/>
        </p:nvSpPr>
        <p:spPr>
          <a:xfrm>
            <a:off x="9383486" y="82715"/>
            <a:ext cx="2722563" cy="369332"/>
          </a:xfrm>
          <a:prstGeom prst="rect">
            <a:avLst/>
          </a:prstGeom>
          <a:solidFill>
            <a:schemeClr val="accent2"/>
          </a:solidFill>
        </p:spPr>
        <p:txBody>
          <a:bodyPr wrap="square" rtlCol="0">
            <a:spAutoFit/>
          </a:bodyPr>
          <a:lstStyle/>
          <a:p>
            <a:pPr algn="ctr"/>
            <a:r>
              <a:rPr lang="en-GB"/>
              <a:t>HARD</a:t>
            </a:r>
            <a:endParaRPr lang="en-SG"/>
          </a:p>
        </p:txBody>
      </p:sp>
    </p:spTree>
    <p:extLst>
      <p:ext uri="{BB962C8B-B14F-4D97-AF65-F5344CB8AC3E}">
        <p14:creationId xmlns:p14="http://schemas.microsoft.com/office/powerpoint/2010/main" val="1357159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FC5E838-9F3B-3BAD-40DF-A28B5A5E6295}"/>
              </a:ext>
            </a:extLst>
          </p:cNvPr>
          <p:cNvGrpSpPr/>
          <p:nvPr/>
        </p:nvGrpSpPr>
        <p:grpSpPr>
          <a:xfrm>
            <a:off x="2847975" y="828675"/>
            <a:ext cx="6496050" cy="5200650"/>
            <a:chOff x="2847975" y="828675"/>
            <a:chExt cx="6496050" cy="5200650"/>
          </a:xfrm>
        </p:grpSpPr>
        <p:pic>
          <p:nvPicPr>
            <p:cNvPr id="3" name="Picture 2">
              <a:extLst>
                <a:ext uri="{FF2B5EF4-FFF2-40B4-BE49-F238E27FC236}">
                  <a16:creationId xmlns:a16="http://schemas.microsoft.com/office/drawing/2014/main" id="{95CAC908-737C-0B00-71D7-2BFB21866785}"/>
                </a:ext>
              </a:extLst>
            </p:cNvPr>
            <p:cNvPicPr>
              <a:picLocks noChangeAspect="1"/>
            </p:cNvPicPr>
            <p:nvPr/>
          </p:nvPicPr>
          <p:blipFill>
            <a:blip r:embed="rId2"/>
            <a:stretch>
              <a:fillRect/>
            </a:stretch>
          </p:blipFill>
          <p:spPr>
            <a:xfrm>
              <a:off x="2847975" y="828675"/>
              <a:ext cx="6496050" cy="5200650"/>
            </a:xfrm>
            <a:prstGeom prst="rect">
              <a:avLst/>
            </a:prstGeom>
          </p:spPr>
        </p:pic>
        <p:sp>
          <p:nvSpPr>
            <p:cNvPr id="4" name="TextBox 3">
              <a:extLst>
                <a:ext uri="{FF2B5EF4-FFF2-40B4-BE49-F238E27FC236}">
                  <a16:creationId xmlns:a16="http://schemas.microsoft.com/office/drawing/2014/main" id="{9231DBDF-ED20-CDBA-8F3B-F60BDD6252DE}"/>
                </a:ext>
              </a:extLst>
            </p:cNvPr>
            <p:cNvSpPr txBox="1"/>
            <p:nvPr/>
          </p:nvSpPr>
          <p:spPr>
            <a:xfrm>
              <a:off x="2982323" y="1607961"/>
              <a:ext cx="6263277" cy="369332"/>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How would you calculate the sensitivity of a classification model?</a:t>
              </a:r>
              <a:endParaRPr lang="en-SG"/>
            </a:p>
          </p:txBody>
        </p:sp>
        <p:sp>
          <p:nvSpPr>
            <p:cNvPr id="5" name="Rectangle 4">
              <a:extLst>
                <a:ext uri="{FF2B5EF4-FFF2-40B4-BE49-F238E27FC236}">
                  <a16:creationId xmlns:a16="http://schemas.microsoft.com/office/drawing/2014/main" id="{A88F73C4-FF9D-219F-41CF-99CD0ABC4899}"/>
                </a:ext>
              </a:extLst>
            </p:cNvPr>
            <p:cNvSpPr/>
            <p:nvPr/>
          </p:nvSpPr>
          <p:spPr>
            <a:xfrm>
              <a:off x="2982323" y="4085268"/>
              <a:ext cx="6263277" cy="4214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 name="TextBox 6">
            <a:extLst>
              <a:ext uri="{FF2B5EF4-FFF2-40B4-BE49-F238E27FC236}">
                <a16:creationId xmlns:a16="http://schemas.microsoft.com/office/drawing/2014/main" id="{669CE153-557E-5881-9568-36BD2780FA31}"/>
              </a:ext>
            </a:extLst>
          </p:cNvPr>
          <p:cNvSpPr txBox="1"/>
          <p:nvPr/>
        </p:nvSpPr>
        <p:spPr>
          <a:xfrm>
            <a:off x="9383486" y="82715"/>
            <a:ext cx="2722563" cy="369332"/>
          </a:xfrm>
          <a:prstGeom prst="rect">
            <a:avLst/>
          </a:prstGeom>
          <a:solidFill>
            <a:schemeClr val="accent2"/>
          </a:solidFill>
        </p:spPr>
        <p:txBody>
          <a:bodyPr wrap="square" rtlCol="0">
            <a:spAutoFit/>
          </a:bodyPr>
          <a:lstStyle/>
          <a:p>
            <a:pPr algn="ctr"/>
            <a:r>
              <a:rPr lang="en-GB"/>
              <a:t>HARD</a:t>
            </a:r>
            <a:endParaRPr lang="en-SG"/>
          </a:p>
        </p:txBody>
      </p:sp>
    </p:spTree>
    <p:extLst>
      <p:ext uri="{BB962C8B-B14F-4D97-AF65-F5344CB8AC3E}">
        <p14:creationId xmlns:p14="http://schemas.microsoft.com/office/powerpoint/2010/main" val="213321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198D73-E9FE-FAA5-8653-FBA029A86B61}"/>
              </a:ext>
            </a:extLst>
          </p:cNvPr>
          <p:cNvGrpSpPr/>
          <p:nvPr/>
        </p:nvGrpSpPr>
        <p:grpSpPr>
          <a:xfrm>
            <a:off x="2519362" y="1433512"/>
            <a:ext cx="7153275" cy="3990975"/>
            <a:chOff x="2519362" y="707798"/>
            <a:chExt cx="7153275" cy="3990975"/>
          </a:xfrm>
        </p:grpSpPr>
        <p:pic>
          <p:nvPicPr>
            <p:cNvPr id="3" name="Picture 2">
              <a:extLst>
                <a:ext uri="{FF2B5EF4-FFF2-40B4-BE49-F238E27FC236}">
                  <a16:creationId xmlns:a16="http://schemas.microsoft.com/office/drawing/2014/main" id="{6F1DF7A3-C8D5-55FE-0882-67ACA7BECEBF}"/>
                </a:ext>
              </a:extLst>
            </p:cNvPr>
            <p:cNvPicPr>
              <a:picLocks noChangeAspect="1"/>
            </p:cNvPicPr>
            <p:nvPr/>
          </p:nvPicPr>
          <p:blipFill>
            <a:blip r:embed="rId2"/>
            <a:stretch>
              <a:fillRect/>
            </a:stretch>
          </p:blipFill>
          <p:spPr>
            <a:xfrm>
              <a:off x="2519362" y="707798"/>
              <a:ext cx="7153275" cy="3990975"/>
            </a:xfrm>
            <a:prstGeom prst="rect">
              <a:avLst/>
            </a:prstGeom>
          </p:spPr>
        </p:pic>
        <p:sp>
          <p:nvSpPr>
            <p:cNvPr id="5" name="TextBox 4">
              <a:extLst>
                <a:ext uri="{FF2B5EF4-FFF2-40B4-BE49-F238E27FC236}">
                  <a16:creationId xmlns:a16="http://schemas.microsoft.com/office/drawing/2014/main" id="{6B3D4E0A-069D-E985-0587-2739C0C1B35C}"/>
                </a:ext>
              </a:extLst>
            </p:cNvPr>
            <p:cNvSpPr txBox="1"/>
            <p:nvPr/>
          </p:nvSpPr>
          <p:spPr>
            <a:xfrm>
              <a:off x="2779484" y="1298807"/>
              <a:ext cx="6633029" cy="646331"/>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In which scenario will a clustering algorithm be the most appropriate machine learning algorithm to apply?</a:t>
              </a:r>
              <a:endParaRPr lang="en-SG"/>
            </a:p>
          </p:txBody>
        </p:sp>
        <p:sp>
          <p:nvSpPr>
            <p:cNvPr id="7" name="Rectangle 6">
              <a:extLst>
                <a:ext uri="{FF2B5EF4-FFF2-40B4-BE49-F238E27FC236}">
                  <a16:creationId xmlns:a16="http://schemas.microsoft.com/office/drawing/2014/main" id="{A7C03E81-B2AC-FAD3-230D-FA19FB3EA55A}"/>
                </a:ext>
              </a:extLst>
            </p:cNvPr>
            <p:cNvSpPr/>
            <p:nvPr/>
          </p:nvSpPr>
          <p:spPr>
            <a:xfrm>
              <a:off x="2692400" y="3505200"/>
              <a:ext cx="6807200" cy="362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72498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B151FB5-3780-D979-757E-01F9217F8EC8}"/>
              </a:ext>
            </a:extLst>
          </p:cNvPr>
          <p:cNvGrpSpPr/>
          <p:nvPr/>
        </p:nvGrpSpPr>
        <p:grpSpPr>
          <a:xfrm>
            <a:off x="2519362" y="1643062"/>
            <a:ext cx="7153275" cy="3571875"/>
            <a:chOff x="2519362" y="1643062"/>
            <a:chExt cx="7153275" cy="3571875"/>
          </a:xfrm>
        </p:grpSpPr>
        <p:pic>
          <p:nvPicPr>
            <p:cNvPr id="3" name="Picture 2">
              <a:extLst>
                <a:ext uri="{FF2B5EF4-FFF2-40B4-BE49-F238E27FC236}">
                  <a16:creationId xmlns:a16="http://schemas.microsoft.com/office/drawing/2014/main" id="{056E28E7-D29D-A064-2FFC-F838564F6448}"/>
                </a:ext>
              </a:extLst>
            </p:cNvPr>
            <p:cNvPicPr>
              <a:picLocks noChangeAspect="1"/>
            </p:cNvPicPr>
            <p:nvPr/>
          </p:nvPicPr>
          <p:blipFill>
            <a:blip r:embed="rId2"/>
            <a:stretch>
              <a:fillRect/>
            </a:stretch>
          </p:blipFill>
          <p:spPr>
            <a:xfrm>
              <a:off x="2519362" y="1643062"/>
              <a:ext cx="7153275" cy="3571875"/>
            </a:xfrm>
            <a:prstGeom prst="rect">
              <a:avLst/>
            </a:prstGeom>
          </p:spPr>
        </p:pic>
        <p:sp>
          <p:nvSpPr>
            <p:cNvPr id="4" name="TextBox 3">
              <a:extLst>
                <a:ext uri="{FF2B5EF4-FFF2-40B4-BE49-F238E27FC236}">
                  <a16:creationId xmlns:a16="http://schemas.microsoft.com/office/drawing/2014/main" id="{B065973C-9686-CB29-16A4-BCE07ABFD731}"/>
                </a:ext>
              </a:extLst>
            </p:cNvPr>
            <p:cNvSpPr txBox="1"/>
            <p:nvPr/>
          </p:nvSpPr>
          <p:spPr>
            <a:xfrm>
              <a:off x="2750456" y="2123218"/>
              <a:ext cx="6691086" cy="923330"/>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An important pre-processing step in many natural language processing tasks is to split sentences into individual units. What is this process called?</a:t>
              </a:r>
              <a:endParaRPr lang="en-SG"/>
            </a:p>
          </p:txBody>
        </p:sp>
        <p:sp>
          <p:nvSpPr>
            <p:cNvPr id="5" name="Rectangle 4">
              <a:extLst>
                <a:ext uri="{FF2B5EF4-FFF2-40B4-BE49-F238E27FC236}">
                  <a16:creationId xmlns:a16="http://schemas.microsoft.com/office/drawing/2014/main" id="{D9C53C2D-F40D-D4C0-A94A-EFA6C4311BAA}"/>
                </a:ext>
              </a:extLst>
            </p:cNvPr>
            <p:cNvSpPr/>
            <p:nvPr/>
          </p:nvSpPr>
          <p:spPr>
            <a:xfrm>
              <a:off x="2750456" y="4714194"/>
              <a:ext cx="6691086" cy="373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4002938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5776658-5414-B2C7-1D22-851CCCD3CAAE}"/>
              </a:ext>
            </a:extLst>
          </p:cNvPr>
          <p:cNvGrpSpPr/>
          <p:nvPr/>
        </p:nvGrpSpPr>
        <p:grpSpPr>
          <a:xfrm>
            <a:off x="2847975" y="1747837"/>
            <a:ext cx="6496050" cy="3362325"/>
            <a:chOff x="2847975" y="1747837"/>
            <a:chExt cx="6496050" cy="3362325"/>
          </a:xfrm>
        </p:grpSpPr>
        <p:pic>
          <p:nvPicPr>
            <p:cNvPr id="3" name="Picture 2">
              <a:extLst>
                <a:ext uri="{FF2B5EF4-FFF2-40B4-BE49-F238E27FC236}">
                  <a16:creationId xmlns:a16="http://schemas.microsoft.com/office/drawing/2014/main" id="{0B5B3A60-AAEC-0561-FEFF-0A3A6E5D6F81}"/>
                </a:ext>
              </a:extLst>
            </p:cNvPr>
            <p:cNvPicPr>
              <a:picLocks noChangeAspect="1"/>
            </p:cNvPicPr>
            <p:nvPr/>
          </p:nvPicPr>
          <p:blipFill>
            <a:blip r:embed="rId2"/>
            <a:stretch>
              <a:fillRect/>
            </a:stretch>
          </p:blipFill>
          <p:spPr>
            <a:xfrm>
              <a:off x="2847975" y="1747837"/>
              <a:ext cx="6496050" cy="3362325"/>
            </a:xfrm>
            <a:prstGeom prst="rect">
              <a:avLst/>
            </a:prstGeom>
          </p:spPr>
        </p:pic>
        <p:sp>
          <p:nvSpPr>
            <p:cNvPr id="4" name="TextBox 3">
              <a:extLst>
                <a:ext uri="{FF2B5EF4-FFF2-40B4-BE49-F238E27FC236}">
                  <a16:creationId xmlns:a16="http://schemas.microsoft.com/office/drawing/2014/main" id="{EB7E0027-DEEB-969A-2ED4-8A6737A85EDE}"/>
                </a:ext>
              </a:extLst>
            </p:cNvPr>
            <p:cNvSpPr txBox="1"/>
            <p:nvPr/>
          </p:nvSpPr>
          <p:spPr>
            <a:xfrm>
              <a:off x="3004094" y="2413503"/>
              <a:ext cx="6205220" cy="369332"/>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What is a limitation of decision trees?</a:t>
              </a:r>
              <a:endParaRPr lang="en-SG"/>
            </a:p>
          </p:txBody>
        </p:sp>
        <p:sp>
          <p:nvSpPr>
            <p:cNvPr id="5" name="Rectangle 4">
              <a:extLst>
                <a:ext uri="{FF2B5EF4-FFF2-40B4-BE49-F238E27FC236}">
                  <a16:creationId xmlns:a16="http://schemas.microsoft.com/office/drawing/2014/main" id="{74703171-9277-D878-2F64-6A0B47EF3867}"/>
                </a:ext>
              </a:extLst>
            </p:cNvPr>
            <p:cNvSpPr/>
            <p:nvPr/>
          </p:nvSpPr>
          <p:spPr>
            <a:xfrm>
              <a:off x="3004094" y="3614058"/>
              <a:ext cx="6205220" cy="460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60646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06B1B9B-FC3C-C280-1D7B-E11B078FF526}"/>
              </a:ext>
            </a:extLst>
          </p:cNvPr>
          <p:cNvGrpSpPr/>
          <p:nvPr/>
        </p:nvGrpSpPr>
        <p:grpSpPr>
          <a:xfrm>
            <a:off x="2750456" y="0"/>
            <a:ext cx="6691086" cy="6858000"/>
            <a:chOff x="2750456" y="0"/>
            <a:chExt cx="6691086" cy="6858000"/>
          </a:xfrm>
        </p:grpSpPr>
        <p:pic>
          <p:nvPicPr>
            <p:cNvPr id="3" name="Picture 2">
              <a:extLst>
                <a:ext uri="{FF2B5EF4-FFF2-40B4-BE49-F238E27FC236}">
                  <a16:creationId xmlns:a16="http://schemas.microsoft.com/office/drawing/2014/main" id="{7FBB81C7-2D06-C917-180A-4C3784E469D2}"/>
                </a:ext>
              </a:extLst>
            </p:cNvPr>
            <p:cNvPicPr>
              <a:picLocks noChangeAspect="1"/>
            </p:cNvPicPr>
            <p:nvPr/>
          </p:nvPicPr>
          <p:blipFill>
            <a:blip r:embed="rId2"/>
            <a:stretch>
              <a:fillRect/>
            </a:stretch>
          </p:blipFill>
          <p:spPr>
            <a:xfrm>
              <a:off x="3371235" y="0"/>
              <a:ext cx="5449529" cy="6858000"/>
            </a:xfrm>
            <a:prstGeom prst="rect">
              <a:avLst/>
            </a:prstGeom>
          </p:spPr>
        </p:pic>
        <p:sp>
          <p:nvSpPr>
            <p:cNvPr id="4" name="TextBox 3">
              <a:extLst>
                <a:ext uri="{FF2B5EF4-FFF2-40B4-BE49-F238E27FC236}">
                  <a16:creationId xmlns:a16="http://schemas.microsoft.com/office/drawing/2014/main" id="{BB28B9A4-DEB4-1817-C401-BA3F5BAFBE87}"/>
                </a:ext>
              </a:extLst>
            </p:cNvPr>
            <p:cNvSpPr txBox="1"/>
            <p:nvPr/>
          </p:nvSpPr>
          <p:spPr>
            <a:xfrm>
              <a:off x="2750456" y="352475"/>
              <a:ext cx="6691086" cy="1384995"/>
            </a:xfrm>
            <a:prstGeom prst="rect">
              <a:avLst/>
            </a:prstGeom>
            <a:solidFill>
              <a:schemeClr val="bg1">
                <a:lumMod val="95000"/>
              </a:schemeClr>
            </a:solidFill>
          </p:spPr>
          <p:txBody>
            <a:bodyPr wrap="square">
              <a:spAutoFit/>
            </a:bodyPr>
            <a:lstStyle/>
            <a:p>
              <a:r>
                <a:rPr lang="en-SG" sz="1400" b="0" i="0">
                  <a:solidFill>
                    <a:srgbClr val="05192D"/>
                  </a:solidFill>
                  <a:effectLst/>
                  <a:latin typeface="Studio-Feixen-Sans"/>
                </a:rPr>
                <a:t>Amila is examining the monthly returns of various stocks. She would like to compare the underlying distributions of the stocks visually and has decided to use multiple histograms for this purpose. She is however worried that it is difficult to compare the distributions of two stocks that are not next to each other on the plot. She also needs to add 5 more stocks to the plot and she is worried it will become cluttered. Can you suggest an alternative plot for Amila to use?</a:t>
              </a:r>
              <a:endParaRPr lang="en-SG" sz="1400"/>
            </a:p>
          </p:txBody>
        </p:sp>
        <p:sp>
          <p:nvSpPr>
            <p:cNvPr id="5" name="Rectangle 4">
              <a:extLst>
                <a:ext uri="{FF2B5EF4-FFF2-40B4-BE49-F238E27FC236}">
                  <a16:creationId xmlns:a16="http://schemas.microsoft.com/office/drawing/2014/main" id="{E221510D-922B-FE32-5AA5-BAED4A637754}"/>
                </a:ext>
              </a:extLst>
            </p:cNvPr>
            <p:cNvSpPr/>
            <p:nvPr/>
          </p:nvSpPr>
          <p:spPr>
            <a:xfrm>
              <a:off x="3425008" y="5369781"/>
              <a:ext cx="5327106" cy="3198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05837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E4870F6-5781-84EB-892F-9007830DC5A2}"/>
              </a:ext>
            </a:extLst>
          </p:cNvPr>
          <p:cNvGrpSpPr/>
          <p:nvPr/>
        </p:nvGrpSpPr>
        <p:grpSpPr>
          <a:xfrm>
            <a:off x="2805112" y="1409700"/>
            <a:ext cx="6581775" cy="4038600"/>
            <a:chOff x="2805112" y="1409700"/>
            <a:chExt cx="6581775" cy="4038600"/>
          </a:xfrm>
        </p:grpSpPr>
        <p:pic>
          <p:nvPicPr>
            <p:cNvPr id="3" name="Picture 2">
              <a:extLst>
                <a:ext uri="{FF2B5EF4-FFF2-40B4-BE49-F238E27FC236}">
                  <a16:creationId xmlns:a16="http://schemas.microsoft.com/office/drawing/2014/main" id="{697B9966-ABF9-3B79-3E13-372E96052852}"/>
                </a:ext>
              </a:extLst>
            </p:cNvPr>
            <p:cNvPicPr>
              <a:picLocks noChangeAspect="1"/>
            </p:cNvPicPr>
            <p:nvPr/>
          </p:nvPicPr>
          <p:blipFill>
            <a:blip r:embed="rId2"/>
            <a:stretch>
              <a:fillRect/>
            </a:stretch>
          </p:blipFill>
          <p:spPr>
            <a:xfrm>
              <a:off x="2805112" y="1409700"/>
              <a:ext cx="6581775" cy="4038600"/>
            </a:xfrm>
            <a:prstGeom prst="rect">
              <a:avLst/>
            </a:prstGeom>
          </p:spPr>
        </p:pic>
        <p:sp>
          <p:nvSpPr>
            <p:cNvPr id="4" name="TextBox 3">
              <a:extLst>
                <a:ext uri="{FF2B5EF4-FFF2-40B4-BE49-F238E27FC236}">
                  <a16:creationId xmlns:a16="http://schemas.microsoft.com/office/drawing/2014/main" id="{967DECFC-C7ED-85DF-D75A-1916B500C3D6}"/>
                </a:ext>
              </a:extLst>
            </p:cNvPr>
            <p:cNvSpPr txBox="1"/>
            <p:nvPr/>
          </p:nvSpPr>
          <p:spPr>
            <a:xfrm>
              <a:off x="2924266" y="2036132"/>
              <a:ext cx="6350363" cy="369332"/>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What is the result of multiple testing?</a:t>
              </a:r>
              <a:endParaRPr lang="en-SG"/>
            </a:p>
          </p:txBody>
        </p:sp>
        <p:sp>
          <p:nvSpPr>
            <p:cNvPr id="5" name="Rectangle 4">
              <a:extLst>
                <a:ext uri="{FF2B5EF4-FFF2-40B4-BE49-F238E27FC236}">
                  <a16:creationId xmlns:a16="http://schemas.microsoft.com/office/drawing/2014/main" id="{71A59678-FF63-1F11-DFBD-7990950F1018}"/>
                </a:ext>
              </a:extLst>
            </p:cNvPr>
            <p:cNvSpPr/>
            <p:nvPr/>
          </p:nvSpPr>
          <p:spPr>
            <a:xfrm>
              <a:off x="2924266" y="3490182"/>
              <a:ext cx="6350363" cy="4504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 name="TextBox 6">
            <a:extLst>
              <a:ext uri="{FF2B5EF4-FFF2-40B4-BE49-F238E27FC236}">
                <a16:creationId xmlns:a16="http://schemas.microsoft.com/office/drawing/2014/main" id="{00D06A10-360B-0B27-A343-37089470DF27}"/>
              </a:ext>
            </a:extLst>
          </p:cNvPr>
          <p:cNvSpPr txBox="1"/>
          <p:nvPr/>
        </p:nvSpPr>
        <p:spPr>
          <a:xfrm>
            <a:off x="9383486" y="82715"/>
            <a:ext cx="2722563" cy="369332"/>
          </a:xfrm>
          <a:prstGeom prst="rect">
            <a:avLst/>
          </a:prstGeom>
          <a:solidFill>
            <a:schemeClr val="accent2"/>
          </a:solidFill>
        </p:spPr>
        <p:txBody>
          <a:bodyPr wrap="square" rtlCol="0">
            <a:spAutoFit/>
          </a:bodyPr>
          <a:lstStyle/>
          <a:p>
            <a:pPr algn="ctr"/>
            <a:r>
              <a:rPr lang="en-GB"/>
              <a:t>HARD</a:t>
            </a:r>
            <a:endParaRPr lang="en-SG"/>
          </a:p>
        </p:txBody>
      </p:sp>
    </p:spTree>
    <p:extLst>
      <p:ext uri="{BB962C8B-B14F-4D97-AF65-F5344CB8AC3E}">
        <p14:creationId xmlns:p14="http://schemas.microsoft.com/office/powerpoint/2010/main" val="2043682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C3651BF-1B56-EAF6-1FB8-75F8A6951C4A}"/>
              </a:ext>
            </a:extLst>
          </p:cNvPr>
          <p:cNvGrpSpPr/>
          <p:nvPr/>
        </p:nvGrpSpPr>
        <p:grpSpPr>
          <a:xfrm>
            <a:off x="2879884" y="238750"/>
            <a:ext cx="6432232" cy="6380499"/>
            <a:chOff x="2879884" y="238750"/>
            <a:chExt cx="6432232" cy="6380499"/>
          </a:xfrm>
        </p:grpSpPr>
        <p:pic>
          <p:nvPicPr>
            <p:cNvPr id="3" name="Picture 2">
              <a:extLst>
                <a:ext uri="{FF2B5EF4-FFF2-40B4-BE49-F238E27FC236}">
                  <a16:creationId xmlns:a16="http://schemas.microsoft.com/office/drawing/2014/main" id="{69EFD775-0F11-97EA-AAF1-8871E7D148BA}"/>
                </a:ext>
              </a:extLst>
            </p:cNvPr>
            <p:cNvPicPr>
              <a:picLocks noChangeAspect="1"/>
            </p:cNvPicPr>
            <p:nvPr/>
          </p:nvPicPr>
          <p:blipFill>
            <a:blip r:embed="rId2"/>
            <a:stretch>
              <a:fillRect/>
            </a:stretch>
          </p:blipFill>
          <p:spPr>
            <a:xfrm>
              <a:off x="2879884" y="238750"/>
              <a:ext cx="6432232" cy="6380499"/>
            </a:xfrm>
            <a:prstGeom prst="rect">
              <a:avLst/>
            </a:prstGeom>
          </p:spPr>
        </p:pic>
        <p:sp>
          <p:nvSpPr>
            <p:cNvPr id="4" name="TextBox 3">
              <a:extLst>
                <a:ext uri="{FF2B5EF4-FFF2-40B4-BE49-F238E27FC236}">
                  <a16:creationId xmlns:a16="http://schemas.microsoft.com/office/drawing/2014/main" id="{A6FAA504-639B-5B23-8BBA-852E34E3DB2B}"/>
                </a:ext>
              </a:extLst>
            </p:cNvPr>
            <p:cNvSpPr txBox="1"/>
            <p:nvPr/>
          </p:nvSpPr>
          <p:spPr>
            <a:xfrm>
              <a:off x="3051265" y="729848"/>
              <a:ext cx="6110877" cy="923330"/>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The histogram shows the number of financial dependents per employee of a company. The company has 26 employees. What is the median number of financial dependents per employee?</a:t>
              </a:r>
              <a:endParaRPr lang="en-SG"/>
            </a:p>
          </p:txBody>
        </p:sp>
        <p:sp>
          <p:nvSpPr>
            <p:cNvPr id="5" name="Rectangle 4">
              <a:extLst>
                <a:ext uri="{FF2B5EF4-FFF2-40B4-BE49-F238E27FC236}">
                  <a16:creationId xmlns:a16="http://schemas.microsoft.com/office/drawing/2014/main" id="{A82B5D56-F99A-0966-4882-C32FC9F6B38F}"/>
                </a:ext>
              </a:extLst>
            </p:cNvPr>
            <p:cNvSpPr/>
            <p:nvPr/>
          </p:nvSpPr>
          <p:spPr>
            <a:xfrm>
              <a:off x="2975066" y="4433610"/>
              <a:ext cx="6263277" cy="4214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703995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36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195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1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E39F7F5-C213-90C8-2002-B9242DD33349}"/>
              </a:ext>
            </a:extLst>
          </p:cNvPr>
          <p:cNvGrpSpPr/>
          <p:nvPr/>
        </p:nvGrpSpPr>
        <p:grpSpPr>
          <a:xfrm>
            <a:off x="2733675" y="1585912"/>
            <a:ext cx="6724650" cy="3686175"/>
            <a:chOff x="2733675" y="1585912"/>
            <a:chExt cx="6724650" cy="3686175"/>
          </a:xfrm>
        </p:grpSpPr>
        <p:pic>
          <p:nvPicPr>
            <p:cNvPr id="3" name="Picture 2">
              <a:extLst>
                <a:ext uri="{FF2B5EF4-FFF2-40B4-BE49-F238E27FC236}">
                  <a16:creationId xmlns:a16="http://schemas.microsoft.com/office/drawing/2014/main" id="{C667EF52-F2CF-6F4F-E243-78F6E9A6FC7C}"/>
                </a:ext>
              </a:extLst>
            </p:cNvPr>
            <p:cNvPicPr>
              <a:picLocks noChangeAspect="1"/>
            </p:cNvPicPr>
            <p:nvPr/>
          </p:nvPicPr>
          <p:blipFill>
            <a:blip r:embed="rId2"/>
            <a:stretch>
              <a:fillRect/>
            </a:stretch>
          </p:blipFill>
          <p:spPr>
            <a:xfrm>
              <a:off x="2733675" y="1585912"/>
              <a:ext cx="6724650" cy="3686175"/>
            </a:xfrm>
            <a:prstGeom prst="rect">
              <a:avLst/>
            </a:prstGeom>
          </p:spPr>
        </p:pic>
        <p:sp>
          <p:nvSpPr>
            <p:cNvPr id="4" name="TextBox 3">
              <a:extLst>
                <a:ext uri="{FF2B5EF4-FFF2-40B4-BE49-F238E27FC236}">
                  <a16:creationId xmlns:a16="http://schemas.microsoft.com/office/drawing/2014/main" id="{243817EE-A9D3-1660-0759-275FC9CF6699}"/>
                </a:ext>
              </a:extLst>
            </p:cNvPr>
            <p:cNvSpPr txBox="1"/>
            <p:nvPr/>
          </p:nvSpPr>
          <p:spPr>
            <a:xfrm>
              <a:off x="2969304" y="2104350"/>
              <a:ext cx="5978753" cy="646331"/>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Which of the following situations would be most suited to a logistic regression?</a:t>
              </a:r>
              <a:endParaRPr lang="en-SG"/>
            </a:p>
          </p:txBody>
        </p:sp>
        <p:sp>
          <p:nvSpPr>
            <p:cNvPr id="5" name="Rectangle 4">
              <a:extLst>
                <a:ext uri="{FF2B5EF4-FFF2-40B4-BE49-F238E27FC236}">
                  <a16:creationId xmlns:a16="http://schemas.microsoft.com/office/drawing/2014/main" id="{2229EF4B-695E-D916-4192-B488B76FB128}"/>
                </a:ext>
              </a:extLst>
            </p:cNvPr>
            <p:cNvSpPr/>
            <p:nvPr/>
          </p:nvSpPr>
          <p:spPr>
            <a:xfrm>
              <a:off x="2910114" y="4013200"/>
              <a:ext cx="6328229" cy="500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56458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E713C7E-0285-A637-208A-482CA91F1F9D}"/>
              </a:ext>
            </a:extLst>
          </p:cNvPr>
          <p:cNvGrpSpPr/>
          <p:nvPr/>
        </p:nvGrpSpPr>
        <p:grpSpPr>
          <a:xfrm>
            <a:off x="2847975" y="1747837"/>
            <a:ext cx="6496050" cy="3362325"/>
            <a:chOff x="2847975" y="1747837"/>
            <a:chExt cx="6496050" cy="3362325"/>
          </a:xfrm>
        </p:grpSpPr>
        <p:pic>
          <p:nvPicPr>
            <p:cNvPr id="7" name="Picture 6">
              <a:extLst>
                <a:ext uri="{FF2B5EF4-FFF2-40B4-BE49-F238E27FC236}">
                  <a16:creationId xmlns:a16="http://schemas.microsoft.com/office/drawing/2014/main" id="{DB63B5BD-FC15-11FC-80D5-6D8A7971F4BC}"/>
                </a:ext>
              </a:extLst>
            </p:cNvPr>
            <p:cNvPicPr>
              <a:picLocks noChangeAspect="1"/>
            </p:cNvPicPr>
            <p:nvPr/>
          </p:nvPicPr>
          <p:blipFill>
            <a:blip r:embed="rId2"/>
            <a:stretch>
              <a:fillRect/>
            </a:stretch>
          </p:blipFill>
          <p:spPr>
            <a:xfrm>
              <a:off x="2847975" y="1747837"/>
              <a:ext cx="6496050" cy="3362325"/>
            </a:xfrm>
            <a:prstGeom prst="rect">
              <a:avLst/>
            </a:prstGeom>
          </p:spPr>
        </p:pic>
        <p:sp>
          <p:nvSpPr>
            <p:cNvPr id="4" name="TextBox 3">
              <a:extLst>
                <a:ext uri="{FF2B5EF4-FFF2-40B4-BE49-F238E27FC236}">
                  <a16:creationId xmlns:a16="http://schemas.microsoft.com/office/drawing/2014/main" id="{C5678B43-614F-F593-1144-B99BEB16509B}"/>
                </a:ext>
              </a:extLst>
            </p:cNvPr>
            <p:cNvSpPr txBox="1"/>
            <p:nvPr/>
          </p:nvSpPr>
          <p:spPr>
            <a:xfrm>
              <a:off x="3106623" y="2387378"/>
              <a:ext cx="6044634" cy="369332"/>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Autocorrelation is:</a:t>
              </a:r>
              <a:endParaRPr lang="en-SG"/>
            </a:p>
          </p:txBody>
        </p:sp>
        <p:sp>
          <p:nvSpPr>
            <p:cNvPr id="5" name="Rectangle 4">
              <a:extLst>
                <a:ext uri="{FF2B5EF4-FFF2-40B4-BE49-F238E27FC236}">
                  <a16:creationId xmlns:a16="http://schemas.microsoft.com/office/drawing/2014/main" id="{D78AFBE3-4FBE-D7D0-3DC3-4DF157216CE7}"/>
                </a:ext>
              </a:extLst>
            </p:cNvPr>
            <p:cNvSpPr/>
            <p:nvPr/>
          </p:nvSpPr>
          <p:spPr>
            <a:xfrm>
              <a:off x="3015797" y="3189466"/>
              <a:ext cx="613546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54927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B3D72AD-FD75-0C60-AB07-2A382749C81D}"/>
              </a:ext>
            </a:extLst>
          </p:cNvPr>
          <p:cNvGrpSpPr/>
          <p:nvPr/>
        </p:nvGrpSpPr>
        <p:grpSpPr>
          <a:xfrm>
            <a:off x="2528887" y="1276350"/>
            <a:ext cx="7134225" cy="4305300"/>
            <a:chOff x="2528887" y="1276350"/>
            <a:chExt cx="7134225" cy="4305300"/>
          </a:xfrm>
        </p:grpSpPr>
        <p:pic>
          <p:nvPicPr>
            <p:cNvPr id="3" name="Picture 2">
              <a:extLst>
                <a:ext uri="{FF2B5EF4-FFF2-40B4-BE49-F238E27FC236}">
                  <a16:creationId xmlns:a16="http://schemas.microsoft.com/office/drawing/2014/main" id="{6246DE99-52D5-4294-3DC7-D234A03C6E54}"/>
                </a:ext>
              </a:extLst>
            </p:cNvPr>
            <p:cNvPicPr>
              <a:picLocks noChangeAspect="1"/>
            </p:cNvPicPr>
            <p:nvPr/>
          </p:nvPicPr>
          <p:blipFill>
            <a:blip r:embed="rId2"/>
            <a:stretch>
              <a:fillRect/>
            </a:stretch>
          </p:blipFill>
          <p:spPr>
            <a:xfrm>
              <a:off x="2528887" y="1276350"/>
              <a:ext cx="7134225" cy="4305300"/>
            </a:xfrm>
            <a:prstGeom prst="rect">
              <a:avLst/>
            </a:prstGeom>
          </p:spPr>
        </p:pic>
        <p:sp>
          <p:nvSpPr>
            <p:cNvPr id="4" name="TextBox 3">
              <a:extLst>
                <a:ext uri="{FF2B5EF4-FFF2-40B4-BE49-F238E27FC236}">
                  <a16:creationId xmlns:a16="http://schemas.microsoft.com/office/drawing/2014/main" id="{5D19E862-D5FB-A703-EA08-23002C089BAF}"/>
                </a:ext>
              </a:extLst>
            </p:cNvPr>
            <p:cNvSpPr txBox="1"/>
            <p:nvPr/>
          </p:nvSpPr>
          <p:spPr>
            <a:xfrm>
              <a:off x="2758847" y="1814064"/>
              <a:ext cx="6733496" cy="1569660"/>
            </a:xfrm>
            <a:prstGeom prst="rect">
              <a:avLst/>
            </a:prstGeom>
            <a:solidFill>
              <a:schemeClr val="bg1">
                <a:lumMod val="95000"/>
              </a:schemeClr>
            </a:solidFill>
          </p:spPr>
          <p:txBody>
            <a:bodyPr wrap="square">
              <a:spAutoFit/>
            </a:bodyPr>
            <a:lstStyle/>
            <a:p>
              <a:r>
                <a:rPr lang="en-SG" sz="1600" b="0" i="0">
                  <a:solidFill>
                    <a:srgbClr val="05192D"/>
                  </a:solidFill>
                  <a:effectLst/>
                  <a:latin typeface="Studio-Feixen-Sans"/>
                </a:rPr>
                <a:t>Cassava plants are a key food security crop in Sub-Saharan Africa but viral diseases are a major source of poor yields. A survey in Uganda has yielded a dataset with over 20,000 labelled images of healthy and diseased cassava plants. What kind of machine learning technique would most likely produce the best results in helping to identify common cassava plant diseases from the images?</a:t>
              </a:r>
              <a:endParaRPr lang="en-SG" sz="1600"/>
            </a:p>
          </p:txBody>
        </p:sp>
        <p:sp>
          <p:nvSpPr>
            <p:cNvPr id="5" name="Rectangle 4">
              <a:extLst>
                <a:ext uri="{FF2B5EF4-FFF2-40B4-BE49-F238E27FC236}">
                  <a16:creationId xmlns:a16="http://schemas.microsoft.com/office/drawing/2014/main" id="{75D87A1A-368A-705B-A665-62594EA9DD8C}"/>
                </a:ext>
              </a:extLst>
            </p:cNvPr>
            <p:cNvSpPr/>
            <p:nvPr/>
          </p:nvSpPr>
          <p:spPr>
            <a:xfrm>
              <a:off x="2758847" y="5080000"/>
              <a:ext cx="6733496" cy="319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24336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723F7C-283D-30D8-69D8-8198CF9FE53A}"/>
              </a:ext>
            </a:extLst>
          </p:cNvPr>
          <p:cNvGrpSpPr/>
          <p:nvPr/>
        </p:nvGrpSpPr>
        <p:grpSpPr>
          <a:xfrm>
            <a:off x="2814637" y="1633537"/>
            <a:ext cx="6562725" cy="3590925"/>
            <a:chOff x="2814637" y="1633537"/>
            <a:chExt cx="6562725" cy="3590925"/>
          </a:xfrm>
        </p:grpSpPr>
        <p:pic>
          <p:nvPicPr>
            <p:cNvPr id="3" name="Picture 2">
              <a:extLst>
                <a:ext uri="{FF2B5EF4-FFF2-40B4-BE49-F238E27FC236}">
                  <a16:creationId xmlns:a16="http://schemas.microsoft.com/office/drawing/2014/main" id="{1582FC08-3FD0-EE28-A929-2329782AFBFA}"/>
                </a:ext>
              </a:extLst>
            </p:cNvPr>
            <p:cNvPicPr>
              <a:picLocks noChangeAspect="1"/>
            </p:cNvPicPr>
            <p:nvPr/>
          </p:nvPicPr>
          <p:blipFill>
            <a:blip r:embed="rId2"/>
            <a:stretch>
              <a:fillRect/>
            </a:stretch>
          </p:blipFill>
          <p:spPr>
            <a:xfrm>
              <a:off x="2814637" y="1633537"/>
              <a:ext cx="6562725" cy="3590925"/>
            </a:xfrm>
            <a:prstGeom prst="rect">
              <a:avLst/>
            </a:prstGeom>
          </p:spPr>
        </p:pic>
        <p:sp>
          <p:nvSpPr>
            <p:cNvPr id="4" name="TextBox 3">
              <a:extLst>
                <a:ext uri="{FF2B5EF4-FFF2-40B4-BE49-F238E27FC236}">
                  <a16:creationId xmlns:a16="http://schemas.microsoft.com/office/drawing/2014/main" id="{FFA2652F-EE26-24D7-C1CC-478C92CBADD5}"/>
                </a:ext>
              </a:extLst>
            </p:cNvPr>
            <p:cNvSpPr txBox="1"/>
            <p:nvPr/>
          </p:nvSpPr>
          <p:spPr>
            <a:xfrm>
              <a:off x="3106622" y="2322064"/>
              <a:ext cx="5978753" cy="646331"/>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Which metric can be used to evaluate the performance of a classification model?</a:t>
              </a:r>
              <a:endParaRPr lang="en-SG"/>
            </a:p>
          </p:txBody>
        </p:sp>
        <p:sp>
          <p:nvSpPr>
            <p:cNvPr id="5" name="Rectangle 4">
              <a:extLst>
                <a:ext uri="{FF2B5EF4-FFF2-40B4-BE49-F238E27FC236}">
                  <a16:creationId xmlns:a16="http://schemas.microsoft.com/office/drawing/2014/main" id="{44B40668-8964-FCBE-F1F2-CBB6A3C6AA88}"/>
                </a:ext>
              </a:extLst>
            </p:cNvPr>
            <p:cNvSpPr/>
            <p:nvPr/>
          </p:nvSpPr>
          <p:spPr>
            <a:xfrm>
              <a:off x="2931883" y="3744685"/>
              <a:ext cx="6328229" cy="4572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80503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ED3644-13DD-A3A5-752A-88AAF7C55CEA}"/>
              </a:ext>
            </a:extLst>
          </p:cNvPr>
          <p:cNvGrpSpPr/>
          <p:nvPr/>
        </p:nvGrpSpPr>
        <p:grpSpPr>
          <a:xfrm>
            <a:off x="2847975" y="1733550"/>
            <a:ext cx="6496050" cy="3390900"/>
            <a:chOff x="2847975" y="1733550"/>
            <a:chExt cx="6496050" cy="3390900"/>
          </a:xfrm>
        </p:grpSpPr>
        <p:pic>
          <p:nvPicPr>
            <p:cNvPr id="3" name="Picture 2">
              <a:extLst>
                <a:ext uri="{FF2B5EF4-FFF2-40B4-BE49-F238E27FC236}">
                  <a16:creationId xmlns:a16="http://schemas.microsoft.com/office/drawing/2014/main" id="{61D26FE8-05D7-E029-11C3-39A4A53C0EEF}"/>
                </a:ext>
              </a:extLst>
            </p:cNvPr>
            <p:cNvPicPr>
              <a:picLocks noChangeAspect="1"/>
            </p:cNvPicPr>
            <p:nvPr/>
          </p:nvPicPr>
          <p:blipFill>
            <a:blip r:embed="rId2"/>
            <a:stretch>
              <a:fillRect/>
            </a:stretch>
          </p:blipFill>
          <p:spPr>
            <a:xfrm>
              <a:off x="2847975" y="1733550"/>
              <a:ext cx="6496050" cy="3390900"/>
            </a:xfrm>
            <a:prstGeom prst="rect">
              <a:avLst/>
            </a:prstGeom>
          </p:spPr>
        </p:pic>
        <p:sp>
          <p:nvSpPr>
            <p:cNvPr id="4" name="TextBox 3">
              <a:extLst>
                <a:ext uri="{FF2B5EF4-FFF2-40B4-BE49-F238E27FC236}">
                  <a16:creationId xmlns:a16="http://schemas.microsoft.com/office/drawing/2014/main" id="{AC5F2611-8663-1220-31BA-A5D62CE10C73}"/>
                </a:ext>
              </a:extLst>
            </p:cNvPr>
            <p:cNvSpPr txBox="1"/>
            <p:nvPr/>
          </p:nvSpPr>
          <p:spPr>
            <a:xfrm>
              <a:off x="3185886" y="2271039"/>
              <a:ext cx="5421085" cy="646331"/>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To which category of machine learning techniques does K-means belong?</a:t>
              </a:r>
              <a:endParaRPr lang="en-SG"/>
            </a:p>
          </p:txBody>
        </p:sp>
        <p:sp>
          <p:nvSpPr>
            <p:cNvPr id="5" name="Rectangle 4">
              <a:extLst>
                <a:ext uri="{FF2B5EF4-FFF2-40B4-BE49-F238E27FC236}">
                  <a16:creationId xmlns:a16="http://schemas.microsoft.com/office/drawing/2014/main" id="{33555B6C-EA83-A132-8EF0-4C4B607661DE}"/>
                </a:ext>
              </a:extLst>
            </p:cNvPr>
            <p:cNvSpPr/>
            <p:nvPr/>
          </p:nvSpPr>
          <p:spPr>
            <a:xfrm>
              <a:off x="3015796" y="4579257"/>
              <a:ext cx="6200775" cy="4426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33960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F67C450-7D3B-7FC6-7EF7-A88D6D045061}"/>
              </a:ext>
            </a:extLst>
          </p:cNvPr>
          <p:cNvGrpSpPr/>
          <p:nvPr/>
        </p:nvGrpSpPr>
        <p:grpSpPr>
          <a:xfrm>
            <a:off x="2509837" y="1614487"/>
            <a:ext cx="7172325" cy="3629025"/>
            <a:chOff x="2509837" y="1614487"/>
            <a:chExt cx="7172325" cy="3629025"/>
          </a:xfrm>
        </p:grpSpPr>
        <p:pic>
          <p:nvPicPr>
            <p:cNvPr id="3" name="Picture 2">
              <a:extLst>
                <a:ext uri="{FF2B5EF4-FFF2-40B4-BE49-F238E27FC236}">
                  <a16:creationId xmlns:a16="http://schemas.microsoft.com/office/drawing/2014/main" id="{F5D1D8DF-BD59-E021-C024-B6902AC18189}"/>
                </a:ext>
              </a:extLst>
            </p:cNvPr>
            <p:cNvPicPr>
              <a:picLocks noChangeAspect="1"/>
            </p:cNvPicPr>
            <p:nvPr/>
          </p:nvPicPr>
          <p:blipFill>
            <a:blip r:embed="rId2"/>
            <a:stretch>
              <a:fillRect/>
            </a:stretch>
          </p:blipFill>
          <p:spPr>
            <a:xfrm>
              <a:off x="2509837" y="1614487"/>
              <a:ext cx="7172325" cy="3629025"/>
            </a:xfrm>
            <a:prstGeom prst="rect">
              <a:avLst/>
            </a:prstGeom>
          </p:spPr>
        </p:pic>
        <p:sp>
          <p:nvSpPr>
            <p:cNvPr id="4" name="TextBox 3">
              <a:extLst>
                <a:ext uri="{FF2B5EF4-FFF2-40B4-BE49-F238E27FC236}">
                  <a16:creationId xmlns:a16="http://schemas.microsoft.com/office/drawing/2014/main" id="{EC8F3038-1989-51AC-1355-CD4140A357B3}"/>
                </a:ext>
              </a:extLst>
            </p:cNvPr>
            <p:cNvSpPr txBox="1"/>
            <p:nvPr/>
          </p:nvSpPr>
          <p:spPr>
            <a:xfrm>
              <a:off x="2758280" y="2126121"/>
              <a:ext cx="6697778" cy="923330"/>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Graphical processing units enabled the development of deep learning models from neural networks. When does a neural network become a deep learning model?</a:t>
              </a:r>
              <a:endParaRPr lang="en-SG"/>
            </a:p>
          </p:txBody>
        </p:sp>
        <p:sp>
          <p:nvSpPr>
            <p:cNvPr id="5" name="Rectangle 4">
              <a:extLst>
                <a:ext uri="{FF2B5EF4-FFF2-40B4-BE49-F238E27FC236}">
                  <a16:creationId xmlns:a16="http://schemas.microsoft.com/office/drawing/2014/main" id="{D6E762B9-82EA-3BE5-FF2B-C3D93CD72080}"/>
                </a:ext>
              </a:extLst>
            </p:cNvPr>
            <p:cNvSpPr/>
            <p:nvPr/>
          </p:nvSpPr>
          <p:spPr>
            <a:xfrm>
              <a:off x="2758279" y="3730172"/>
              <a:ext cx="6697778"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62901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75A214B-6474-C97A-19C9-351DB0771083}"/>
              </a:ext>
            </a:extLst>
          </p:cNvPr>
          <p:cNvGrpSpPr/>
          <p:nvPr/>
        </p:nvGrpSpPr>
        <p:grpSpPr>
          <a:xfrm>
            <a:off x="2586037" y="266700"/>
            <a:ext cx="7019925" cy="6324600"/>
            <a:chOff x="2586037" y="266700"/>
            <a:chExt cx="7019925" cy="6324600"/>
          </a:xfrm>
        </p:grpSpPr>
        <p:pic>
          <p:nvPicPr>
            <p:cNvPr id="3" name="Picture 2">
              <a:extLst>
                <a:ext uri="{FF2B5EF4-FFF2-40B4-BE49-F238E27FC236}">
                  <a16:creationId xmlns:a16="http://schemas.microsoft.com/office/drawing/2014/main" id="{C6971250-B5E7-3717-18FE-7CE7EA1B8EEA}"/>
                </a:ext>
              </a:extLst>
            </p:cNvPr>
            <p:cNvPicPr>
              <a:picLocks noChangeAspect="1"/>
            </p:cNvPicPr>
            <p:nvPr/>
          </p:nvPicPr>
          <p:blipFill>
            <a:blip r:embed="rId2"/>
            <a:stretch>
              <a:fillRect/>
            </a:stretch>
          </p:blipFill>
          <p:spPr>
            <a:xfrm>
              <a:off x="2586037" y="266700"/>
              <a:ext cx="7019925" cy="6324600"/>
            </a:xfrm>
            <a:prstGeom prst="rect">
              <a:avLst/>
            </a:prstGeom>
          </p:spPr>
        </p:pic>
        <p:sp>
          <p:nvSpPr>
            <p:cNvPr id="4" name="TextBox 3">
              <a:extLst>
                <a:ext uri="{FF2B5EF4-FFF2-40B4-BE49-F238E27FC236}">
                  <a16:creationId xmlns:a16="http://schemas.microsoft.com/office/drawing/2014/main" id="{86D9C8FE-A91C-F873-D93D-61A14FD1C2E2}"/>
                </a:ext>
              </a:extLst>
            </p:cNvPr>
            <p:cNvSpPr txBox="1"/>
            <p:nvPr/>
          </p:nvSpPr>
          <p:spPr>
            <a:xfrm>
              <a:off x="2882219" y="1016266"/>
              <a:ext cx="5978753" cy="369332"/>
            </a:xfrm>
            <a:prstGeom prst="rect">
              <a:avLst/>
            </a:prstGeom>
            <a:solidFill>
              <a:schemeClr val="bg1">
                <a:lumMod val="95000"/>
              </a:schemeClr>
            </a:solidFill>
          </p:spPr>
          <p:txBody>
            <a:bodyPr wrap="square">
              <a:spAutoFit/>
            </a:bodyPr>
            <a:lstStyle/>
            <a:p>
              <a:r>
                <a:rPr lang="en-SG" b="0" i="0">
                  <a:solidFill>
                    <a:srgbClr val="05192D"/>
                  </a:solidFill>
                  <a:effectLst/>
                  <a:latin typeface="Studio-Feixen-Sans"/>
                </a:rPr>
                <a:t>What is this table called and what is it used for?</a:t>
              </a:r>
              <a:endParaRPr lang="en-SG"/>
            </a:p>
          </p:txBody>
        </p:sp>
        <p:sp>
          <p:nvSpPr>
            <p:cNvPr id="5" name="Rectangle 4">
              <a:extLst>
                <a:ext uri="{FF2B5EF4-FFF2-40B4-BE49-F238E27FC236}">
                  <a16:creationId xmlns:a16="http://schemas.microsoft.com/office/drawing/2014/main" id="{ADE55605-FC87-1EC2-86BE-F528B735D404}"/>
                </a:ext>
              </a:extLst>
            </p:cNvPr>
            <p:cNvSpPr/>
            <p:nvPr/>
          </p:nvSpPr>
          <p:spPr>
            <a:xfrm>
              <a:off x="2808514" y="5914570"/>
              <a:ext cx="6596743" cy="500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28629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728</Words>
  <Application>Microsoft Office PowerPoint</Application>
  <PresentationFormat>Widescreen</PresentationFormat>
  <Paragraphs>36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Studio-Feixen-Sans</vt:lpstr>
      <vt:lpstr>Arial</vt:lpstr>
      <vt:lpstr>Calibri</vt:lpstr>
      <vt:lpstr>Calibri Light</vt:lpstr>
      <vt:lpstr>Office Theme</vt:lpstr>
      <vt:lpstr>datacamp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datacamp</dc:title>
  <dc:creator>j n</dc:creator>
  <cp:lastModifiedBy>j n</cp:lastModifiedBy>
  <cp:revision>1</cp:revision>
  <dcterms:created xsi:type="dcterms:W3CDTF">2022-11-13T04:22:52Z</dcterms:created>
  <dcterms:modified xsi:type="dcterms:W3CDTF">2022-11-13T15:11:31Z</dcterms:modified>
</cp:coreProperties>
</file>