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282" r:id="rId7"/>
    <p:sldId id="284" r:id="rId8"/>
    <p:sldId id="285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C3D26A-2770-738F-0D04-5B5747269B34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2686050" y="1157288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1157288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2997200" y="1730157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6166984" cy="4512570"/>
            <a:chOff x="2490788" y="657225"/>
            <a:chExt cx="6166984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847975" y="2027699"/>
              <a:ext cx="58097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03BD89-A53B-7DC6-043C-FCD9D5CDEE87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134658" y="290285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4658" y="290285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450318" y="3696841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149F1D-B3E2-CEAF-415B-3B4093E116C8}"/>
              </a:ext>
            </a:extLst>
          </p:cNvPr>
          <p:cNvGrpSpPr/>
          <p:nvPr/>
        </p:nvGrpSpPr>
        <p:grpSpPr>
          <a:xfrm>
            <a:off x="463324" y="433256"/>
            <a:ext cx="5632677" cy="4463274"/>
            <a:chOff x="463324" y="433256"/>
            <a:chExt cx="5632677" cy="4463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429476" cy="44632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66525" y="2086323"/>
              <a:ext cx="5429476" cy="2400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57DD46-581E-A8FE-C67B-EEB3419218AD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2792867" y="954540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2867" y="954540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133954" y="1396895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52066-CC18-FC17-4026-38C19B415CA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C9BFF2-CF04-39C2-1717-F575767FEA3D}"/>
              </a:ext>
            </a:extLst>
          </p:cNvPr>
          <p:cNvGrpSpPr/>
          <p:nvPr/>
        </p:nvGrpSpPr>
        <p:grpSpPr>
          <a:xfrm>
            <a:off x="3112746" y="954995"/>
            <a:ext cx="5966507" cy="4948010"/>
            <a:chOff x="2967038" y="335191"/>
            <a:chExt cx="5966507" cy="49480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038" y="335191"/>
              <a:ext cx="5803507" cy="49480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359391" y="2276299"/>
              <a:ext cx="5574154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C34770-7B2B-C31B-17AA-36DF0E59CB0B}"/>
              </a:ext>
            </a:extLst>
          </p:cNvPr>
          <p:cNvGrpSpPr/>
          <p:nvPr/>
        </p:nvGrpSpPr>
        <p:grpSpPr>
          <a:xfrm>
            <a:off x="3150961" y="690809"/>
            <a:ext cx="5890078" cy="5476382"/>
            <a:chOff x="3181350" y="246743"/>
            <a:chExt cx="5890078" cy="54763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1350" y="246743"/>
              <a:ext cx="5454650" cy="54763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97274" y="2937869"/>
              <a:ext cx="557415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152147" y="214085"/>
            <a:ext cx="5887705" cy="6429829"/>
            <a:chOff x="3394180" y="214085"/>
            <a:chExt cx="5887705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556383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7E68F6-74C2-FB01-CBD5-A89AD5900BD8}"/>
              </a:ext>
            </a:extLst>
          </p:cNvPr>
          <p:cNvGrpSpPr/>
          <p:nvPr/>
        </p:nvGrpSpPr>
        <p:grpSpPr>
          <a:xfrm>
            <a:off x="3145405" y="1083468"/>
            <a:ext cx="5901190" cy="4691063"/>
            <a:chOff x="2509838" y="338137"/>
            <a:chExt cx="5901190" cy="46910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338137"/>
              <a:ext cx="5442790" cy="46910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2847190" y="1769800"/>
              <a:ext cx="5563838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576095" cy="4606018"/>
            <a:chOff x="2916237" y="401412"/>
            <a:chExt cx="5576095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3257619" y="2270544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3010879" y="2212486"/>
              <a:ext cx="5284037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805BCD-6507-C017-A2DD-BFA047A70D5E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2533650" y="561975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561975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2856139" y="2564509"/>
              <a:ext cx="5181599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15C117-EFB4-CDF4-7232-6921CB4F6056}"/>
              </a:ext>
            </a:extLst>
          </p:cNvPr>
          <p:cNvGrpSpPr/>
          <p:nvPr/>
        </p:nvGrpSpPr>
        <p:grpSpPr>
          <a:xfrm>
            <a:off x="2829152" y="1140196"/>
            <a:ext cx="6533696" cy="4577607"/>
            <a:chOff x="2657475" y="528637"/>
            <a:chExt cx="6533696" cy="45776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C12DBC-3F65-3A32-8615-4210C088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475" y="528637"/>
              <a:ext cx="5426982" cy="45776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4F93D-AC10-09E4-746E-7F4E1D7A0F07}"/>
                </a:ext>
              </a:extLst>
            </p:cNvPr>
            <p:cNvSpPr txBox="1"/>
            <p:nvPr/>
          </p:nvSpPr>
          <p:spPr>
            <a:xfrm>
              <a:off x="3000829" y="2462882"/>
              <a:ext cx="6190342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1343</Words>
  <Application>Microsoft Office PowerPoint</Application>
  <PresentationFormat>Widescreen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</cp:revision>
  <dcterms:created xsi:type="dcterms:W3CDTF">2022-11-13T04:22:52Z</dcterms:created>
  <dcterms:modified xsi:type="dcterms:W3CDTF">2022-11-13T23:37:41Z</dcterms:modified>
</cp:coreProperties>
</file>