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true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6056338"/>
            <a:ext cx="1861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575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47</cp:revision>
  <cp:lastPrinted>2019-11-06T13:57:27Z</cp:lastPrinted>
  <dcterms:created xsi:type="dcterms:W3CDTF">2019-11-05T12:29:49Z</dcterms:created>
  <dcterms:modified xsi:type="dcterms:W3CDTF">2019-11-16T05:16:26Z</dcterms:modified>
</cp:coreProperties>
</file>