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emedicine.medscape.com/article/200390-overview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actual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6056338"/>
            <a:ext cx="1861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371011" y="14145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nobody to have </a:t>
            </a:r>
            <a:r>
              <a:rPr lang="en-SG" dirty="0">
                <a:hlinkClick r:id="rId3"/>
              </a:rPr>
              <a:t>Glucose-6-Phosphate Dehydrogenase (G6PD) Deficiency</a:t>
            </a:r>
            <a:r>
              <a:rPr lang="en-SG" dirty="0"/>
              <a:t>, then such useless model would be 95%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Precision Score</a:t>
            </a:r>
            <a:r>
              <a:rPr lang="en-SG" dirty="0"/>
              <a:t>: proportion of correct predictions out of all predicted diabetic cases.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Recall Score</a:t>
            </a:r>
            <a:r>
              <a:rPr lang="en-SG" dirty="0"/>
              <a:t>: proportion of correct predictions out of all actual diabetic cases. 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8"/>
              </a:rPr>
              <a:t>Log Loss</a:t>
            </a:r>
            <a:r>
              <a:rPr lang="en-SG" dirty="0"/>
              <a:t>: aka logistic loss or cross-entropy loss, defined as the negative log-likelihood of the true labels given a probabilistic classifier’s predictions, and has to be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613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50</cp:revision>
  <cp:lastPrinted>2019-11-06T13:57:27Z</cp:lastPrinted>
  <dcterms:created xsi:type="dcterms:W3CDTF">2019-11-05T12:29:49Z</dcterms:created>
  <dcterms:modified xsi:type="dcterms:W3CDTF">2019-11-27T09:50:02Z</dcterms:modified>
</cp:coreProperties>
</file>