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12749-C2CC-4889-B3C1-576B2369B3BF}"/>
              </a:ext>
            </a:extLst>
          </p:cNvPr>
          <p:cNvGrpSpPr/>
          <p:nvPr/>
        </p:nvGrpSpPr>
        <p:grpSpPr>
          <a:xfrm>
            <a:off x="5200725" y="3869098"/>
            <a:ext cx="5572125" cy="2457450"/>
            <a:chOff x="2369411" y="4035425"/>
            <a:chExt cx="5572125" cy="245745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944FBD-58FD-471B-8567-213FE8F0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11" y="4035425"/>
              <a:ext cx="5572125" cy="24574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42B67C-D626-4028-AA80-5D091DD1DCBD}"/>
                </a:ext>
              </a:extLst>
            </p:cNvPr>
            <p:cNvSpPr/>
            <p:nvPr/>
          </p:nvSpPr>
          <p:spPr>
            <a:xfrm>
              <a:off x="3716323" y="628416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85AD1B-2464-49CF-9016-83E4803A9E5C}"/>
                </a:ext>
              </a:extLst>
            </p:cNvPr>
            <p:cNvSpPr/>
            <p:nvPr/>
          </p:nvSpPr>
          <p:spPr>
            <a:xfrm>
              <a:off x="3716322" y="604267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C849C6-04EC-42B9-B512-876481334108}"/>
                </a:ext>
              </a:extLst>
            </p:cNvPr>
            <p:cNvSpPr/>
            <p:nvPr/>
          </p:nvSpPr>
          <p:spPr>
            <a:xfrm>
              <a:off x="3716322" y="579272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CB6C43-779D-4970-8A49-29A7EFBDC0A5}"/>
                </a:ext>
              </a:extLst>
            </p:cNvPr>
            <p:cNvSpPr/>
            <p:nvPr/>
          </p:nvSpPr>
          <p:spPr>
            <a:xfrm>
              <a:off x="3716322" y="554276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6F9228-9B94-4384-822C-F26462E2C42F}"/>
                </a:ext>
              </a:extLst>
            </p:cNvPr>
            <p:cNvSpPr/>
            <p:nvPr/>
          </p:nvSpPr>
          <p:spPr>
            <a:xfrm>
              <a:off x="3716321" y="530684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459162-48DE-4498-B347-F062473B6EF3}"/>
                </a:ext>
              </a:extLst>
            </p:cNvPr>
            <p:cNvSpPr/>
            <p:nvPr/>
          </p:nvSpPr>
          <p:spPr>
            <a:xfrm>
              <a:off x="5516771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EE4682-7729-40DC-9B7F-9602CED457A1}"/>
                </a:ext>
              </a:extLst>
            </p:cNvPr>
            <p:cNvSpPr/>
            <p:nvPr/>
          </p:nvSpPr>
          <p:spPr>
            <a:xfrm>
              <a:off x="5516770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6FFDB4-7EBD-4DEE-AD6A-23EE316C41CD}"/>
                </a:ext>
              </a:extLst>
            </p:cNvPr>
            <p:cNvSpPr/>
            <p:nvPr/>
          </p:nvSpPr>
          <p:spPr>
            <a:xfrm>
              <a:off x="5516770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3EF55D-1D82-430E-9749-7FA6EAC6B8D7}"/>
                </a:ext>
              </a:extLst>
            </p:cNvPr>
            <p:cNvSpPr/>
            <p:nvPr/>
          </p:nvSpPr>
          <p:spPr>
            <a:xfrm>
              <a:off x="5516770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A5D1D8-6486-4352-9363-734BF547803E}"/>
                </a:ext>
              </a:extLst>
            </p:cNvPr>
            <p:cNvSpPr/>
            <p:nvPr/>
          </p:nvSpPr>
          <p:spPr>
            <a:xfrm>
              <a:off x="5516769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0B499-BC0D-43E6-9FD0-A6ABFF3EF14F}"/>
                </a:ext>
              </a:extLst>
            </p:cNvPr>
            <p:cNvSpPr/>
            <p:nvPr/>
          </p:nvSpPr>
          <p:spPr>
            <a:xfrm>
              <a:off x="5516769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E06FA6-927D-4D64-82EF-9ADCEFB91127}"/>
                </a:ext>
              </a:extLst>
            </p:cNvPr>
            <p:cNvSpPr/>
            <p:nvPr/>
          </p:nvSpPr>
          <p:spPr>
            <a:xfrm>
              <a:off x="5516768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8AF384-5A01-48CC-96DE-3A4A1F5E4AE2}"/>
                </a:ext>
              </a:extLst>
            </p:cNvPr>
            <p:cNvSpPr/>
            <p:nvPr/>
          </p:nvSpPr>
          <p:spPr>
            <a:xfrm>
              <a:off x="6104468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ADE3E2-64B2-4D7F-A4F5-558EBEBDB16D}"/>
                </a:ext>
              </a:extLst>
            </p:cNvPr>
            <p:cNvSpPr/>
            <p:nvPr/>
          </p:nvSpPr>
          <p:spPr>
            <a:xfrm>
              <a:off x="6104467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0AFFD9-E8BA-4AAB-A8AA-A2A45596D6C3}"/>
                </a:ext>
              </a:extLst>
            </p:cNvPr>
            <p:cNvSpPr/>
            <p:nvPr/>
          </p:nvSpPr>
          <p:spPr>
            <a:xfrm>
              <a:off x="6104467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07100E-3A05-44EA-84AA-E771DD833F8D}"/>
                </a:ext>
              </a:extLst>
            </p:cNvPr>
            <p:cNvSpPr/>
            <p:nvPr/>
          </p:nvSpPr>
          <p:spPr>
            <a:xfrm>
              <a:off x="6104467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9946C5-B164-4035-9C97-9A96A10543EE}"/>
                </a:ext>
              </a:extLst>
            </p:cNvPr>
            <p:cNvSpPr/>
            <p:nvPr/>
          </p:nvSpPr>
          <p:spPr>
            <a:xfrm>
              <a:off x="6104466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9007AA-1BEF-47B1-873C-6FB7731BC7EE}"/>
                </a:ext>
              </a:extLst>
            </p:cNvPr>
            <p:cNvSpPr/>
            <p:nvPr/>
          </p:nvSpPr>
          <p:spPr>
            <a:xfrm>
              <a:off x="6104466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CF3CB5-7827-4C8D-A0ED-81AA8CBB34A9}"/>
                </a:ext>
              </a:extLst>
            </p:cNvPr>
            <p:cNvSpPr/>
            <p:nvPr/>
          </p:nvSpPr>
          <p:spPr>
            <a:xfrm>
              <a:off x="6104465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1AC5B5-1E1A-4F77-A6A4-235C2BF43AC8}"/>
                </a:ext>
              </a:extLst>
            </p:cNvPr>
            <p:cNvSpPr/>
            <p:nvPr/>
          </p:nvSpPr>
          <p:spPr>
            <a:xfrm>
              <a:off x="6104465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9A9C12-BE5B-401F-95A0-6CCA99BA6FC2}"/>
                </a:ext>
              </a:extLst>
            </p:cNvPr>
            <p:cNvSpPr/>
            <p:nvPr/>
          </p:nvSpPr>
          <p:spPr>
            <a:xfrm>
              <a:off x="5516768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C8991A-2183-4B0E-B698-A2B8A8BBE7A7}"/>
                </a:ext>
              </a:extLst>
            </p:cNvPr>
            <p:cNvSpPr/>
            <p:nvPr/>
          </p:nvSpPr>
          <p:spPr>
            <a:xfrm>
              <a:off x="5516767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A1922C-B78C-4129-B8C5-3D3EEB15850D}"/>
                </a:ext>
              </a:extLst>
            </p:cNvPr>
            <p:cNvSpPr/>
            <p:nvPr/>
          </p:nvSpPr>
          <p:spPr>
            <a:xfrm>
              <a:off x="6700630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98D8D2-B9F8-4EA8-9DD4-2E884BD47C74}"/>
                </a:ext>
              </a:extLst>
            </p:cNvPr>
            <p:cNvSpPr/>
            <p:nvPr/>
          </p:nvSpPr>
          <p:spPr>
            <a:xfrm>
              <a:off x="6700629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5CE5F-721D-41F1-A615-22770441B162}"/>
                </a:ext>
              </a:extLst>
            </p:cNvPr>
            <p:cNvSpPr/>
            <p:nvPr/>
          </p:nvSpPr>
          <p:spPr>
            <a:xfrm>
              <a:off x="6700629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31DEE2-88CA-42E7-B2A9-4392E48BB59A}"/>
                </a:ext>
              </a:extLst>
            </p:cNvPr>
            <p:cNvSpPr/>
            <p:nvPr/>
          </p:nvSpPr>
          <p:spPr>
            <a:xfrm>
              <a:off x="6700629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F0EC89-08F7-4671-90CE-54AE110A3DD1}"/>
                </a:ext>
              </a:extLst>
            </p:cNvPr>
            <p:cNvSpPr/>
            <p:nvPr/>
          </p:nvSpPr>
          <p:spPr>
            <a:xfrm>
              <a:off x="6700628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ABC1C2-93DE-47F9-81F7-70DC97C9A24B}"/>
                </a:ext>
              </a:extLst>
            </p:cNvPr>
            <p:cNvSpPr/>
            <p:nvPr/>
          </p:nvSpPr>
          <p:spPr>
            <a:xfrm>
              <a:off x="6700628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47FABE-EFD6-424E-A784-7CECC7EFA0E0}"/>
                </a:ext>
              </a:extLst>
            </p:cNvPr>
            <p:cNvSpPr/>
            <p:nvPr/>
          </p:nvSpPr>
          <p:spPr>
            <a:xfrm>
              <a:off x="6700627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DB9481-0909-4110-9A4C-06FF4CF06855}"/>
                </a:ext>
              </a:extLst>
            </p:cNvPr>
            <p:cNvSpPr/>
            <p:nvPr/>
          </p:nvSpPr>
          <p:spPr>
            <a:xfrm>
              <a:off x="6700627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D081F2-94C5-440A-80EB-EF0D9D93AB3E}"/>
                </a:ext>
              </a:extLst>
            </p:cNvPr>
            <p:cNvSpPr/>
            <p:nvPr/>
          </p:nvSpPr>
          <p:spPr>
            <a:xfrm>
              <a:off x="6700626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DCA7B3-2E22-4133-A480-31F30E7C56D3}"/>
                </a:ext>
              </a:extLst>
            </p:cNvPr>
            <p:cNvSpPr/>
            <p:nvPr/>
          </p:nvSpPr>
          <p:spPr>
            <a:xfrm>
              <a:off x="4913890" y="626869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49CA-A52E-49BC-ABB5-0E7860554B1A}"/>
                </a:ext>
              </a:extLst>
            </p:cNvPr>
            <p:cNvSpPr/>
            <p:nvPr/>
          </p:nvSpPr>
          <p:spPr>
            <a:xfrm>
              <a:off x="4913889" y="602720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886696-8B42-4B63-883D-B8757ECC4290}"/>
                </a:ext>
              </a:extLst>
            </p:cNvPr>
            <p:cNvSpPr/>
            <p:nvPr/>
          </p:nvSpPr>
          <p:spPr>
            <a:xfrm>
              <a:off x="4913889" y="57772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8FF74A-038F-4EEA-BBA5-33058F9B8B42}"/>
                </a:ext>
              </a:extLst>
            </p:cNvPr>
            <p:cNvSpPr/>
            <p:nvPr/>
          </p:nvSpPr>
          <p:spPr>
            <a:xfrm>
              <a:off x="4913889" y="552729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2254AD-0586-4F16-B73F-630FF432EF45}"/>
                </a:ext>
              </a:extLst>
            </p:cNvPr>
            <p:cNvSpPr/>
            <p:nvPr/>
          </p:nvSpPr>
          <p:spPr>
            <a:xfrm>
              <a:off x="4913888" y="529137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F83F37-F8DA-4DF8-A1AD-B54EC9A7EE96}"/>
                </a:ext>
              </a:extLst>
            </p:cNvPr>
            <p:cNvSpPr/>
            <p:nvPr/>
          </p:nvSpPr>
          <p:spPr>
            <a:xfrm>
              <a:off x="4913887" y="480506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5B2056-987C-40E6-92D8-A7A319071176}"/>
                </a:ext>
              </a:extLst>
            </p:cNvPr>
            <p:cNvSpPr/>
            <p:nvPr/>
          </p:nvSpPr>
          <p:spPr>
            <a:xfrm>
              <a:off x="4913887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106858-5658-4C19-84C6-AE1AAFCAB6C5}"/>
                </a:ext>
              </a:extLst>
            </p:cNvPr>
            <p:cNvSpPr/>
            <p:nvPr/>
          </p:nvSpPr>
          <p:spPr>
            <a:xfrm>
              <a:off x="4913886" y="455781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C96997-DCF1-4083-9877-84302A703489}"/>
                </a:ext>
              </a:extLst>
            </p:cNvPr>
            <p:cNvSpPr/>
            <p:nvPr/>
          </p:nvSpPr>
          <p:spPr>
            <a:xfrm>
              <a:off x="4328306" y="6273886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5E003A-125E-44FA-93D3-A2F132D7F17A}"/>
                </a:ext>
              </a:extLst>
            </p:cNvPr>
            <p:cNvSpPr/>
            <p:nvPr/>
          </p:nvSpPr>
          <p:spPr>
            <a:xfrm>
              <a:off x="4328305" y="603239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3318A6E-76E1-484C-8E0F-F6047B88F75D}"/>
                </a:ext>
              </a:extLst>
            </p:cNvPr>
            <p:cNvSpPr/>
            <p:nvPr/>
          </p:nvSpPr>
          <p:spPr>
            <a:xfrm>
              <a:off x="4328304" y="505792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F308FD-F337-47BB-8EA6-30219B9E80C3}"/>
                </a:ext>
              </a:extLst>
            </p:cNvPr>
            <p:cNvSpPr/>
            <p:nvPr/>
          </p:nvSpPr>
          <p:spPr>
            <a:xfrm>
              <a:off x="4328303" y="481025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C5B78D-CFD6-4052-879D-3EA34D2DE0AB}"/>
                </a:ext>
              </a:extLst>
            </p:cNvPr>
            <p:cNvSpPr/>
            <p:nvPr/>
          </p:nvSpPr>
          <p:spPr>
            <a:xfrm>
              <a:off x="4328302" y="456300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true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6056338"/>
            <a:ext cx="1861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575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46</cp:revision>
  <cp:lastPrinted>2019-11-06T13:57:27Z</cp:lastPrinted>
  <dcterms:created xsi:type="dcterms:W3CDTF">2019-11-05T12:29:49Z</dcterms:created>
  <dcterms:modified xsi:type="dcterms:W3CDTF">2019-11-14T03:21:14Z</dcterms:modified>
</cp:coreProperties>
</file>