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6B05-6E5E-4191-9DEA-81AC01336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6CC0E-7759-4E01-89FA-98FC316E8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A2FDA-1CCB-4A3F-A5D1-072E3FA84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2295-5F1D-4AEE-AB5B-478418305D41}" type="datetimeFigureOut">
              <a:rPr lang="en-SG" smtClean="0"/>
              <a:t>9/10/2019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2AB17-C3C2-4089-85AC-D1E3D7957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F65D3-A8BE-4078-8D89-1656FE1A2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C63-BB51-4E9E-AD41-41F70F8ED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3365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4E850-4338-4349-99DE-B7D9223C5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9F65F-3403-443E-A5B8-949C9C7AC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100F2-251E-48D6-9733-63A64845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2295-5F1D-4AEE-AB5B-478418305D41}" type="datetimeFigureOut">
              <a:rPr lang="en-SG" smtClean="0"/>
              <a:t>9/10/2019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08B8A-5C0D-42FF-8EC0-E9E13F2D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9E7C1-3306-4F87-A34F-3DCFD0DF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C63-BB51-4E9E-AD41-41F70F8ED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648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779375-FE82-4221-AFEE-5E8A4EF6A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D4995-DFB3-4884-91A8-23449BAF4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A9920-FA44-49C5-B1D5-3C918C878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2295-5F1D-4AEE-AB5B-478418305D41}" type="datetimeFigureOut">
              <a:rPr lang="en-SG" smtClean="0"/>
              <a:t>9/10/2019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C67FD-136A-4AD7-A353-1340B3CF4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0FDE9-8374-4081-9202-5AA346F42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C63-BB51-4E9E-AD41-41F70F8ED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79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A016-E0F5-4AF1-9804-F9BB0DA2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BB57B-3602-40E7-97D3-1946E09E0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DAE79-4AE7-42D6-B89E-4074D5735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2295-5F1D-4AEE-AB5B-478418305D41}" type="datetimeFigureOut">
              <a:rPr lang="en-SG" smtClean="0"/>
              <a:t>9/10/2019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6DCB6-46B0-4344-BE60-05DB737A3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D03C5-DAF5-4CCF-A5B3-186E26324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C63-BB51-4E9E-AD41-41F70F8ED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638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29C50-D8A0-41BE-BF6A-F98DEF30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373C2-2241-44D7-A2F2-BEF677CD7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D3EC8-6EF1-4391-B9BF-14E34DD9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2295-5F1D-4AEE-AB5B-478418305D41}" type="datetimeFigureOut">
              <a:rPr lang="en-SG" smtClean="0"/>
              <a:t>9/10/2019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436CC-C5B3-40E7-B2D8-A0A18A86D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BC9A6-D1D2-4830-A5AA-34100F56F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C63-BB51-4E9E-AD41-41F70F8ED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837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6E034-D053-4D35-A355-D8995F9A2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08EF-6898-4076-8161-55A5392DF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674B7-0351-405F-9A2C-5D4AA4577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10FF0-B18E-4E12-B07C-E2CA45258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2295-5F1D-4AEE-AB5B-478418305D41}" type="datetimeFigureOut">
              <a:rPr lang="en-SG" smtClean="0"/>
              <a:t>9/10/2019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5E3C7-1BA3-4795-939C-643E36D1B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D4716-0E99-44DA-8E1E-CC728AC2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C63-BB51-4E9E-AD41-41F70F8ED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518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2351D-D91C-4151-8781-4312846C5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BF063-42CB-4E1D-9A94-0C4A63358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DA91F-1B6E-47EE-B24E-EF0BA1D7D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5545B4-BE04-4CAD-8B52-F0AF944AA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25503B-8C0D-4A45-80B3-2D7451F596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7ADFFF-2512-41A6-A69B-B23B8A029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2295-5F1D-4AEE-AB5B-478418305D41}" type="datetimeFigureOut">
              <a:rPr lang="en-SG" smtClean="0"/>
              <a:t>9/10/2019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AC5B87-96C5-41EB-9B8B-AE20CC4FE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8B59AF-1080-482C-8D91-8EF36A1E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C63-BB51-4E9E-AD41-41F70F8ED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6581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A2D08-661E-440B-9F8D-F9860273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11A865-8208-45EC-9D20-D5F02D41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2295-5F1D-4AEE-AB5B-478418305D41}" type="datetimeFigureOut">
              <a:rPr lang="en-SG" smtClean="0"/>
              <a:t>9/10/2019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71539-B1B1-4AC7-A271-E6232660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5B7015-3493-4B3D-B637-D22949D9A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C63-BB51-4E9E-AD41-41F70F8ED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3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A17DEA-54E0-49D8-ABE6-B08BD4DFE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2295-5F1D-4AEE-AB5B-478418305D41}" type="datetimeFigureOut">
              <a:rPr lang="en-SG" smtClean="0"/>
              <a:t>9/10/2019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EF7EF7-5455-4822-B6E1-D91D4493A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B949E-DA83-41F8-9D6A-457EF0F84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C63-BB51-4E9E-AD41-41F70F8ED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6876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930A7-86FC-40BC-92FA-C698ED8E5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F9464-DB11-4C01-88C0-A85A817CF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9F0FF-3142-4357-B9FD-FEE04AB0B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2A34A-8404-4031-B13F-B09CB1FC1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2295-5F1D-4AEE-AB5B-478418305D41}" type="datetimeFigureOut">
              <a:rPr lang="en-SG" smtClean="0"/>
              <a:t>9/10/2019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E665D-6722-4FB5-AD7C-C1EED54F3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69B36-28DB-4647-A4BE-7C353438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C63-BB51-4E9E-AD41-41F70F8ED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011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028A-1005-4973-B648-B5CC5C15F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DFEED1-5451-49B1-8CBD-54E2F103C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5CD85-E951-42C4-815C-91ACD1BB3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13DB8-A52C-4AF2-8C1F-22B48829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2295-5F1D-4AEE-AB5B-478418305D41}" type="datetimeFigureOut">
              <a:rPr lang="en-SG" smtClean="0"/>
              <a:t>9/10/2019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A720E-C7D8-48FE-9952-F9A502D1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24C56-ED5F-4861-A605-9A02423D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C63-BB51-4E9E-AD41-41F70F8ED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034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BB938C-46BC-45B8-B378-E2BB5CE17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20BB9-D762-41D5-911C-8A5E70DA5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5E569-98A0-4692-ADD4-817D16939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42295-5F1D-4AEE-AB5B-478418305D41}" type="datetimeFigureOut">
              <a:rPr lang="en-SG" smtClean="0"/>
              <a:t>9/10/2019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28752-0130-42EE-8ADD-A92D6A4BFE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0B10C-D959-4637-8C0F-7F55F30A6F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68C63-BB51-4E9E-AD41-41F70F8ED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0921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1F3C35-C31A-4919-B675-BC434F784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469" y="1149927"/>
            <a:ext cx="4600688" cy="455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228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7C553B-14DD-45DC-82D9-F5B2D83E9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6785"/>
            <a:ext cx="12192000" cy="49843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A08457-6FBF-4B91-BA5E-5DD8018EFC1C}"/>
              </a:ext>
            </a:extLst>
          </p:cNvPr>
          <p:cNvSpPr/>
          <p:nvPr/>
        </p:nvSpPr>
        <p:spPr>
          <a:xfrm>
            <a:off x="7841409" y="1108379"/>
            <a:ext cx="1043709" cy="4396509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2ED08E-4F71-413C-B89E-43D72F721F22}"/>
              </a:ext>
            </a:extLst>
          </p:cNvPr>
          <p:cNvSpPr/>
          <p:nvPr/>
        </p:nvSpPr>
        <p:spPr>
          <a:xfrm>
            <a:off x="5481386" y="1108378"/>
            <a:ext cx="1043709" cy="4396509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248916-C626-4B3E-A641-713BBADEE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597" y="3693760"/>
            <a:ext cx="1504950" cy="2990850"/>
          </a:xfrm>
          <a:prstGeom prst="rect">
            <a:avLst/>
          </a:prstGeom>
          <a:ln w="28575">
            <a:solidFill>
              <a:schemeClr val="accent4"/>
            </a:solidFill>
            <a:prstDash val="lg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FB69E9-4762-4867-8B57-97AE5EB10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2245" y="3601396"/>
            <a:ext cx="1476375" cy="3009900"/>
          </a:xfrm>
          <a:prstGeom prst="rect">
            <a:avLst/>
          </a:prstGeom>
          <a:ln w="28575">
            <a:solidFill>
              <a:schemeClr val="accent4"/>
            </a:solidFill>
            <a:prstDash val="lg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218F4D-96A9-4D76-8B95-981C46BB01BA}"/>
              </a:ext>
            </a:extLst>
          </p:cNvPr>
          <p:cNvSpPr/>
          <p:nvPr/>
        </p:nvSpPr>
        <p:spPr>
          <a:xfrm>
            <a:off x="577937" y="297933"/>
            <a:ext cx="51535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800" dirty="0"/>
              <a:t>Image pre-processing, extract plot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2825AF-5C6C-45CD-A6C1-36ACF7CC67D0}"/>
              </a:ext>
            </a:extLst>
          </p:cNvPr>
          <p:cNvCxnSpPr/>
          <p:nvPr/>
        </p:nvCxnSpPr>
        <p:spPr>
          <a:xfrm flipH="1">
            <a:off x="4652068" y="2453040"/>
            <a:ext cx="923636" cy="14224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24B33A-A11F-4ADB-89E2-61DC05124F2D}"/>
              </a:ext>
            </a:extLst>
          </p:cNvPr>
          <p:cNvCxnSpPr>
            <a:cxnSpLocks/>
          </p:cNvCxnSpPr>
          <p:nvPr/>
        </p:nvCxnSpPr>
        <p:spPr>
          <a:xfrm>
            <a:off x="8791962" y="2890196"/>
            <a:ext cx="1127893" cy="109991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454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5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n</dc:creator>
  <cp:lastModifiedBy>j n</cp:lastModifiedBy>
  <cp:revision>2</cp:revision>
  <dcterms:created xsi:type="dcterms:W3CDTF">2019-10-09T08:58:28Z</dcterms:created>
  <dcterms:modified xsi:type="dcterms:W3CDTF">2019-10-09T13:40:33Z</dcterms:modified>
</cp:coreProperties>
</file>