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Bingei" userId="fad82a92bbc6c441" providerId="LiveId" clId="{66EE8502-53CC-4A54-8E5F-B4A7A9E2CF56}"/>
    <pc:docChg chg="modSld">
      <pc:chgData name="Edward Bingei" userId="fad82a92bbc6c441" providerId="LiveId" clId="{66EE8502-53CC-4A54-8E5F-B4A7A9E2CF56}" dt="2019-09-01T05:10:38.388" v="100" actId="20577"/>
      <pc:docMkLst>
        <pc:docMk/>
      </pc:docMkLst>
      <pc:sldChg chg="modSp">
        <pc:chgData name="Edward Bingei" userId="fad82a92bbc6c441" providerId="LiveId" clId="{66EE8502-53CC-4A54-8E5F-B4A7A9E2CF56}" dt="2019-09-01T05:10:38.388" v="100" actId="20577"/>
        <pc:sldMkLst>
          <pc:docMk/>
          <pc:sldMk cId="2115310234" sldId="257"/>
        </pc:sldMkLst>
        <pc:spChg chg="mod">
          <ac:chgData name="Edward Bingei" userId="fad82a92bbc6c441" providerId="LiveId" clId="{66EE8502-53CC-4A54-8E5F-B4A7A9E2CF56}" dt="2019-09-01T05:10:26.001" v="24" actId="20577"/>
          <ac:spMkLst>
            <pc:docMk/>
            <pc:sldMk cId="2115310234" sldId="257"/>
            <ac:spMk id="2" creationId="{9467E9CF-B482-4E7E-9B6B-15B38529F773}"/>
          </ac:spMkLst>
        </pc:spChg>
        <pc:spChg chg="mod">
          <ac:chgData name="Edward Bingei" userId="fad82a92bbc6c441" providerId="LiveId" clId="{66EE8502-53CC-4A54-8E5F-B4A7A9E2CF56}" dt="2019-09-01T05:10:38.388" v="100" actId="20577"/>
          <ac:spMkLst>
            <pc:docMk/>
            <pc:sldMk cId="2115310234" sldId="257"/>
            <ac:spMk id="3" creationId="{7BC33C9A-BA62-4AAB-8478-22D4972420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046D-528E-49BF-9B24-85C664FFE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1BD-D0FD-4C31-9104-C4CC2CA19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4869-3AD7-4039-92A6-739F7BB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90D9-F5FB-4CF9-B7DF-29E67CF7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8D9B-0CD2-445F-8609-CF86653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41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6114-C763-46B0-9DBC-70AD5E4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8617-F958-47FF-9C77-3E11C3210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7615-03A0-453B-8CB6-1B91EDE1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4F76-1E03-44CC-B5C6-3F049F09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671BC-333A-4AD2-B01B-3E7F962C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0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405C1-3527-4D02-8490-D0D785D42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F9EBB-80BC-4269-BBE1-8A2E85C1E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3CB78-0DB3-4541-821F-59FEB2DB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7A61-0844-4ED0-BCB6-600B2CA4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ED09-81B8-41FD-9B3C-41ACB60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667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0731-56A7-4B6B-AD9E-698266C8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4B13-C146-4938-AFC6-72AE137F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5A6E-8F0A-4AEE-81F5-E541657D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8670-91FE-4383-93E9-028FF7AA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6E91-31B1-453F-9F80-02B3C074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79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AC6B-88BF-4D63-ADD9-02CC7EBB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15025-9B01-4A64-BA86-4BF85FED3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DB24-E5BE-4A95-8A45-ADB2BC41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5AB4-3331-49D3-9472-EFF48691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281F1-4AD4-4EAE-B4B0-F8612BE0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61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A353-3FC8-4248-A0BA-CBD1D00D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3B14-43F8-4C3F-8320-50AB2B8CF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3EA3D-31FA-4AA0-8EC1-26DBF48E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9B5EC-7EBA-411D-A972-9C1AEDC6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DF1CA-470C-46C0-ACD1-3994BC4F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20863-FDBF-442F-B18B-D86F7ED1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8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6DD3-933A-4427-93D3-E8BF3A12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6E72-D9DD-4D9A-9D7D-04D99B2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18267-14ED-439C-AE78-AA01CA70F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3EABA-A4F7-48A8-BED0-A982B8503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B036-32AA-44F9-9575-F374B971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73A49-D863-4DB9-B6DB-78964106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BA1EB-B51C-4FCC-8DD3-D8573472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6321E-8527-4225-9953-83AF5E5B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31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0A68-E43A-4CB8-A721-4DD09E28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86A23-1A99-4D30-8DA6-51308295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C16E9-C8D5-4184-8550-9F1CCE68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1AA1E-4D25-47C5-A7F8-36985808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199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BE255-0194-462D-9F39-EDA596C6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ABE1F-5A23-4FD3-BD97-A8C5F9DD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C1551-9748-4EAF-9DA2-5E49CFB6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50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A3E3-E2E2-4407-9011-3F0C459D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B34D-DD8C-415B-9226-96754754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06DF5-7184-49B2-9FAE-3871FB172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17F46-8507-4DD6-A471-F7B63D74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E556-6B5F-4B0D-A8F3-1BC6271F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10C60-6F7D-4140-9999-585E8CDF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14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1480-6DAE-4D20-BA9F-40C15180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E68C-0096-44F0-B49E-FF8D72DB3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D847-B559-4784-833B-BFCF778E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9DE54-14D5-45D6-9B6D-305D9E7D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4629E-79AB-4130-BFD2-863BAE7F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C1F72-A867-4E73-8E2F-E328DDAC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18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93530-2C10-4457-89C7-C59D552F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EBFF-59FE-4777-902D-DE6062D71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FDCD-0B41-491A-ACEE-61F1FA14A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C7AA-0AAC-47AF-BD6A-9608FBA0A437}" type="datetimeFigureOut">
              <a:rPr lang="en-SG" smtClean="0"/>
              <a:t>1/9/2019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BCD1-09DB-4A01-AF22-3DC9DDC9B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55751-570E-497A-8774-F7E29C4A9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57345-3911-4582-808F-3E08CFF0A9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8D36-B06A-47C4-9A78-77B33ABC9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Detect and Curb Toxic Online Comments using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342C5-D9AC-4F8E-B4A5-33D8C7F51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54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E9CF-B482-4E7E-9B6B-15B38529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Issues / 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3C9A-BA62-4AAB-8478-22D49724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Non-ASCII characters</a:t>
            </a:r>
          </a:p>
          <a:p>
            <a:r>
              <a:rPr lang="en-SG" dirty="0"/>
              <a:t>Memory Error due to large dataset (159k rows)</a:t>
            </a:r>
          </a:p>
          <a:p>
            <a:r>
              <a:rPr lang="en-SG" dirty="0"/>
              <a:t>Large number of words that are English but not </a:t>
            </a:r>
            <a:r>
              <a:rPr lang="en-SG"/>
              <a:t>standard English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531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Detect and Curb Toxic Online Comments using ML</vt:lpstr>
      <vt:lpstr>Issues / Challenges faced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 and Curb Toxic Online Comments using ML</dc:title>
  <dc:creator>Edward Bingei</dc:creator>
  <cp:lastModifiedBy>Edward Bingei</cp:lastModifiedBy>
  <cp:revision>2</cp:revision>
  <dcterms:created xsi:type="dcterms:W3CDTF">2019-08-31T08:40:02Z</dcterms:created>
  <dcterms:modified xsi:type="dcterms:W3CDTF">2019-09-01T05:10:42Z</dcterms:modified>
</cp:coreProperties>
</file>