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09" r:id="rId3"/>
    <p:sldId id="256" r:id="rId4"/>
    <p:sldId id="312" r:id="rId5"/>
    <p:sldId id="282" r:id="rId6"/>
    <p:sldId id="305" r:id="rId7"/>
    <p:sldId id="306" r:id="rId8"/>
    <p:sldId id="310" r:id="rId9"/>
    <p:sldId id="315" r:id="rId10"/>
    <p:sldId id="261" r:id="rId11"/>
    <p:sldId id="263" r:id="rId12"/>
    <p:sldId id="258" r:id="rId13"/>
    <p:sldId id="313" r:id="rId14"/>
    <p:sldId id="328" r:id="rId15"/>
    <p:sldId id="329" r:id="rId16"/>
    <p:sldId id="307" r:id="rId17"/>
    <p:sldId id="326" r:id="rId18"/>
    <p:sldId id="327" r:id="rId19"/>
    <p:sldId id="257" r:id="rId20"/>
    <p:sldId id="319" r:id="rId21"/>
    <p:sldId id="316" r:id="rId22"/>
    <p:sldId id="320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854C40"/>
    <a:srgbClr val="A079C4"/>
    <a:srgbClr val="66FF66"/>
    <a:srgbClr val="F640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E8502-53CC-4A54-8E5F-B4A7A9E2CF56}" v="604" dt="2019-09-06T03:20:55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Bingei" userId="fad82a92bbc6c441" providerId="LiveId" clId="{66EE8502-53CC-4A54-8E5F-B4A7A9E2CF56}"/>
    <pc:docChg chg="undo custSel mod addSld delSld modSld sldOrd">
      <pc:chgData name="Edward Bingei" userId="fad82a92bbc6c441" providerId="LiveId" clId="{66EE8502-53CC-4A54-8E5F-B4A7A9E2CF56}" dt="2019-09-06T04:01:15.045" v="5076" actId="1076"/>
      <pc:docMkLst>
        <pc:docMk/>
      </pc:docMkLst>
      <pc:sldChg chg="addSp modSp mod setBg setClrOvrMap">
        <pc:chgData name="Edward Bingei" userId="fad82a92bbc6c441" providerId="LiveId" clId="{66EE8502-53CC-4A54-8E5F-B4A7A9E2CF56}" dt="2019-09-06T02:38:57.698" v="4758" actId="14100"/>
        <pc:sldMkLst>
          <pc:docMk/>
          <pc:sldMk cId="724549816" sldId="256"/>
        </pc:sldMkLst>
        <pc:spChg chg="mod">
          <ac:chgData name="Edward Bingei" userId="fad82a92bbc6c441" providerId="LiveId" clId="{66EE8502-53CC-4A54-8E5F-B4A7A9E2CF56}" dt="2019-09-06T02:38:57.698" v="4758" actId="14100"/>
          <ac:spMkLst>
            <pc:docMk/>
            <pc:sldMk cId="724549816" sldId="256"/>
            <ac:spMk id="2" creationId="{400C8D36-B06A-47C4-9A78-77B33ABC902C}"/>
          </ac:spMkLst>
        </pc:spChg>
        <pc:spChg chg="mod">
          <ac:chgData name="Edward Bingei" userId="fad82a92bbc6c441" providerId="LiveId" clId="{66EE8502-53CC-4A54-8E5F-B4A7A9E2CF56}" dt="2019-09-04T16:15:26.534" v="3684" actId="26606"/>
          <ac:spMkLst>
            <pc:docMk/>
            <pc:sldMk cId="724549816" sldId="256"/>
            <ac:spMk id="3" creationId="{4AA342C5-D9AC-4F8E-B4A5-33D8C7F51F9E}"/>
          </ac:spMkLst>
        </pc:spChg>
        <pc:picChg chg="add mod">
          <ac:chgData name="Edward Bingei" userId="fad82a92bbc6c441" providerId="LiveId" clId="{66EE8502-53CC-4A54-8E5F-B4A7A9E2CF56}" dt="2019-09-04T16:15:26.534" v="3684" actId="26606"/>
          <ac:picMkLst>
            <pc:docMk/>
            <pc:sldMk cId="724549816" sldId="256"/>
            <ac:picMk id="2050" creationId="{B5C6C68F-0E9D-4B0A-A91B-95FE0CFBF3AE}"/>
          </ac:picMkLst>
        </pc:picChg>
        <pc:cxnChg chg="add">
          <ac:chgData name="Edward Bingei" userId="fad82a92bbc6c441" providerId="LiveId" clId="{66EE8502-53CC-4A54-8E5F-B4A7A9E2CF56}" dt="2019-09-04T16:15:26.534" v="3684" actId="26606"/>
          <ac:cxnSpMkLst>
            <pc:docMk/>
            <pc:sldMk cId="724549816" sldId="256"/>
            <ac:cxnSpMk id="71" creationId="{E126E481-B945-4179-BD79-05E96E9B29E1}"/>
          </ac:cxnSpMkLst>
        </pc:cxnChg>
      </pc:sldChg>
      <pc:sldChg chg="addSp delSp modSp ord">
        <pc:chgData name="Edward Bingei" userId="fad82a92bbc6c441" providerId="LiveId" clId="{66EE8502-53CC-4A54-8E5F-B4A7A9E2CF56}" dt="2019-09-05T09:42:47.521" v="4577" actId="14100"/>
        <pc:sldMkLst>
          <pc:docMk/>
          <pc:sldMk cId="2115310234" sldId="257"/>
        </pc:sldMkLst>
        <pc:spChg chg="del mod">
          <ac:chgData name="Edward Bingei" userId="fad82a92bbc6c441" providerId="LiveId" clId="{66EE8502-53CC-4A54-8E5F-B4A7A9E2CF56}" dt="2019-09-05T08:54:29.554" v="4175" actId="478"/>
          <ac:spMkLst>
            <pc:docMk/>
            <pc:sldMk cId="2115310234" sldId="257"/>
            <ac:spMk id="2" creationId="{9467E9CF-B482-4E7E-9B6B-15B38529F773}"/>
          </ac:spMkLst>
        </pc:spChg>
        <pc:spChg chg="del mod">
          <ac:chgData name="Edward Bingei" userId="fad82a92bbc6c441" providerId="LiveId" clId="{66EE8502-53CC-4A54-8E5F-B4A7A9E2CF56}" dt="2019-09-04T16:13:34.994" v="3620" actId="478"/>
          <ac:spMkLst>
            <pc:docMk/>
            <pc:sldMk cId="2115310234" sldId="257"/>
            <ac:spMk id="3" creationId="{7BC33C9A-BA62-4AAB-8478-22D4972420A7}"/>
          </ac:spMkLst>
        </pc:spChg>
        <pc:spChg chg="add del mod">
          <ac:chgData name="Edward Bingei" userId="fad82a92bbc6c441" providerId="LiveId" clId="{66EE8502-53CC-4A54-8E5F-B4A7A9E2CF56}" dt="2019-09-05T08:54:47.725" v="4177" actId="478"/>
          <ac:spMkLst>
            <pc:docMk/>
            <pc:sldMk cId="2115310234" sldId="257"/>
            <ac:spMk id="4" creationId="{08516E6B-718F-4707-8EB0-3A39AE1A26B7}"/>
          </ac:spMkLst>
        </pc:spChg>
        <pc:picChg chg="add mod">
          <ac:chgData name="Edward Bingei" userId="fad82a92bbc6c441" providerId="LiveId" clId="{66EE8502-53CC-4A54-8E5F-B4A7A9E2CF56}" dt="2019-09-05T09:42:47.521" v="4577" actId="14100"/>
          <ac:picMkLst>
            <pc:docMk/>
            <pc:sldMk cId="2115310234" sldId="257"/>
            <ac:picMk id="6" creationId="{F348E1ED-E6CA-4D79-8E80-85FC44637218}"/>
          </ac:picMkLst>
        </pc:picChg>
      </pc:sldChg>
      <pc:sldChg chg="addSp delSp modSp add">
        <pc:chgData name="Edward Bingei" userId="fad82a92bbc6c441" providerId="LiveId" clId="{66EE8502-53CC-4A54-8E5F-B4A7A9E2CF56}" dt="2019-09-05T08:54:41.829" v="4176" actId="20577"/>
        <pc:sldMkLst>
          <pc:docMk/>
          <pc:sldMk cId="1035745285" sldId="258"/>
        </pc:sldMkLst>
        <pc:spChg chg="del">
          <ac:chgData name="Edward Bingei" userId="fad82a92bbc6c441" providerId="LiveId" clId="{66EE8502-53CC-4A54-8E5F-B4A7A9E2CF56}" dt="2019-09-03T07:45:41.650" v="169" actId="478"/>
          <ac:spMkLst>
            <pc:docMk/>
            <pc:sldMk cId="1035745285" sldId="258"/>
            <ac:spMk id="2" creationId="{905AD26E-FCCD-4778-8190-C26162FDFA07}"/>
          </ac:spMkLst>
        </pc:spChg>
        <pc:spChg chg="del">
          <ac:chgData name="Edward Bingei" userId="fad82a92bbc6c441" providerId="LiveId" clId="{66EE8502-53CC-4A54-8E5F-B4A7A9E2CF56}" dt="2019-09-03T07:45:35.945" v="165" actId="478"/>
          <ac:spMkLst>
            <pc:docMk/>
            <pc:sldMk cId="1035745285" sldId="258"/>
            <ac:spMk id="3" creationId="{B020A6E5-DDBF-4FC6-B5DE-D74B4AB96FAD}"/>
          </ac:spMkLst>
        </pc:spChg>
        <pc:spChg chg="add mod">
          <ac:chgData name="Edward Bingei" userId="fad82a92bbc6c441" providerId="LiveId" clId="{66EE8502-53CC-4A54-8E5F-B4A7A9E2CF56}" dt="2019-09-05T08:54:41.829" v="4176" actId="20577"/>
          <ac:spMkLst>
            <pc:docMk/>
            <pc:sldMk cId="1035745285" sldId="258"/>
            <ac:spMk id="4" creationId="{C47ECC93-605D-408F-908C-24DDB3589310}"/>
          </ac:spMkLst>
        </pc:spChg>
        <pc:grpChg chg="add">
          <ac:chgData name="Edward Bingei" userId="fad82a92bbc6c441" providerId="LiveId" clId="{66EE8502-53CC-4A54-8E5F-B4A7A9E2CF56}" dt="2019-09-03T14:23:57.930" v="2120"/>
          <ac:grpSpMkLst>
            <pc:docMk/>
            <pc:sldMk cId="1035745285" sldId="258"/>
            <ac:grpSpMk id="7" creationId="{A779D52A-6F4B-4E23-AA71-619415B56146}"/>
          </ac:grpSpMkLst>
        </pc:grpChg>
        <pc:picChg chg="add del">
          <ac:chgData name="Edward Bingei" userId="fad82a92bbc6c441" providerId="LiveId" clId="{66EE8502-53CC-4A54-8E5F-B4A7A9E2CF56}" dt="2019-09-03T07:45:32.477" v="164" actId="478"/>
          <ac:picMkLst>
            <pc:docMk/>
            <pc:sldMk cId="1035745285" sldId="258"/>
            <ac:picMk id="4" creationId="{24797094-56FD-49CA-A92B-406376C5A436}"/>
          </ac:picMkLst>
        </pc:picChg>
        <pc:picChg chg="add">
          <ac:chgData name="Edward Bingei" userId="fad82a92bbc6c441" providerId="LiveId" clId="{66EE8502-53CC-4A54-8E5F-B4A7A9E2CF56}" dt="2019-09-03T14:23:57.930" v="2120"/>
          <ac:picMkLst>
            <pc:docMk/>
            <pc:sldMk cId="1035745285" sldId="258"/>
            <ac:picMk id="5" creationId="{2B4D9FE4-C204-4417-89E9-FBA672AD7F7D}"/>
          </ac:picMkLst>
        </pc:picChg>
        <pc:picChg chg="add">
          <ac:chgData name="Edward Bingei" userId="fad82a92bbc6c441" providerId="LiveId" clId="{66EE8502-53CC-4A54-8E5F-B4A7A9E2CF56}" dt="2019-09-03T14:23:57.930" v="2120"/>
          <ac:picMkLst>
            <pc:docMk/>
            <pc:sldMk cId="1035745285" sldId="258"/>
            <ac:picMk id="6" creationId="{E1E04802-0E5D-4A7B-94EA-0D572F5939EC}"/>
          </ac:picMkLst>
        </pc:picChg>
        <pc:picChg chg="add mod">
          <ac:chgData name="Edward Bingei" userId="fad82a92bbc6c441" providerId="LiveId" clId="{66EE8502-53CC-4A54-8E5F-B4A7A9E2CF56}" dt="2019-09-04T16:17:29.915" v="3691" actId="14100"/>
          <ac:picMkLst>
            <pc:docMk/>
            <pc:sldMk cId="1035745285" sldId="258"/>
            <ac:picMk id="1026" creationId="{55239EFD-CAE3-4694-830C-05158713D42F}"/>
          </ac:picMkLst>
        </pc:picChg>
        <pc:picChg chg="add del mod">
          <ac:chgData name="Edward Bingei" userId="fad82a92bbc6c441" providerId="LiveId" clId="{66EE8502-53CC-4A54-8E5F-B4A7A9E2CF56}" dt="2019-09-03T08:59:24.081" v="219" actId="478"/>
          <ac:picMkLst>
            <pc:docMk/>
            <pc:sldMk cId="1035745285" sldId="258"/>
            <ac:picMk id="1028" creationId="{63CF9FC0-B72E-409B-B71C-6C6933D4D63D}"/>
          </ac:picMkLst>
        </pc:picChg>
        <pc:picChg chg="add mod">
          <ac:chgData name="Edward Bingei" userId="fad82a92bbc6c441" providerId="LiveId" clId="{66EE8502-53CC-4A54-8E5F-B4A7A9E2CF56}" dt="2019-09-04T16:17:24.963" v="3689" actId="14100"/>
          <ac:picMkLst>
            <pc:docMk/>
            <pc:sldMk cId="1035745285" sldId="258"/>
            <ac:picMk id="1030" creationId="{AD60B242-2845-4B9C-95FD-6D43987179E5}"/>
          </ac:picMkLst>
        </pc:picChg>
      </pc:sldChg>
      <pc:sldChg chg="add">
        <pc:chgData name="Edward Bingei" userId="fad82a92bbc6c441" providerId="LiveId" clId="{66EE8502-53CC-4A54-8E5F-B4A7A9E2CF56}" dt="2019-09-05T10:44:13.537" v="4644"/>
        <pc:sldMkLst>
          <pc:docMk/>
          <pc:sldMk cId="726725762" sldId="259"/>
        </pc:sldMkLst>
      </pc:sldChg>
      <pc:sldChg chg="addSp delSp modSp add del">
        <pc:chgData name="Edward Bingei" userId="fad82a92bbc6c441" providerId="LiveId" clId="{66EE8502-53CC-4A54-8E5F-B4A7A9E2CF56}" dt="2019-09-05T10:44:11.781" v="4643" actId="2696"/>
        <pc:sldMkLst>
          <pc:docMk/>
          <pc:sldMk cId="3934696524" sldId="259"/>
        </pc:sldMkLst>
        <pc:spChg chg="del">
          <ac:chgData name="Edward Bingei" userId="fad82a92bbc6c441" providerId="LiveId" clId="{66EE8502-53CC-4A54-8E5F-B4A7A9E2CF56}" dt="2019-09-03T08:27:29.273" v="183" actId="478"/>
          <ac:spMkLst>
            <pc:docMk/>
            <pc:sldMk cId="3934696524" sldId="259"/>
            <ac:spMk id="2" creationId="{99E3512C-C38D-4DC4-A890-2B01A69CF555}"/>
          </ac:spMkLst>
        </pc:spChg>
        <pc:spChg chg="del">
          <ac:chgData name="Edward Bingei" userId="fad82a92bbc6c441" providerId="LiveId" clId="{66EE8502-53CC-4A54-8E5F-B4A7A9E2CF56}" dt="2019-09-03T08:27:28.080" v="182" actId="478"/>
          <ac:spMkLst>
            <pc:docMk/>
            <pc:sldMk cId="3934696524" sldId="259"/>
            <ac:spMk id="3" creationId="{8C3F5B95-0451-4FB8-A649-2DFD1F9EC659}"/>
          </ac:spMkLst>
        </pc:spChg>
        <pc:spChg chg="add mod">
          <ac:chgData name="Edward Bingei" userId="fad82a92bbc6c441" providerId="LiveId" clId="{66EE8502-53CC-4A54-8E5F-B4A7A9E2CF56}" dt="2019-09-04T15:56:58.107" v="3379" actId="20577"/>
          <ac:spMkLst>
            <pc:docMk/>
            <pc:sldMk cId="3934696524" sldId="259"/>
            <ac:spMk id="4" creationId="{A889FC3B-0F66-451D-AC41-0BD410670FE9}"/>
          </ac:spMkLst>
        </pc:spChg>
        <pc:grpChg chg="add">
          <ac:chgData name="Edward Bingei" userId="fad82a92bbc6c441" providerId="LiveId" clId="{66EE8502-53CC-4A54-8E5F-B4A7A9E2CF56}" dt="2019-09-03T14:24:01.794" v="2121"/>
          <ac:grpSpMkLst>
            <pc:docMk/>
            <pc:sldMk cId="3934696524" sldId="259"/>
            <ac:grpSpMk id="8" creationId="{0A267739-6B15-480E-A9C1-B408D1919D0C}"/>
          </ac:grpSpMkLst>
        </pc:grpChg>
        <pc:picChg chg="add mod">
          <ac:chgData name="Edward Bingei" userId="fad82a92bbc6c441" providerId="LiveId" clId="{66EE8502-53CC-4A54-8E5F-B4A7A9E2CF56}" dt="2019-09-03T14:37:06.361" v="2375" actId="1076"/>
          <ac:picMkLst>
            <pc:docMk/>
            <pc:sldMk cId="3934696524" sldId="259"/>
            <ac:picMk id="5" creationId="{8D847B37-B8DA-4C64-965C-D6AB9B4587F4}"/>
          </ac:picMkLst>
        </pc:picChg>
        <pc:picChg chg="add">
          <ac:chgData name="Edward Bingei" userId="fad82a92bbc6c441" providerId="LiveId" clId="{66EE8502-53CC-4A54-8E5F-B4A7A9E2CF56}" dt="2019-09-03T14:24:01.794" v="2121"/>
          <ac:picMkLst>
            <pc:docMk/>
            <pc:sldMk cId="3934696524" sldId="259"/>
            <ac:picMk id="6" creationId="{2BD318DF-9DEB-4B64-832A-8D91C34AC650}"/>
          </ac:picMkLst>
        </pc:picChg>
        <pc:picChg chg="add">
          <ac:chgData name="Edward Bingei" userId="fad82a92bbc6c441" providerId="LiveId" clId="{66EE8502-53CC-4A54-8E5F-B4A7A9E2CF56}" dt="2019-09-03T14:24:01.794" v="2121"/>
          <ac:picMkLst>
            <pc:docMk/>
            <pc:sldMk cId="3934696524" sldId="259"/>
            <ac:picMk id="7" creationId="{251E76A1-353C-422C-9EDF-449686F472F2}"/>
          </ac:picMkLst>
        </pc:picChg>
        <pc:picChg chg="add del mod">
          <ac:chgData name="Edward Bingei" userId="fad82a92bbc6c441" providerId="LiveId" clId="{66EE8502-53CC-4A54-8E5F-B4A7A9E2CF56}" dt="2019-09-03T08:58:57.736" v="216" actId="478"/>
          <ac:picMkLst>
            <pc:docMk/>
            <pc:sldMk cId="3934696524" sldId="259"/>
            <ac:picMk id="2050" creationId="{73D80CEC-DE3C-46E0-8779-76285999C253}"/>
          </ac:picMkLst>
        </pc:picChg>
        <pc:picChg chg="add mod">
          <ac:chgData name="Edward Bingei" userId="fad82a92bbc6c441" providerId="LiveId" clId="{66EE8502-53CC-4A54-8E5F-B4A7A9E2CF56}" dt="2019-09-03T14:37:04.049" v="2374" actId="1076"/>
          <ac:picMkLst>
            <pc:docMk/>
            <pc:sldMk cId="3934696524" sldId="259"/>
            <ac:picMk id="2052" creationId="{0BD16E0F-9577-4878-A574-3FF2E9B1568E}"/>
          </ac:picMkLst>
        </pc:picChg>
      </pc:sldChg>
      <pc:sldChg chg="addSp delSp modSp add del">
        <pc:chgData name="Edward Bingei" userId="fad82a92bbc6c441" providerId="LiveId" clId="{66EE8502-53CC-4A54-8E5F-B4A7A9E2CF56}" dt="2019-09-05T02:51:46.408" v="4103" actId="2696"/>
        <pc:sldMkLst>
          <pc:docMk/>
          <pc:sldMk cId="149404173" sldId="260"/>
        </pc:sldMkLst>
        <pc:spChg chg="del">
          <ac:chgData name="Edward Bingei" userId="fad82a92bbc6c441" providerId="LiveId" clId="{66EE8502-53CC-4A54-8E5F-B4A7A9E2CF56}" dt="2019-09-03T08:37:56.281" v="195" actId="478"/>
          <ac:spMkLst>
            <pc:docMk/>
            <pc:sldMk cId="149404173" sldId="260"/>
            <ac:spMk id="2" creationId="{A914D6D3-BED4-4A28-B44B-ADB9B47F9653}"/>
          </ac:spMkLst>
        </pc:spChg>
        <pc:spChg chg="add del mod">
          <ac:chgData name="Edward Bingei" userId="fad82a92bbc6c441" providerId="LiveId" clId="{66EE8502-53CC-4A54-8E5F-B4A7A9E2CF56}" dt="2019-09-03T14:22:19.477" v="1973"/>
          <ac:spMkLst>
            <pc:docMk/>
            <pc:sldMk cId="149404173" sldId="260"/>
            <ac:spMk id="2" creationId="{AD862CA3-357A-4DFB-B492-F7BC3D8D389F}"/>
          </ac:spMkLst>
        </pc:spChg>
        <pc:spChg chg="add del mod">
          <ac:chgData name="Edward Bingei" userId="fad82a92bbc6c441" providerId="LiveId" clId="{66EE8502-53CC-4A54-8E5F-B4A7A9E2CF56}" dt="2019-09-04T15:49:44.473" v="3221"/>
          <ac:spMkLst>
            <pc:docMk/>
            <pc:sldMk cId="149404173" sldId="260"/>
            <ac:spMk id="2" creationId="{C04E3722-4375-43A1-A46A-3A1F9ABA128B}"/>
          </ac:spMkLst>
        </pc:spChg>
        <pc:spChg chg="add mod">
          <ac:chgData name="Edward Bingei" userId="fad82a92bbc6c441" providerId="LiveId" clId="{66EE8502-53CC-4A54-8E5F-B4A7A9E2CF56}" dt="2019-09-04T16:08:56.535" v="3407" actId="20577"/>
          <ac:spMkLst>
            <pc:docMk/>
            <pc:sldMk cId="149404173" sldId="260"/>
            <ac:spMk id="3" creationId="{574C9AA3-58EF-4A69-8B97-BABB0237BD5A}"/>
          </ac:spMkLst>
        </pc:spChg>
        <pc:spChg chg="del">
          <ac:chgData name="Edward Bingei" userId="fad82a92bbc6c441" providerId="LiveId" clId="{66EE8502-53CC-4A54-8E5F-B4A7A9E2CF56}" dt="2019-09-03T08:37:54.832" v="194" actId="478"/>
          <ac:spMkLst>
            <pc:docMk/>
            <pc:sldMk cId="149404173" sldId="260"/>
            <ac:spMk id="3" creationId="{6ACF8927-AFA3-4B2B-ACCF-CA8B914C764D}"/>
          </ac:spMkLst>
        </pc:spChg>
        <pc:picChg chg="add">
          <ac:chgData name="Edward Bingei" userId="fad82a92bbc6c441" providerId="LiveId" clId="{66EE8502-53CC-4A54-8E5F-B4A7A9E2CF56}" dt="2019-09-04T15:48:00.763" v="3217"/>
          <ac:picMkLst>
            <pc:docMk/>
            <pc:sldMk cId="149404173" sldId="260"/>
            <ac:picMk id="4" creationId="{3509853D-C95F-4BDD-94AE-1CA5646D34CD}"/>
          </ac:picMkLst>
        </pc:picChg>
        <pc:picChg chg="add">
          <ac:chgData name="Edward Bingei" userId="fad82a92bbc6c441" providerId="LiveId" clId="{66EE8502-53CC-4A54-8E5F-B4A7A9E2CF56}" dt="2019-09-04T15:48:00.763" v="3217"/>
          <ac:picMkLst>
            <pc:docMk/>
            <pc:sldMk cId="149404173" sldId="260"/>
            <ac:picMk id="5" creationId="{A7523D74-4FAF-4395-84C3-6D8CB2770B27}"/>
          </ac:picMkLst>
        </pc:picChg>
        <pc:picChg chg="add mod">
          <ac:chgData name="Edward Bingei" userId="fad82a92bbc6c441" providerId="LiveId" clId="{66EE8502-53CC-4A54-8E5F-B4A7A9E2CF56}" dt="2019-09-04T15:51:37.492" v="3373" actId="1076"/>
          <ac:picMkLst>
            <pc:docMk/>
            <pc:sldMk cId="149404173" sldId="260"/>
            <ac:picMk id="1026" creationId="{91D789BF-4141-4B44-889D-D001A1519B98}"/>
          </ac:picMkLst>
        </pc:picChg>
        <pc:picChg chg="add del mod">
          <ac:chgData name="Edward Bingei" userId="fad82a92bbc6c441" providerId="LiveId" clId="{66EE8502-53CC-4A54-8E5F-B4A7A9E2CF56}" dt="2019-09-03T08:44:55.756" v="205" actId="478"/>
          <ac:picMkLst>
            <pc:docMk/>
            <pc:sldMk cId="149404173" sldId="260"/>
            <ac:picMk id="3074" creationId="{EC8C7BFB-B89F-4355-9B99-8AD130FE0AA1}"/>
          </ac:picMkLst>
        </pc:picChg>
        <pc:picChg chg="add del mod">
          <ac:chgData name="Edward Bingei" userId="fad82a92bbc6c441" providerId="LiveId" clId="{66EE8502-53CC-4A54-8E5F-B4A7A9E2CF56}" dt="2019-09-03T08:44:57.065" v="206" actId="478"/>
          <ac:picMkLst>
            <pc:docMk/>
            <pc:sldMk cId="149404173" sldId="260"/>
            <ac:picMk id="3076" creationId="{E2BB4E07-12F1-4A62-8462-B95F72D629CF}"/>
          </ac:picMkLst>
        </pc:picChg>
        <pc:picChg chg="add del mod">
          <ac:chgData name="Edward Bingei" userId="fad82a92bbc6c441" providerId="LiveId" clId="{66EE8502-53CC-4A54-8E5F-B4A7A9E2CF56}" dt="2019-09-04T15:47:34.550" v="3206" actId="478"/>
          <ac:picMkLst>
            <pc:docMk/>
            <pc:sldMk cId="149404173" sldId="260"/>
            <ac:picMk id="3078" creationId="{E3436708-E58A-4A5B-81BA-4F5F3F8B82A8}"/>
          </ac:picMkLst>
        </pc:picChg>
      </pc:sldChg>
      <pc:sldChg chg="addSp delSp modSp add mod setBg">
        <pc:chgData name="Edward Bingei" userId="fad82a92bbc6c441" providerId="LiveId" clId="{66EE8502-53CC-4A54-8E5F-B4A7A9E2CF56}" dt="2019-09-03T15:27:51.954" v="2557" actId="1076"/>
        <pc:sldMkLst>
          <pc:docMk/>
          <pc:sldMk cId="518261386" sldId="261"/>
        </pc:sldMkLst>
        <pc:spChg chg="del">
          <ac:chgData name="Edward Bingei" userId="fad82a92bbc6c441" providerId="LiveId" clId="{66EE8502-53CC-4A54-8E5F-B4A7A9E2CF56}" dt="2019-09-03T09:30:56.135" v="222" actId="26606"/>
          <ac:spMkLst>
            <pc:docMk/>
            <pc:sldMk cId="518261386" sldId="261"/>
            <ac:spMk id="2" creationId="{86810E4C-6225-4086-AE83-E619E1EA6A62}"/>
          </ac:spMkLst>
        </pc:spChg>
        <pc:spChg chg="del">
          <ac:chgData name="Edward Bingei" userId="fad82a92bbc6c441" providerId="LiveId" clId="{66EE8502-53CC-4A54-8E5F-B4A7A9E2CF56}" dt="2019-09-03T09:30:56.135" v="222" actId="26606"/>
          <ac:spMkLst>
            <pc:docMk/>
            <pc:sldMk cId="518261386" sldId="261"/>
            <ac:spMk id="3" creationId="{81D76000-CFB1-48EB-A4C5-1CCBAED703C9}"/>
          </ac:spMkLst>
        </pc:spChg>
        <pc:spChg chg="add mod">
          <ac:chgData name="Edward Bingei" userId="fad82a92bbc6c441" providerId="LiveId" clId="{66EE8502-53CC-4A54-8E5F-B4A7A9E2CF56}" dt="2019-09-03T15:24:59.834" v="2498" actId="20577"/>
          <ac:spMkLst>
            <pc:docMk/>
            <pc:sldMk cId="518261386" sldId="261"/>
            <ac:spMk id="4" creationId="{FA102173-C227-4561-A5B2-09DDECCE9937}"/>
          </ac:spMkLst>
        </pc:spChg>
        <pc:spChg chg="add mod">
          <ac:chgData name="Edward Bingei" userId="fad82a92bbc6c441" providerId="LiveId" clId="{66EE8502-53CC-4A54-8E5F-B4A7A9E2CF56}" dt="2019-09-03T15:26:27.310" v="2554" actId="207"/>
          <ac:spMkLst>
            <pc:docMk/>
            <pc:sldMk cId="518261386" sldId="261"/>
            <ac:spMk id="10" creationId="{5D92ABA8-74E0-4FF2-821C-ABAC5A1349DF}"/>
          </ac:spMkLst>
        </pc:spChg>
        <pc:grpChg chg="add">
          <ac:chgData name="Edward Bingei" userId="fad82a92bbc6c441" providerId="LiveId" clId="{66EE8502-53CC-4A54-8E5F-B4A7A9E2CF56}" dt="2019-09-03T14:23:56.451" v="2119"/>
          <ac:grpSpMkLst>
            <pc:docMk/>
            <pc:sldMk cId="518261386" sldId="261"/>
            <ac:grpSpMk id="7" creationId="{9810FB65-62A3-4072-8407-23995B151BD5}"/>
          </ac:grpSpMkLst>
        </pc:grpChg>
        <pc:picChg chg="add">
          <ac:chgData name="Edward Bingei" userId="fad82a92bbc6c441" providerId="LiveId" clId="{66EE8502-53CC-4A54-8E5F-B4A7A9E2CF56}" dt="2019-09-03T14:23:56.451" v="2119"/>
          <ac:picMkLst>
            <pc:docMk/>
            <pc:sldMk cId="518261386" sldId="261"/>
            <ac:picMk id="5" creationId="{220DE316-62AE-4E68-8CC7-57938C242AFA}"/>
          </ac:picMkLst>
        </pc:picChg>
        <pc:picChg chg="add">
          <ac:chgData name="Edward Bingei" userId="fad82a92bbc6c441" providerId="LiveId" clId="{66EE8502-53CC-4A54-8E5F-B4A7A9E2CF56}" dt="2019-09-03T14:23:56.451" v="2119"/>
          <ac:picMkLst>
            <pc:docMk/>
            <pc:sldMk cId="518261386" sldId="261"/>
            <ac:picMk id="6" creationId="{F8FAB53B-8065-45DB-9E33-4CD16C5DDF69}"/>
          </ac:picMkLst>
        </pc:picChg>
        <pc:picChg chg="add mod">
          <ac:chgData name="Edward Bingei" userId="fad82a92bbc6c441" providerId="LiveId" clId="{66EE8502-53CC-4A54-8E5F-B4A7A9E2CF56}" dt="2019-09-03T14:33:30.032" v="2191" actId="1076"/>
          <ac:picMkLst>
            <pc:docMk/>
            <pc:sldMk cId="518261386" sldId="261"/>
            <ac:picMk id="4098" creationId="{EAF4E31D-6396-43B4-9E86-6338BEFA62F3}"/>
          </ac:picMkLst>
        </pc:picChg>
        <pc:picChg chg="add mod">
          <ac:chgData name="Edward Bingei" userId="fad82a92bbc6c441" providerId="LiveId" clId="{66EE8502-53CC-4A54-8E5F-B4A7A9E2CF56}" dt="2019-09-03T15:27:51.954" v="2557" actId="1076"/>
          <ac:picMkLst>
            <pc:docMk/>
            <pc:sldMk cId="518261386" sldId="261"/>
            <ac:picMk id="4100" creationId="{55082D64-845D-4881-A46D-3C140953B779}"/>
          </ac:picMkLst>
        </pc:picChg>
      </pc:sldChg>
      <pc:sldChg chg="modSp add del">
        <pc:chgData name="Edward Bingei" userId="fad82a92bbc6c441" providerId="LiveId" clId="{66EE8502-53CC-4A54-8E5F-B4A7A9E2CF56}" dt="2019-09-03T10:41:52.165" v="297" actId="2696"/>
        <pc:sldMkLst>
          <pc:docMk/>
          <pc:sldMk cId="1686962439" sldId="262"/>
        </pc:sldMkLst>
        <pc:spChg chg="mod">
          <ac:chgData name="Edward Bingei" userId="fad82a92bbc6c441" providerId="LiveId" clId="{66EE8502-53CC-4A54-8E5F-B4A7A9E2CF56}" dt="2019-09-03T09:32:03.292" v="251" actId="20577"/>
          <ac:spMkLst>
            <pc:docMk/>
            <pc:sldMk cId="1686962439" sldId="262"/>
            <ac:spMk id="2" creationId="{AC9F53C4-8828-411E-8E58-3BB64A6EED5E}"/>
          </ac:spMkLst>
        </pc:spChg>
      </pc:sldChg>
      <pc:sldChg chg="addSp delSp modSp add del">
        <pc:chgData name="Edward Bingei" userId="fad82a92bbc6c441" providerId="LiveId" clId="{66EE8502-53CC-4A54-8E5F-B4A7A9E2CF56}" dt="2019-09-04T16:17:02.951" v="3687" actId="2696"/>
        <pc:sldMkLst>
          <pc:docMk/>
          <pc:sldMk cId="1367598290" sldId="263"/>
        </pc:sldMkLst>
        <pc:spChg chg="del">
          <ac:chgData name="Edward Bingei" userId="fad82a92bbc6c441" providerId="LiveId" clId="{66EE8502-53CC-4A54-8E5F-B4A7A9E2CF56}" dt="2019-09-03T10:13:46.376" v="284" actId="478"/>
          <ac:spMkLst>
            <pc:docMk/>
            <pc:sldMk cId="1367598290" sldId="263"/>
            <ac:spMk id="2" creationId="{B665C1AC-E2EB-41B7-B809-552CEE2492DD}"/>
          </ac:spMkLst>
        </pc:spChg>
        <pc:spChg chg="del">
          <ac:chgData name="Edward Bingei" userId="fad82a92bbc6c441" providerId="LiveId" clId="{66EE8502-53CC-4A54-8E5F-B4A7A9E2CF56}" dt="2019-09-03T10:13:45.743" v="283" actId="478"/>
          <ac:spMkLst>
            <pc:docMk/>
            <pc:sldMk cId="1367598290" sldId="263"/>
            <ac:spMk id="3" creationId="{659B5B20-B959-4B4A-BE3F-25F4A30A330F}"/>
          </ac:spMkLst>
        </pc:spChg>
        <pc:spChg chg="add mod">
          <ac:chgData name="Edward Bingei" userId="fad82a92bbc6c441" providerId="LiveId" clId="{66EE8502-53CC-4A54-8E5F-B4A7A9E2CF56}" dt="2019-09-03T15:20:08.591" v="2422" actId="5793"/>
          <ac:spMkLst>
            <pc:docMk/>
            <pc:sldMk cId="1367598290" sldId="263"/>
            <ac:spMk id="3" creationId="{6D1D4685-01BE-41A6-8858-92FE54308927}"/>
          </ac:spMkLst>
        </pc:spChg>
        <pc:grpChg chg="add">
          <ac:chgData name="Edward Bingei" userId="fad82a92bbc6c441" providerId="LiveId" clId="{66EE8502-53CC-4A54-8E5F-B4A7A9E2CF56}" dt="2019-09-03T14:24:02.457" v="2122"/>
          <ac:grpSpMkLst>
            <pc:docMk/>
            <pc:sldMk cId="1367598290" sldId="263"/>
            <ac:grpSpMk id="6" creationId="{F56956E7-1382-4A14-A5C8-0D308D40B546}"/>
          </ac:grpSpMkLst>
        </pc:grpChg>
        <pc:picChg chg="add">
          <ac:chgData name="Edward Bingei" userId="fad82a92bbc6c441" providerId="LiveId" clId="{66EE8502-53CC-4A54-8E5F-B4A7A9E2CF56}" dt="2019-09-03T14:24:02.457" v="2122"/>
          <ac:picMkLst>
            <pc:docMk/>
            <pc:sldMk cId="1367598290" sldId="263"/>
            <ac:picMk id="4" creationId="{E6CBC993-F1B8-4845-80B3-49C396A09C7A}"/>
          </ac:picMkLst>
        </pc:picChg>
        <pc:picChg chg="add">
          <ac:chgData name="Edward Bingei" userId="fad82a92bbc6c441" providerId="LiveId" clId="{66EE8502-53CC-4A54-8E5F-B4A7A9E2CF56}" dt="2019-09-03T14:24:02.457" v="2122"/>
          <ac:picMkLst>
            <pc:docMk/>
            <pc:sldMk cId="1367598290" sldId="263"/>
            <ac:picMk id="5" creationId="{C8745824-2518-4533-9021-944FA5689721}"/>
          </ac:picMkLst>
        </pc:picChg>
        <pc:picChg chg="add mod">
          <ac:chgData name="Edward Bingei" userId="fad82a92bbc6c441" providerId="LiveId" clId="{66EE8502-53CC-4A54-8E5F-B4A7A9E2CF56}" dt="2019-09-03T15:24:10.001" v="2457" actId="1076"/>
          <ac:picMkLst>
            <pc:docMk/>
            <pc:sldMk cId="1367598290" sldId="263"/>
            <ac:picMk id="5122" creationId="{32D887F6-890C-4929-99A6-E2AA76048625}"/>
          </ac:picMkLst>
        </pc:picChg>
        <pc:picChg chg="add mod">
          <ac:chgData name="Edward Bingei" userId="fad82a92bbc6c441" providerId="LiveId" clId="{66EE8502-53CC-4A54-8E5F-B4A7A9E2CF56}" dt="2019-09-03T15:24:10.001" v="2457" actId="1076"/>
          <ac:picMkLst>
            <pc:docMk/>
            <pc:sldMk cId="1367598290" sldId="263"/>
            <ac:picMk id="10242" creationId="{DD47451B-7072-4837-BBCF-2D2FC366E4A2}"/>
          </ac:picMkLst>
        </pc:picChg>
        <pc:picChg chg="add mod">
          <ac:chgData name="Edward Bingei" userId="fad82a92bbc6c441" providerId="LiveId" clId="{66EE8502-53CC-4A54-8E5F-B4A7A9E2CF56}" dt="2019-09-03T15:24:10.001" v="2457" actId="1076"/>
          <ac:picMkLst>
            <pc:docMk/>
            <pc:sldMk cId="1367598290" sldId="263"/>
            <ac:picMk id="10244" creationId="{AF08E3AE-D475-4E96-B4F8-FA7119C0EB05}"/>
          </ac:picMkLst>
        </pc:picChg>
        <pc:picChg chg="add mod">
          <ac:chgData name="Edward Bingei" userId="fad82a92bbc6c441" providerId="LiveId" clId="{66EE8502-53CC-4A54-8E5F-B4A7A9E2CF56}" dt="2019-09-03T15:24:10.001" v="2457" actId="1076"/>
          <ac:picMkLst>
            <pc:docMk/>
            <pc:sldMk cId="1367598290" sldId="263"/>
            <ac:picMk id="10246" creationId="{5AD80049-5CE6-47E8-8891-6857194B7B86}"/>
          </ac:picMkLst>
        </pc:picChg>
        <pc:picChg chg="add mod">
          <ac:chgData name="Edward Bingei" userId="fad82a92bbc6c441" providerId="LiveId" clId="{66EE8502-53CC-4A54-8E5F-B4A7A9E2CF56}" dt="2019-09-03T15:24:10.001" v="2457" actId="1076"/>
          <ac:picMkLst>
            <pc:docMk/>
            <pc:sldMk cId="1367598290" sldId="263"/>
            <ac:picMk id="10248" creationId="{47B39E4F-DE07-41C4-AFFE-7F95C726C828}"/>
          </ac:picMkLst>
        </pc:picChg>
        <pc:picChg chg="add mod">
          <ac:chgData name="Edward Bingei" userId="fad82a92bbc6c441" providerId="LiveId" clId="{66EE8502-53CC-4A54-8E5F-B4A7A9E2CF56}" dt="2019-09-03T15:24:10.001" v="2457" actId="1076"/>
          <ac:picMkLst>
            <pc:docMk/>
            <pc:sldMk cId="1367598290" sldId="263"/>
            <ac:picMk id="10250" creationId="{8132D363-76DD-40DD-B402-525F2778088A}"/>
          </ac:picMkLst>
        </pc:picChg>
      </pc:sldChg>
      <pc:sldChg chg="add">
        <pc:chgData name="Edward Bingei" userId="fad82a92bbc6c441" providerId="LiveId" clId="{66EE8502-53CC-4A54-8E5F-B4A7A9E2CF56}" dt="2019-09-04T16:17:04.104" v="3688"/>
        <pc:sldMkLst>
          <pc:docMk/>
          <pc:sldMk cId="2717373161" sldId="263"/>
        </pc:sldMkLst>
      </pc:sldChg>
      <pc:sldChg chg="addSp delSp modSp add">
        <pc:chgData name="Edward Bingei" userId="fad82a92bbc6c441" providerId="LiveId" clId="{66EE8502-53CC-4A54-8E5F-B4A7A9E2CF56}" dt="2019-09-03T14:09:11.451" v="1470" actId="1076"/>
        <pc:sldMkLst>
          <pc:docMk/>
          <pc:sldMk cId="2371061129" sldId="282"/>
        </pc:sldMkLst>
        <pc:spChg chg="mod">
          <ac:chgData name="Edward Bingei" userId="fad82a92bbc6c441" providerId="LiveId" clId="{66EE8502-53CC-4A54-8E5F-B4A7A9E2CF56}" dt="2019-09-03T13:57:34.043" v="943" actId="1076"/>
          <ac:spMkLst>
            <pc:docMk/>
            <pc:sldMk cId="2371061129" sldId="282"/>
            <ac:spMk id="2" creationId="{03D74A65-5A9D-4551-950E-F1528FF1C5AD}"/>
          </ac:spMkLst>
        </pc:spChg>
        <pc:spChg chg="mod">
          <ac:chgData name="Edward Bingei" userId="fad82a92bbc6c441" providerId="LiveId" clId="{66EE8502-53CC-4A54-8E5F-B4A7A9E2CF56}" dt="2019-09-03T13:26:32.569" v="727" actId="20577"/>
          <ac:spMkLst>
            <pc:docMk/>
            <pc:sldMk cId="2371061129" sldId="282"/>
            <ac:spMk id="5" creationId="{24B117E9-A1E8-4AD5-9BFB-E4A9DB51E9A1}"/>
          </ac:spMkLst>
        </pc:spChg>
        <pc:spChg chg="del">
          <ac:chgData name="Edward Bingei" userId="fad82a92bbc6c441" providerId="LiveId" clId="{66EE8502-53CC-4A54-8E5F-B4A7A9E2CF56}" dt="2019-09-03T13:23:38.319" v="698" actId="478"/>
          <ac:spMkLst>
            <pc:docMk/>
            <pc:sldMk cId="2371061129" sldId="282"/>
            <ac:spMk id="8" creationId="{AEEA0F0A-F6C4-44B6-B516-345E85919ECF}"/>
          </ac:spMkLst>
        </pc:spChg>
        <pc:spChg chg="del">
          <ac:chgData name="Edward Bingei" userId="fad82a92bbc6c441" providerId="LiveId" clId="{66EE8502-53CC-4A54-8E5F-B4A7A9E2CF56}" dt="2019-09-03T13:23:38.319" v="698" actId="478"/>
          <ac:spMkLst>
            <pc:docMk/>
            <pc:sldMk cId="2371061129" sldId="282"/>
            <ac:spMk id="11" creationId="{146408F1-8B25-42DA-BD6A-55255D391D19}"/>
          </ac:spMkLst>
        </pc:spChg>
        <pc:spChg chg="del mod">
          <ac:chgData name="Edward Bingei" userId="fad82a92bbc6c441" providerId="LiveId" clId="{66EE8502-53CC-4A54-8E5F-B4A7A9E2CF56}" dt="2019-09-03T14:08:36.380" v="1462" actId="478"/>
          <ac:spMkLst>
            <pc:docMk/>
            <pc:sldMk cId="2371061129" sldId="282"/>
            <ac:spMk id="14" creationId="{C2F5EFE5-11C4-4294-86B8-C2087E540D9A}"/>
          </ac:spMkLst>
        </pc:spChg>
        <pc:spChg chg="add del">
          <ac:chgData name="Edward Bingei" userId="fad82a92bbc6c441" providerId="LiveId" clId="{66EE8502-53CC-4A54-8E5F-B4A7A9E2CF56}" dt="2019-09-03T13:25:30.746" v="714" actId="478"/>
          <ac:spMkLst>
            <pc:docMk/>
            <pc:sldMk cId="2371061129" sldId="282"/>
            <ac:spMk id="15" creationId="{9DD5A994-800A-4373-99EF-300A3ADCFDB7}"/>
          </ac:spMkLst>
        </pc:spChg>
        <pc:spChg chg="del mod">
          <ac:chgData name="Edward Bingei" userId="fad82a92bbc6c441" providerId="LiveId" clId="{66EE8502-53CC-4A54-8E5F-B4A7A9E2CF56}" dt="2019-09-03T14:08:34.704" v="1461" actId="478"/>
          <ac:spMkLst>
            <pc:docMk/>
            <pc:sldMk cId="2371061129" sldId="282"/>
            <ac:spMk id="16" creationId="{FBFA2A6C-661D-48C5-A64A-F1DB270D333B}"/>
          </ac:spMkLst>
        </pc:spChg>
        <pc:spChg chg="del">
          <ac:chgData name="Edward Bingei" userId="fad82a92bbc6c441" providerId="LiveId" clId="{66EE8502-53CC-4A54-8E5F-B4A7A9E2CF56}" dt="2019-09-03T13:23:38.319" v="698" actId="478"/>
          <ac:spMkLst>
            <pc:docMk/>
            <pc:sldMk cId="2371061129" sldId="282"/>
            <ac:spMk id="17" creationId="{1F75D31E-F6B9-49C3-A229-49D82B6A0C37}"/>
          </ac:spMkLst>
        </pc:spChg>
        <pc:spChg chg="mod">
          <ac:chgData name="Edward Bingei" userId="fad82a92bbc6c441" providerId="LiveId" clId="{66EE8502-53CC-4A54-8E5F-B4A7A9E2CF56}" dt="2019-09-03T13:34:34.348" v="807" actId="207"/>
          <ac:spMkLst>
            <pc:docMk/>
            <pc:sldMk cId="2371061129" sldId="282"/>
            <ac:spMk id="19" creationId="{CC00BC45-2AFB-4017-8781-8B86F7867178}"/>
          </ac:spMkLst>
        </pc:spChg>
        <pc:spChg chg="mod">
          <ac:chgData name="Edward Bingei" userId="fad82a92bbc6c441" providerId="LiveId" clId="{66EE8502-53CC-4A54-8E5F-B4A7A9E2CF56}" dt="2019-09-03T13:34:27.895" v="806" actId="207"/>
          <ac:spMkLst>
            <pc:docMk/>
            <pc:sldMk cId="2371061129" sldId="282"/>
            <ac:spMk id="20" creationId="{A79A2693-60F5-4102-B344-BB924798E212}"/>
          </ac:spMkLst>
        </pc:spChg>
        <pc:spChg chg="add del">
          <ac:chgData name="Edward Bingei" userId="fad82a92bbc6c441" providerId="LiveId" clId="{66EE8502-53CC-4A54-8E5F-B4A7A9E2CF56}" dt="2019-09-03T13:25:30.746" v="714" actId="478"/>
          <ac:spMkLst>
            <pc:docMk/>
            <pc:sldMk cId="2371061129" sldId="282"/>
            <ac:spMk id="21" creationId="{71E10822-2DBF-45B1-9727-F8BF1F318535}"/>
          </ac:spMkLst>
        </pc:spChg>
        <pc:spChg chg="add mod">
          <ac:chgData name="Edward Bingei" userId="fad82a92bbc6c441" providerId="LiveId" clId="{66EE8502-53CC-4A54-8E5F-B4A7A9E2CF56}" dt="2019-09-03T13:26:20.952" v="719" actId="207"/>
          <ac:spMkLst>
            <pc:docMk/>
            <pc:sldMk cId="2371061129" sldId="282"/>
            <ac:spMk id="22" creationId="{636CA6CC-5B5B-4870-A8F6-23601065DEA6}"/>
          </ac:spMkLst>
        </pc:spChg>
        <pc:spChg chg="add">
          <ac:chgData name="Edward Bingei" userId="fad82a92bbc6c441" providerId="LiveId" clId="{66EE8502-53CC-4A54-8E5F-B4A7A9E2CF56}" dt="2019-09-03T13:25:47.237" v="716"/>
          <ac:spMkLst>
            <pc:docMk/>
            <pc:sldMk cId="2371061129" sldId="282"/>
            <ac:spMk id="23" creationId="{46E18C60-9DB5-4758-BD97-9A1EE5651003}"/>
          </ac:spMkLst>
        </pc:spChg>
        <pc:picChg chg="del">
          <ac:chgData name="Edward Bingei" userId="fad82a92bbc6c441" providerId="LiveId" clId="{66EE8502-53CC-4A54-8E5F-B4A7A9E2CF56}" dt="2019-09-03T13:35:12.369" v="821" actId="478"/>
          <ac:picMkLst>
            <pc:docMk/>
            <pc:sldMk cId="2371061129" sldId="282"/>
            <ac:picMk id="9" creationId="{BAF337C2-E52C-401A-BF3C-1243C7804775}"/>
          </ac:picMkLst>
        </pc:picChg>
        <pc:picChg chg="del">
          <ac:chgData name="Edward Bingei" userId="fad82a92bbc6c441" providerId="LiveId" clId="{66EE8502-53CC-4A54-8E5F-B4A7A9E2CF56}" dt="2019-09-03T13:35:12.369" v="821" actId="478"/>
          <ac:picMkLst>
            <pc:docMk/>
            <pc:sldMk cId="2371061129" sldId="282"/>
            <ac:picMk id="10" creationId="{4D2D0BBE-EE17-4A83-9965-DC3DC55BB1A4}"/>
          </ac:picMkLst>
        </pc:picChg>
        <pc:picChg chg="add">
          <ac:chgData name="Edward Bingei" userId="fad82a92bbc6c441" providerId="LiveId" clId="{66EE8502-53CC-4A54-8E5F-B4A7A9E2CF56}" dt="2019-09-03T13:35:12.581" v="822"/>
          <ac:picMkLst>
            <pc:docMk/>
            <pc:sldMk cId="2371061129" sldId="282"/>
            <ac:picMk id="24" creationId="{7F37A775-8C2E-4BFD-8DC4-352421C3BBF5}"/>
          </ac:picMkLst>
        </pc:picChg>
        <pc:picChg chg="add">
          <ac:chgData name="Edward Bingei" userId="fad82a92bbc6c441" providerId="LiveId" clId="{66EE8502-53CC-4A54-8E5F-B4A7A9E2CF56}" dt="2019-09-03T13:35:12.581" v="822"/>
          <ac:picMkLst>
            <pc:docMk/>
            <pc:sldMk cId="2371061129" sldId="282"/>
            <ac:picMk id="25" creationId="{6EE6A923-B8AE-45A7-AF92-4B02B3AE1A3A}"/>
          </ac:picMkLst>
        </pc:picChg>
        <pc:picChg chg="add del mod">
          <ac:chgData name="Edward Bingei" userId="fad82a92bbc6c441" providerId="LiveId" clId="{66EE8502-53CC-4A54-8E5F-B4A7A9E2CF56}" dt="2019-09-03T14:04:01.251" v="1276" actId="478"/>
          <ac:picMkLst>
            <pc:docMk/>
            <pc:sldMk cId="2371061129" sldId="282"/>
            <ac:picMk id="5122" creationId="{524BEEB2-B402-4E3C-8737-A6493510F5BA}"/>
          </ac:picMkLst>
        </pc:picChg>
        <pc:picChg chg="add mod">
          <ac:chgData name="Edward Bingei" userId="fad82a92bbc6c441" providerId="LiveId" clId="{66EE8502-53CC-4A54-8E5F-B4A7A9E2CF56}" dt="2019-09-03T14:09:11.451" v="1470" actId="1076"/>
          <ac:picMkLst>
            <pc:docMk/>
            <pc:sldMk cId="2371061129" sldId="282"/>
            <ac:picMk id="5124" creationId="{E064516F-F88A-4B77-A44C-4FC2A0E742FE}"/>
          </ac:picMkLst>
        </pc:picChg>
        <pc:picChg chg="add mod">
          <ac:chgData name="Edward Bingei" userId="fad82a92bbc6c441" providerId="LiveId" clId="{66EE8502-53CC-4A54-8E5F-B4A7A9E2CF56}" dt="2019-09-03T14:09:08.801" v="1468" actId="1076"/>
          <ac:picMkLst>
            <pc:docMk/>
            <pc:sldMk cId="2371061129" sldId="282"/>
            <ac:picMk id="5126" creationId="{3D8595BE-A29B-447C-A7D8-37CF0BD845C7}"/>
          </ac:picMkLst>
        </pc:picChg>
      </pc:sldChg>
      <pc:sldChg chg="add del">
        <pc:chgData name="Edward Bingei" userId="fad82a92bbc6c441" providerId="LiveId" clId="{66EE8502-53CC-4A54-8E5F-B4A7A9E2CF56}" dt="2019-09-03T13:30:29.142" v="796" actId="2696"/>
        <pc:sldMkLst>
          <pc:docMk/>
          <pc:sldMk cId="1226570583" sldId="296"/>
        </pc:sldMkLst>
      </pc:sldChg>
      <pc:sldChg chg="add del">
        <pc:chgData name="Edward Bingei" userId="fad82a92bbc6c441" providerId="LiveId" clId="{66EE8502-53CC-4A54-8E5F-B4A7A9E2CF56}" dt="2019-09-03T13:30:29.861" v="798" actId="2696"/>
        <pc:sldMkLst>
          <pc:docMk/>
          <pc:sldMk cId="2814645529" sldId="297"/>
        </pc:sldMkLst>
      </pc:sldChg>
      <pc:sldChg chg="add del">
        <pc:chgData name="Edward Bingei" userId="fad82a92bbc6c441" providerId="LiveId" clId="{66EE8502-53CC-4A54-8E5F-B4A7A9E2CF56}" dt="2019-09-03T13:30:29.274" v="797" actId="2696"/>
        <pc:sldMkLst>
          <pc:docMk/>
          <pc:sldMk cId="3753942785" sldId="303"/>
        </pc:sldMkLst>
      </pc:sldChg>
      <pc:sldChg chg="modSp add del">
        <pc:chgData name="Edward Bingei" userId="fad82a92bbc6c441" providerId="LiveId" clId="{66EE8502-53CC-4A54-8E5F-B4A7A9E2CF56}" dt="2019-09-03T13:29:57.598" v="795" actId="2696"/>
        <pc:sldMkLst>
          <pc:docMk/>
          <pc:sldMk cId="3103648378" sldId="304"/>
        </pc:sldMkLst>
        <pc:spChg chg="mod">
          <ac:chgData name="Edward Bingei" userId="fad82a92bbc6c441" providerId="LiveId" clId="{66EE8502-53CC-4A54-8E5F-B4A7A9E2CF56}" dt="2019-09-03T10:43:44.717" v="430" actId="20577"/>
          <ac:spMkLst>
            <pc:docMk/>
            <pc:sldMk cId="3103648378" sldId="304"/>
            <ac:spMk id="2" creationId="{176811C4-2612-4DDE-A93E-62ECAB334138}"/>
          </ac:spMkLst>
        </pc:spChg>
        <pc:spChg chg="mod">
          <ac:chgData name="Edward Bingei" userId="fad82a92bbc6c441" providerId="LiveId" clId="{66EE8502-53CC-4A54-8E5F-B4A7A9E2CF56}" dt="2019-09-03T10:44:43.428" v="548" actId="20577"/>
          <ac:spMkLst>
            <pc:docMk/>
            <pc:sldMk cId="3103648378" sldId="304"/>
            <ac:spMk id="3" creationId="{0631488E-07AD-42D4-B732-91DF011FE3B8}"/>
          </ac:spMkLst>
        </pc:spChg>
      </pc:sldChg>
      <pc:sldChg chg="addSp delSp modSp add">
        <pc:chgData name="Edward Bingei" userId="fad82a92bbc6c441" providerId="LiveId" clId="{66EE8502-53CC-4A54-8E5F-B4A7A9E2CF56}" dt="2019-09-03T13:35:08.786" v="820"/>
        <pc:sldMkLst>
          <pc:docMk/>
          <pc:sldMk cId="163253624" sldId="305"/>
        </pc:sldMkLst>
        <pc:spChg chg="mod">
          <ac:chgData name="Edward Bingei" userId="fad82a92bbc6c441" providerId="LiveId" clId="{66EE8502-53CC-4A54-8E5F-B4A7A9E2CF56}" dt="2019-09-03T13:22:09.557" v="585" actId="207"/>
          <ac:spMkLst>
            <pc:docMk/>
            <pc:sldMk cId="163253624" sldId="305"/>
            <ac:spMk id="5" creationId="{24B117E9-A1E8-4AD5-9BFB-E4A9DB51E9A1}"/>
          </ac:spMkLst>
        </pc:spChg>
        <pc:spChg chg="mod">
          <ac:chgData name="Edward Bingei" userId="fad82a92bbc6c441" providerId="LiveId" clId="{66EE8502-53CC-4A54-8E5F-B4A7A9E2CF56}" dt="2019-09-03T13:25:25.704" v="713" actId="2711"/>
          <ac:spMkLst>
            <pc:docMk/>
            <pc:sldMk cId="163253624" sldId="305"/>
            <ac:spMk id="8" creationId="{AEEA0F0A-F6C4-44B6-B516-345E85919ECF}"/>
          </ac:spMkLst>
        </pc:spChg>
        <pc:spChg chg="del mod">
          <ac:chgData name="Edward Bingei" userId="fad82a92bbc6c441" providerId="LiveId" clId="{66EE8502-53CC-4A54-8E5F-B4A7A9E2CF56}" dt="2019-09-03T13:22:49.298" v="589" actId="478"/>
          <ac:spMkLst>
            <pc:docMk/>
            <pc:sldMk cId="163253624" sldId="305"/>
            <ac:spMk id="11" creationId="{146408F1-8B25-42DA-BD6A-55255D391D19}"/>
          </ac:spMkLst>
        </pc:spChg>
        <pc:spChg chg="mod">
          <ac:chgData name="Edward Bingei" userId="fad82a92bbc6c441" providerId="LiveId" clId="{66EE8502-53CC-4A54-8E5F-B4A7A9E2CF56}" dt="2019-09-03T13:24:35.311" v="708" actId="207"/>
          <ac:spMkLst>
            <pc:docMk/>
            <pc:sldMk cId="163253624" sldId="305"/>
            <ac:spMk id="16" creationId="{FBFA2A6C-661D-48C5-A64A-F1DB270D333B}"/>
          </ac:spMkLst>
        </pc:spChg>
        <pc:spChg chg="mod">
          <ac:chgData name="Edward Bingei" userId="fad82a92bbc6c441" providerId="LiveId" clId="{66EE8502-53CC-4A54-8E5F-B4A7A9E2CF56}" dt="2019-09-03T13:25:42.292" v="715" actId="2711"/>
          <ac:spMkLst>
            <pc:docMk/>
            <pc:sldMk cId="163253624" sldId="305"/>
            <ac:spMk id="17" creationId="{1F75D31E-F6B9-49C3-A229-49D82B6A0C37}"/>
          </ac:spMkLst>
        </pc:spChg>
        <pc:grpChg chg="add">
          <ac:chgData name="Edward Bingei" userId="fad82a92bbc6c441" providerId="LiveId" clId="{66EE8502-53CC-4A54-8E5F-B4A7A9E2CF56}" dt="2019-09-03T13:34:40.984" v="809"/>
          <ac:grpSpMkLst>
            <pc:docMk/>
            <pc:sldMk cId="163253624" sldId="305"/>
            <ac:grpSpMk id="15" creationId="{4664E5D7-2956-4AE3-9623-E793CC01D04C}"/>
          </ac:grpSpMkLst>
        </pc:grpChg>
        <pc:grpChg chg="del">
          <ac:chgData name="Edward Bingei" userId="fad82a92bbc6c441" providerId="LiveId" clId="{66EE8502-53CC-4A54-8E5F-B4A7A9E2CF56}" dt="2019-09-03T13:34:40.709" v="808" actId="478"/>
          <ac:grpSpMkLst>
            <pc:docMk/>
            <pc:sldMk cId="163253624" sldId="305"/>
            <ac:grpSpMk id="18" creationId="{817A9BFD-FE16-4BB6-9A30-7CF87F5EC0A2}"/>
          </ac:grpSpMkLst>
        </pc:grpChg>
        <pc:picChg chg="del">
          <ac:chgData name="Edward Bingei" userId="fad82a92bbc6c441" providerId="LiveId" clId="{66EE8502-53CC-4A54-8E5F-B4A7A9E2CF56}" dt="2019-09-03T13:35:08.559" v="819" actId="478"/>
          <ac:picMkLst>
            <pc:docMk/>
            <pc:sldMk cId="163253624" sldId="305"/>
            <ac:picMk id="9" creationId="{BAF337C2-E52C-401A-BF3C-1243C7804775}"/>
          </ac:picMkLst>
        </pc:picChg>
        <pc:picChg chg="del">
          <ac:chgData name="Edward Bingei" userId="fad82a92bbc6c441" providerId="LiveId" clId="{66EE8502-53CC-4A54-8E5F-B4A7A9E2CF56}" dt="2019-09-03T13:35:08.559" v="819" actId="478"/>
          <ac:picMkLst>
            <pc:docMk/>
            <pc:sldMk cId="163253624" sldId="305"/>
            <ac:picMk id="10" creationId="{4D2D0BBE-EE17-4A83-9965-DC3DC55BB1A4}"/>
          </ac:picMkLst>
        </pc:picChg>
        <pc:picChg chg="add del">
          <ac:chgData name="Edward Bingei" userId="fad82a92bbc6c441" providerId="LiveId" clId="{66EE8502-53CC-4A54-8E5F-B4A7A9E2CF56}" dt="2019-09-03T13:35:06.399" v="818"/>
          <ac:picMkLst>
            <pc:docMk/>
            <pc:sldMk cId="163253624" sldId="305"/>
            <ac:picMk id="23" creationId="{1210D919-520C-40C5-AE24-D514BACF800F}"/>
          </ac:picMkLst>
        </pc:picChg>
        <pc:picChg chg="add del">
          <ac:chgData name="Edward Bingei" userId="fad82a92bbc6c441" providerId="LiveId" clId="{66EE8502-53CC-4A54-8E5F-B4A7A9E2CF56}" dt="2019-09-03T13:35:06.399" v="818"/>
          <ac:picMkLst>
            <pc:docMk/>
            <pc:sldMk cId="163253624" sldId="305"/>
            <ac:picMk id="24" creationId="{19D59FE2-1641-4ABC-A0BE-78E6B075288A}"/>
          </ac:picMkLst>
        </pc:picChg>
        <pc:picChg chg="add">
          <ac:chgData name="Edward Bingei" userId="fad82a92bbc6c441" providerId="LiveId" clId="{66EE8502-53CC-4A54-8E5F-B4A7A9E2CF56}" dt="2019-09-03T13:35:08.786" v="820"/>
          <ac:picMkLst>
            <pc:docMk/>
            <pc:sldMk cId="163253624" sldId="305"/>
            <ac:picMk id="25" creationId="{7CFB85AB-9C9F-4F0C-913D-6240915595CA}"/>
          </ac:picMkLst>
        </pc:picChg>
        <pc:picChg chg="add">
          <ac:chgData name="Edward Bingei" userId="fad82a92bbc6c441" providerId="LiveId" clId="{66EE8502-53CC-4A54-8E5F-B4A7A9E2CF56}" dt="2019-09-03T13:35:08.786" v="820"/>
          <ac:picMkLst>
            <pc:docMk/>
            <pc:sldMk cId="163253624" sldId="305"/>
            <ac:picMk id="26" creationId="{9BD3B6BD-0433-442F-B7E8-ADA625AA3E8F}"/>
          </ac:picMkLst>
        </pc:picChg>
      </pc:sldChg>
      <pc:sldChg chg="addSp delSp modSp add">
        <pc:chgData name="Edward Bingei" userId="fad82a92bbc6c441" providerId="LiveId" clId="{66EE8502-53CC-4A54-8E5F-B4A7A9E2CF56}" dt="2019-09-03T13:34:59.878" v="816"/>
        <pc:sldMkLst>
          <pc:docMk/>
          <pc:sldMk cId="3969955517" sldId="306"/>
        </pc:sldMkLst>
        <pc:spChg chg="mod">
          <ac:chgData name="Edward Bingei" userId="fad82a92bbc6c441" providerId="LiveId" clId="{66EE8502-53CC-4A54-8E5F-B4A7A9E2CF56}" dt="2019-09-03T13:26:56.086" v="729" actId="207"/>
          <ac:spMkLst>
            <pc:docMk/>
            <pc:sldMk cId="3969955517" sldId="306"/>
            <ac:spMk id="5" creationId="{24B117E9-A1E8-4AD5-9BFB-E4A9DB51E9A1}"/>
          </ac:spMkLst>
        </pc:spChg>
        <pc:spChg chg="del">
          <ac:chgData name="Edward Bingei" userId="fad82a92bbc6c441" providerId="LiveId" clId="{66EE8502-53CC-4A54-8E5F-B4A7A9E2CF56}" dt="2019-09-03T13:27:06.884" v="731" actId="478"/>
          <ac:spMkLst>
            <pc:docMk/>
            <pc:sldMk cId="3969955517" sldId="306"/>
            <ac:spMk id="8" creationId="{AEEA0F0A-F6C4-44B6-B516-345E85919ECF}"/>
          </ac:spMkLst>
        </pc:spChg>
        <pc:spChg chg="del">
          <ac:chgData name="Edward Bingei" userId="fad82a92bbc6c441" providerId="LiveId" clId="{66EE8502-53CC-4A54-8E5F-B4A7A9E2CF56}" dt="2019-09-03T13:27:06.884" v="731" actId="478"/>
          <ac:spMkLst>
            <pc:docMk/>
            <pc:sldMk cId="3969955517" sldId="306"/>
            <ac:spMk id="11" creationId="{146408F1-8B25-42DA-BD6A-55255D391D19}"/>
          </ac:spMkLst>
        </pc:spChg>
        <pc:spChg chg="mod">
          <ac:chgData name="Edward Bingei" userId="fad82a92bbc6c441" providerId="LiveId" clId="{66EE8502-53CC-4A54-8E5F-B4A7A9E2CF56}" dt="2019-09-03T13:27:02.223" v="730" actId="207"/>
          <ac:spMkLst>
            <pc:docMk/>
            <pc:sldMk cId="3969955517" sldId="306"/>
            <ac:spMk id="14" creationId="{C2F5EFE5-11C4-4294-86B8-C2087E540D9A}"/>
          </ac:spMkLst>
        </pc:spChg>
        <pc:spChg chg="add mod">
          <ac:chgData name="Edward Bingei" userId="fad82a92bbc6c441" providerId="LiveId" clId="{66EE8502-53CC-4A54-8E5F-B4A7A9E2CF56}" dt="2019-09-03T13:27:53.982" v="740" actId="207"/>
          <ac:spMkLst>
            <pc:docMk/>
            <pc:sldMk cId="3969955517" sldId="306"/>
            <ac:spMk id="15" creationId="{B669EF39-2C08-4068-8A8B-4E9C3F1D39F5}"/>
          </ac:spMkLst>
        </pc:spChg>
        <pc:spChg chg="del">
          <ac:chgData name="Edward Bingei" userId="fad82a92bbc6c441" providerId="LiveId" clId="{66EE8502-53CC-4A54-8E5F-B4A7A9E2CF56}" dt="2019-09-03T13:27:06.884" v="731" actId="478"/>
          <ac:spMkLst>
            <pc:docMk/>
            <pc:sldMk cId="3969955517" sldId="306"/>
            <ac:spMk id="17" creationId="{1F75D31E-F6B9-49C3-A229-49D82B6A0C37}"/>
          </ac:spMkLst>
        </pc:spChg>
        <pc:spChg chg="add mod">
          <ac:chgData name="Edward Bingei" userId="fad82a92bbc6c441" providerId="LiveId" clId="{66EE8502-53CC-4A54-8E5F-B4A7A9E2CF56}" dt="2019-09-03T13:27:31.058" v="738" actId="207"/>
          <ac:spMkLst>
            <pc:docMk/>
            <pc:sldMk cId="3969955517" sldId="306"/>
            <ac:spMk id="21" creationId="{F2E4824C-EE8F-4686-8C61-67A20DC6477F}"/>
          </ac:spMkLst>
        </pc:spChg>
        <pc:grpChg chg="del">
          <ac:chgData name="Edward Bingei" userId="fad82a92bbc6c441" providerId="LiveId" clId="{66EE8502-53CC-4A54-8E5F-B4A7A9E2CF56}" dt="2019-09-03T13:34:44.015" v="810" actId="478"/>
          <ac:grpSpMkLst>
            <pc:docMk/>
            <pc:sldMk cId="3969955517" sldId="306"/>
            <ac:grpSpMk id="18" creationId="{817A9BFD-FE16-4BB6-9A30-7CF87F5EC0A2}"/>
          </ac:grpSpMkLst>
        </pc:grpChg>
        <pc:grpChg chg="add">
          <ac:chgData name="Edward Bingei" userId="fad82a92bbc6c441" providerId="LiveId" clId="{66EE8502-53CC-4A54-8E5F-B4A7A9E2CF56}" dt="2019-09-03T13:34:44.269" v="811"/>
          <ac:grpSpMkLst>
            <pc:docMk/>
            <pc:sldMk cId="3969955517" sldId="306"/>
            <ac:grpSpMk id="22" creationId="{40882DC3-B7F3-40EA-BBF3-5FF61955C4BF}"/>
          </ac:grpSpMkLst>
        </pc:grpChg>
        <pc:picChg chg="del">
          <ac:chgData name="Edward Bingei" userId="fad82a92bbc6c441" providerId="LiveId" clId="{66EE8502-53CC-4A54-8E5F-B4A7A9E2CF56}" dt="2019-09-03T13:34:55.676" v="814" actId="478"/>
          <ac:picMkLst>
            <pc:docMk/>
            <pc:sldMk cId="3969955517" sldId="306"/>
            <ac:picMk id="9" creationId="{BAF337C2-E52C-401A-BF3C-1243C7804775}"/>
          </ac:picMkLst>
        </pc:picChg>
        <pc:picChg chg="del">
          <ac:chgData name="Edward Bingei" userId="fad82a92bbc6c441" providerId="LiveId" clId="{66EE8502-53CC-4A54-8E5F-B4A7A9E2CF56}" dt="2019-09-03T13:34:59.655" v="815" actId="478"/>
          <ac:picMkLst>
            <pc:docMk/>
            <pc:sldMk cId="3969955517" sldId="306"/>
            <ac:picMk id="10" creationId="{4D2D0BBE-EE17-4A83-9965-DC3DC55BB1A4}"/>
          </ac:picMkLst>
        </pc:picChg>
        <pc:picChg chg="add">
          <ac:chgData name="Edward Bingei" userId="fad82a92bbc6c441" providerId="LiveId" clId="{66EE8502-53CC-4A54-8E5F-B4A7A9E2CF56}" dt="2019-09-03T13:34:59.878" v="816"/>
          <ac:picMkLst>
            <pc:docMk/>
            <pc:sldMk cId="3969955517" sldId="306"/>
            <ac:picMk id="25" creationId="{89131832-9BBB-4528-A6F9-EB3FFE7E2624}"/>
          </ac:picMkLst>
        </pc:picChg>
        <pc:picChg chg="add">
          <ac:chgData name="Edward Bingei" userId="fad82a92bbc6c441" providerId="LiveId" clId="{66EE8502-53CC-4A54-8E5F-B4A7A9E2CF56}" dt="2019-09-03T13:34:59.878" v="816"/>
          <ac:picMkLst>
            <pc:docMk/>
            <pc:sldMk cId="3969955517" sldId="306"/>
            <ac:picMk id="26" creationId="{8539D857-6E8C-4386-A694-2DB2C03FD97A}"/>
          </ac:picMkLst>
        </pc:picChg>
      </pc:sldChg>
      <pc:sldChg chg="addSp delSp modSp add del">
        <pc:chgData name="Edward Bingei" userId="fad82a92bbc6c441" providerId="LiveId" clId="{66EE8502-53CC-4A54-8E5F-B4A7A9E2CF56}" dt="2019-09-03T15:28:12.672" v="2558" actId="2696"/>
        <pc:sldMkLst>
          <pc:docMk/>
          <pc:sldMk cId="3430730393" sldId="307"/>
        </pc:sldMkLst>
        <pc:spChg chg="mod">
          <ac:chgData name="Edward Bingei" userId="fad82a92bbc6c441" providerId="LiveId" clId="{66EE8502-53CC-4A54-8E5F-B4A7A9E2CF56}" dt="2019-09-03T14:11:34.791" v="1485" actId="20577"/>
          <ac:spMkLst>
            <pc:docMk/>
            <pc:sldMk cId="3430730393" sldId="307"/>
            <ac:spMk id="2" creationId="{03D74A65-5A9D-4551-950E-F1528FF1C5AD}"/>
          </ac:spMkLst>
        </pc:spChg>
        <pc:spChg chg="add del mod">
          <ac:chgData name="Edward Bingei" userId="fad82a92bbc6c441" providerId="LiveId" clId="{66EE8502-53CC-4A54-8E5F-B4A7A9E2CF56}" dt="2019-09-03T13:56:50.157" v="935"/>
          <ac:spMkLst>
            <pc:docMk/>
            <pc:sldMk cId="3430730393" sldId="307"/>
            <ac:spMk id="3" creationId="{30A76DE2-FD47-407E-B368-5A92B72414D3}"/>
          </ac:spMkLst>
        </pc:spChg>
        <pc:spChg chg="add del mod">
          <ac:chgData name="Edward Bingei" userId="fad82a92bbc6c441" providerId="LiveId" clId="{66EE8502-53CC-4A54-8E5F-B4A7A9E2CF56}" dt="2019-09-03T14:13:26.583" v="1571" actId="478"/>
          <ac:spMkLst>
            <pc:docMk/>
            <pc:sldMk cId="3430730393" sldId="307"/>
            <ac:spMk id="4" creationId="{D2689AB8-587B-4B62-B08A-72FCA6289C9C}"/>
          </ac:spMkLst>
        </pc:spChg>
        <pc:spChg chg="del">
          <ac:chgData name="Edward Bingei" userId="fad82a92bbc6c441" providerId="LiveId" clId="{66EE8502-53CC-4A54-8E5F-B4A7A9E2CF56}" dt="2019-09-03T13:28:23.761" v="741" actId="478"/>
          <ac:spMkLst>
            <pc:docMk/>
            <pc:sldMk cId="3430730393" sldId="307"/>
            <ac:spMk id="5" creationId="{24B117E9-A1E8-4AD5-9BFB-E4A9DB51E9A1}"/>
          </ac:spMkLst>
        </pc:spChg>
        <pc:spChg chg="add mod">
          <ac:chgData name="Edward Bingei" userId="fad82a92bbc6c441" providerId="LiveId" clId="{66EE8502-53CC-4A54-8E5F-B4A7A9E2CF56}" dt="2019-09-03T14:17:03.386" v="1949" actId="1076"/>
          <ac:spMkLst>
            <pc:docMk/>
            <pc:sldMk cId="3430730393" sldId="307"/>
            <ac:spMk id="6" creationId="{119E1F3D-A71C-4A46-A2C7-BFC717225E97}"/>
          </ac:spMkLst>
        </pc:spChg>
        <pc:spChg chg="add mod">
          <ac:chgData name="Edward Bingei" userId="fad82a92bbc6c441" providerId="LiveId" clId="{66EE8502-53CC-4A54-8E5F-B4A7A9E2CF56}" dt="2019-09-03T14:17:03.386" v="1949" actId="1076"/>
          <ac:spMkLst>
            <pc:docMk/>
            <pc:sldMk cId="3430730393" sldId="307"/>
            <ac:spMk id="7" creationId="{1640FCA0-1126-4F9F-9D62-46D262644AB6}"/>
          </ac:spMkLst>
        </pc:spChg>
        <pc:spChg chg="del">
          <ac:chgData name="Edward Bingei" userId="fad82a92bbc6c441" providerId="LiveId" clId="{66EE8502-53CC-4A54-8E5F-B4A7A9E2CF56}" dt="2019-09-03T13:28:23.761" v="741" actId="478"/>
          <ac:spMkLst>
            <pc:docMk/>
            <pc:sldMk cId="3430730393" sldId="307"/>
            <ac:spMk id="8" creationId="{AEEA0F0A-F6C4-44B6-B516-345E85919ECF}"/>
          </ac:spMkLst>
        </pc:spChg>
        <pc:spChg chg="del">
          <ac:chgData name="Edward Bingei" userId="fad82a92bbc6c441" providerId="LiveId" clId="{66EE8502-53CC-4A54-8E5F-B4A7A9E2CF56}" dt="2019-09-03T13:28:23.761" v="741" actId="478"/>
          <ac:spMkLst>
            <pc:docMk/>
            <pc:sldMk cId="3430730393" sldId="307"/>
            <ac:spMk id="11" creationId="{146408F1-8B25-42DA-BD6A-55255D391D19}"/>
          </ac:spMkLst>
        </pc:spChg>
        <pc:spChg chg="del">
          <ac:chgData name="Edward Bingei" userId="fad82a92bbc6c441" providerId="LiveId" clId="{66EE8502-53CC-4A54-8E5F-B4A7A9E2CF56}" dt="2019-09-03T13:28:26.548" v="742" actId="478"/>
          <ac:spMkLst>
            <pc:docMk/>
            <pc:sldMk cId="3430730393" sldId="307"/>
            <ac:spMk id="14" creationId="{C2F5EFE5-11C4-4294-86B8-C2087E540D9A}"/>
          </ac:spMkLst>
        </pc:spChg>
        <pc:spChg chg="del">
          <ac:chgData name="Edward Bingei" userId="fad82a92bbc6c441" providerId="LiveId" clId="{66EE8502-53CC-4A54-8E5F-B4A7A9E2CF56}" dt="2019-09-03T13:28:26.548" v="742" actId="478"/>
          <ac:spMkLst>
            <pc:docMk/>
            <pc:sldMk cId="3430730393" sldId="307"/>
            <ac:spMk id="16" creationId="{FBFA2A6C-661D-48C5-A64A-F1DB270D333B}"/>
          </ac:spMkLst>
        </pc:spChg>
        <pc:spChg chg="del">
          <ac:chgData name="Edward Bingei" userId="fad82a92bbc6c441" providerId="LiveId" clId="{66EE8502-53CC-4A54-8E5F-B4A7A9E2CF56}" dt="2019-09-03T13:28:23.761" v="741" actId="478"/>
          <ac:spMkLst>
            <pc:docMk/>
            <pc:sldMk cId="3430730393" sldId="307"/>
            <ac:spMk id="17" creationId="{1F75D31E-F6B9-49C3-A229-49D82B6A0C37}"/>
          </ac:spMkLst>
        </pc:spChg>
        <pc:spChg chg="add del mod">
          <ac:chgData name="Edward Bingei" userId="fad82a92bbc6c441" providerId="LiveId" clId="{66EE8502-53CC-4A54-8E5F-B4A7A9E2CF56}" dt="2019-09-03T14:13:30.704" v="1572" actId="478"/>
          <ac:spMkLst>
            <pc:docMk/>
            <pc:sldMk cId="3430730393" sldId="307"/>
            <ac:spMk id="23" creationId="{53A91E1E-6B18-4B85-8A73-6088CDAF55FC}"/>
          </ac:spMkLst>
        </pc:spChg>
        <pc:spChg chg="add mod">
          <ac:chgData name="Edward Bingei" userId="fad82a92bbc6c441" providerId="LiveId" clId="{66EE8502-53CC-4A54-8E5F-B4A7A9E2CF56}" dt="2019-09-03T14:17:39.934" v="1955" actId="207"/>
          <ac:spMkLst>
            <pc:docMk/>
            <pc:sldMk cId="3430730393" sldId="307"/>
            <ac:spMk id="24" creationId="{B6F1B408-7D7E-416D-AEC5-F6758A717682}"/>
          </ac:spMkLst>
        </pc:spChg>
        <pc:spChg chg="add mod">
          <ac:chgData name="Edward Bingei" userId="fad82a92bbc6c441" providerId="LiveId" clId="{66EE8502-53CC-4A54-8E5F-B4A7A9E2CF56}" dt="2019-09-03T14:17:03.386" v="1949" actId="1076"/>
          <ac:spMkLst>
            <pc:docMk/>
            <pc:sldMk cId="3430730393" sldId="307"/>
            <ac:spMk id="25" creationId="{86785F3C-9CE5-44DC-A51B-3E2CF06C0B6C}"/>
          </ac:spMkLst>
        </pc:spChg>
        <pc:spChg chg="add mod">
          <ac:chgData name="Edward Bingei" userId="fad82a92bbc6c441" providerId="LiveId" clId="{66EE8502-53CC-4A54-8E5F-B4A7A9E2CF56}" dt="2019-09-03T14:17:35.588" v="1954" actId="207"/>
          <ac:spMkLst>
            <pc:docMk/>
            <pc:sldMk cId="3430730393" sldId="307"/>
            <ac:spMk id="26" creationId="{9F6026FE-4C49-445C-951F-68D499E0D857}"/>
          </ac:spMkLst>
        </pc:spChg>
        <pc:spChg chg="add mod">
          <ac:chgData name="Edward Bingei" userId="fad82a92bbc6c441" providerId="LiveId" clId="{66EE8502-53CC-4A54-8E5F-B4A7A9E2CF56}" dt="2019-09-03T14:17:50.872" v="1957" actId="2085"/>
          <ac:spMkLst>
            <pc:docMk/>
            <pc:sldMk cId="3430730393" sldId="307"/>
            <ac:spMk id="27" creationId="{407D7642-92B9-4B8E-9B39-67137F614F43}"/>
          </ac:spMkLst>
        </pc:spChg>
        <pc:grpChg chg="add">
          <ac:chgData name="Edward Bingei" userId="fad82a92bbc6c441" providerId="LiveId" clId="{66EE8502-53CC-4A54-8E5F-B4A7A9E2CF56}" dt="2019-09-03T13:34:49.043" v="813"/>
          <ac:grpSpMkLst>
            <pc:docMk/>
            <pc:sldMk cId="3430730393" sldId="307"/>
            <ac:grpSpMk id="15" creationId="{F7C11308-EB69-474E-B6D7-206A2CEE624D}"/>
          </ac:grpSpMkLst>
        </pc:grpChg>
        <pc:grpChg chg="del">
          <ac:chgData name="Edward Bingei" userId="fad82a92bbc6c441" providerId="LiveId" clId="{66EE8502-53CC-4A54-8E5F-B4A7A9E2CF56}" dt="2019-09-03T13:34:48.843" v="812" actId="478"/>
          <ac:grpSpMkLst>
            <pc:docMk/>
            <pc:sldMk cId="3430730393" sldId="307"/>
            <ac:grpSpMk id="18" creationId="{817A9BFD-FE16-4BB6-9A30-7CF87F5EC0A2}"/>
          </ac:grpSpMkLst>
        </pc:grpChg>
        <pc:picChg chg="del mod">
          <ac:chgData name="Edward Bingei" userId="fad82a92bbc6c441" providerId="LiveId" clId="{66EE8502-53CC-4A54-8E5F-B4A7A9E2CF56}" dt="2019-09-03T13:29:26.797" v="789" actId="478"/>
          <ac:picMkLst>
            <pc:docMk/>
            <pc:sldMk cId="3430730393" sldId="307"/>
            <ac:picMk id="9" creationId="{BAF337C2-E52C-401A-BF3C-1243C7804775}"/>
          </ac:picMkLst>
        </pc:picChg>
        <pc:picChg chg="mod">
          <ac:chgData name="Edward Bingei" userId="fad82a92bbc6c441" providerId="LiveId" clId="{66EE8502-53CC-4A54-8E5F-B4A7A9E2CF56}" dt="2019-09-03T13:29:36.756" v="794" actId="1076"/>
          <ac:picMkLst>
            <pc:docMk/>
            <pc:sldMk cId="3430730393" sldId="307"/>
            <ac:picMk id="10" creationId="{4D2D0BBE-EE17-4A83-9965-DC3DC55BB1A4}"/>
          </ac:picMkLst>
        </pc:picChg>
        <pc:picChg chg="add mod">
          <ac:chgData name="Edward Bingei" userId="fad82a92bbc6c441" providerId="LiveId" clId="{66EE8502-53CC-4A54-8E5F-B4A7A9E2CF56}" dt="2019-09-03T13:29:30.360" v="792" actId="1076"/>
          <ac:picMkLst>
            <pc:docMk/>
            <pc:sldMk cId="3430730393" sldId="307"/>
            <ac:picMk id="1026" creationId="{A13E5110-B38C-4E3C-A693-F892C6D41F83}"/>
          </ac:picMkLst>
        </pc:picChg>
      </pc:sldChg>
      <pc:sldChg chg="addSp delSp modSp add ord">
        <pc:chgData name="Edward Bingei" userId="fad82a92bbc6c441" providerId="LiveId" clId="{66EE8502-53CC-4A54-8E5F-B4A7A9E2CF56}" dt="2019-09-06T02:58:53.588" v="4925" actId="14100"/>
        <pc:sldMkLst>
          <pc:docMk/>
          <pc:sldMk cId="4280404592" sldId="307"/>
        </pc:sldMkLst>
        <pc:spChg chg="mod">
          <ac:chgData name="Edward Bingei" userId="fad82a92bbc6c441" providerId="LiveId" clId="{66EE8502-53CC-4A54-8E5F-B4A7A9E2CF56}" dt="2019-09-06T02:54:43.095" v="4924" actId="207"/>
          <ac:spMkLst>
            <pc:docMk/>
            <pc:sldMk cId="4280404592" sldId="307"/>
            <ac:spMk id="6" creationId="{119E1F3D-A71C-4A46-A2C7-BFC717225E97}"/>
          </ac:spMkLst>
        </pc:spChg>
        <pc:spChg chg="mod">
          <ac:chgData name="Edward Bingei" userId="fad82a92bbc6c441" providerId="LiveId" clId="{66EE8502-53CC-4A54-8E5F-B4A7A9E2CF56}" dt="2019-09-05T10:30:48.218" v="4636" actId="164"/>
          <ac:spMkLst>
            <pc:docMk/>
            <pc:sldMk cId="4280404592" sldId="307"/>
            <ac:spMk id="7" creationId="{1640FCA0-1126-4F9F-9D62-46D262644AB6}"/>
          </ac:spMkLst>
        </pc:spChg>
        <pc:spChg chg="mod">
          <ac:chgData name="Edward Bingei" userId="fad82a92bbc6c441" providerId="LiveId" clId="{66EE8502-53CC-4A54-8E5F-B4A7A9E2CF56}" dt="2019-09-05T10:30:53.504" v="4637" actId="164"/>
          <ac:spMkLst>
            <pc:docMk/>
            <pc:sldMk cId="4280404592" sldId="307"/>
            <ac:spMk id="24" creationId="{B6F1B408-7D7E-416D-AEC5-F6758A717682}"/>
          </ac:spMkLst>
        </pc:spChg>
        <pc:spChg chg="mod">
          <ac:chgData name="Edward Bingei" userId="fad82a92bbc6c441" providerId="LiveId" clId="{66EE8502-53CC-4A54-8E5F-B4A7A9E2CF56}" dt="2019-09-05T10:30:48.218" v="4636" actId="164"/>
          <ac:spMkLst>
            <pc:docMk/>
            <pc:sldMk cId="4280404592" sldId="307"/>
            <ac:spMk id="25" creationId="{86785F3C-9CE5-44DC-A51B-3E2CF06C0B6C}"/>
          </ac:spMkLst>
        </pc:spChg>
        <pc:spChg chg="mod">
          <ac:chgData name="Edward Bingei" userId="fad82a92bbc6c441" providerId="LiveId" clId="{66EE8502-53CC-4A54-8E5F-B4A7A9E2CF56}" dt="2019-09-05T10:30:53.504" v="4637" actId="164"/>
          <ac:spMkLst>
            <pc:docMk/>
            <pc:sldMk cId="4280404592" sldId="307"/>
            <ac:spMk id="26" creationId="{9F6026FE-4C49-445C-951F-68D499E0D857}"/>
          </ac:spMkLst>
        </pc:spChg>
        <pc:spChg chg="mod">
          <ac:chgData name="Edward Bingei" userId="fad82a92bbc6c441" providerId="LiveId" clId="{66EE8502-53CC-4A54-8E5F-B4A7A9E2CF56}" dt="2019-09-05T10:30:53.504" v="4637" actId="164"/>
          <ac:spMkLst>
            <pc:docMk/>
            <pc:sldMk cId="4280404592" sldId="307"/>
            <ac:spMk id="27" creationId="{407D7642-92B9-4B8E-9B39-67137F614F43}"/>
          </ac:spMkLst>
        </pc:spChg>
        <pc:grpChg chg="add mod">
          <ac:chgData name="Edward Bingei" userId="fad82a92bbc6c441" providerId="LiveId" clId="{66EE8502-53CC-4A54-8E5F-B4A7A9E2CF56}" dt="2019-09-05T10:31:01.127" v="4639" actId="1076"/>
          <ac:grpSpMkLst>
            <pc:docMk/>
            <pc:sldMk cId="4280404592" sldId="307"/>
            <ac:grpSpMk id="3" creationId="{A787BBA9-2620-417A-80DD-5AF48B8C3D9B}"/>
          </ac:grpSpMkLst>
        </pc:grpChg>
        <pc:grpChg chg="add del mod">
          <ac:chgData name="Edward Bingei" userId="fad82a92bbc6c441" providerId="LiveId" clId="{66EE8502-53CC-4A54-8E5F-B4A7A9E2CF56}" dt="2019-09-06T02:54:31.884" v="4922" actId="478"/>
          <ac:grpSpMkLst>
            <pc:docMk/>
            <pc:sldMk cId="4280404592" sldId="307"/>
            <ac:grpSpMk id="4" creationId="{DEF0E58A-4F6D-47D8-BDF0-0B9396ABD7B6}"/>
          </ac:grpSpMkLst>
        </pc:grpChg>
        <pc:picChg chg="add mod">
          <ac:chgData name="Edward Bingei" userId="fad82a92bbc6c441" providerId="LiveId" clId="{66EE8502-53CC-4A54-8E5F-B4A7A9E2CF56}" dt="2019-09-06T02:58:53.588" v="4925" actId="14100"/>
          <ac:picMkLst>
            <pc:docMk/>
            <pc:sldMk cId="4280404592" sldId="307"/>
            <ac:picMk id="5" creationId="{75353768-170F-4531-80E7-353131061F73}"/>
          </ac:picMkLst>
        </pc:picChg>
        <pc:picChg chg="add del">
          <ac:chgData name="Edward Bingei" userId="fad82a92bbc6c441" providerId="LiveId" clId="{66EE8502-53CC-4A54-8E5F-B4A7A9E2CF56}" dt="2019-09-06T02:53:33.996" v="4904"/>
          <ac:picMkLst>
            <pc:docMk/>
            <pc:sldMk cId="4280404592" sldId="307"/>
            <ac:picMk id="8" creationId="{58C59E97-CAFD-4A16-82DE-C52C9B68485C}"/>
          </ac:picMkLst>
        </pc:picChg>
      </pc:sldChg>
      <pc:sldChg chg="addSp delSp modSp add del ord">
        <pc:chgData name="Edward Bingei" userId="fad82a92bbc6c441" providerId="LiveId" clId="{66EE8502-53CC-4A54-8E5F-B4A7A9E2CF56}" dt="2019-09-03T13:54:54.196" v="899" actId="2696"/>
        <pc:sldMkLst>
          <pc:docMk/>
          <pc:sldMk cId="2110837723" sldId="308"/>
        </pc:sldMkLst>
        <pc:spChg chg="del">
          <ac:chgData name="Edward Bingei" userId="fad82a92bbc6c441" providerId="LiveId" clId="{66EE8502-53CC-4A54-8E5F-B4A7A9E2CF56}" dt="2019-09-03T13:35:24.674" v="824" actId="478"/>
          <ac:spMkLst>
            <pc:docMk/>
            <pc:sldMk cId="2110837723" sldId="308"/>
            <ac:spMk id="2" creationId="{D52186D7-DBA8-4D69-8034-E9849CD16B8A}"/>
          </ac:spMkLst>
        </pc:spChg>
        <pc:spChg chg="del">
          <ac:chgData name="Edward Bingei" userId="fad82a92bbc6c441" providerId="LiveId" clId="{66EE8502-53CC-4A54-8E5F-B4A7A9E2CF56}" dt="2019-09-03T13:35:25.928" v="825" actId="478"/>
          <ac:spMkLst>
            <pc:docMk/>
            <pc:sldMk cId="2110837723" sldId="308"/>
            <ac:spMk id="3" creationId="{5D3BCA08-0067-4873-930D-D68B89A99292}"/>
          </ac:spMkLst>
        </pc:spChg>
        <pc:spChg chg="add mod">
          <ac:chgData name="Edward Bingei" userId="fad82a92bbc6c441" providerId="LiveId" clId="{66EE8502-53CC-4A54-8E5F-B4A7A9E2CF56}" dt="2019-09-03T13:51:48.951" v="882" actId="20577"/>
          <ac:spMkLst>
            <pc:docMk/>
            <pc:sldMk cId="2110837723" sldId="308"/>
            <ac:spMk id="6" creationId="{50D051FE-7912-4CC6-AB1D-5EADA6C58DB2}"/>
          </ac:spMkLst>
        </pc:spChg>
        <pc:grpChg chg="add">
          <ac:chgData name="Edward Bingei" userId="fad82a92bbc6c441" providerId="LiveId" clId="{66EE8502-53CC-4A54-8E5F-B4A7A9E2CF56}" dt="2019-09-03T13:35:32.876" v="827"/>
          <ac:grpSpMkLst>
            <pc:docMk/>
            <pc:sldMk cId="2110837723" sldId="308"/>
            <ac:grpSpMk id="7" creationId="{D2951129-91EE-4DBA-A58D-78D6787F95D0}"/>
          </ac:grpSpMkLst>
        </pc:grpChg>
        <pc:picChg chg="add">
          <ac:chgData name="Edward Bingei" userId="fad82a92bbc6c441" providerId="LiveId" clId="{66EE8502-53CC-4A54-8E5F-B4A7A9E2CF56}" dt="2019-09-03T13:35:26.712" v="826"/>
          <ac:picMkLst>
            <pc:docMk/>
            <pc:sldMk cId="2110837723" sldId="308"/>
            <ac:picMk id="4" creationId="{C8AB29EC-737F-41B4-B53D-181D05B4BFE8}"/>
          </ac:picMkLst>
        </pc:picChg>
        <pc:picChg chg="add">
          <ac:chgData name="Edward Bingei" userId="fad82a92bbc6c441" providerId="LiveId" clId="{66EE8502-53CC-4A54-8E5F-B4A7A9E2CF56}" dt="2019-09-03T13:35:26.712" v="826"/>
          <ac:picMkLst>
            <pc:docMk/>
            <pc:sldMk cId="2110837723" sldId="308"/>
            <ac:picMk id="5" creationId="{C37A391B-86BE-4630-948C-BDC758E19381}"/>
          </ac:picMkLst>
        </pc:picChg>
        <pc:picChg chg="add del mod">
          <ac:chgData name="Edward Bingei" userId="fad82a92bbc6c441" providerId="LiveId" clId="{66EE8502-53CC-4A54-8E5F-B4A7A9E2CF56}" dt="2019-09-03T13:52:59.521" v="888" actId="478"/>
          <ac:picMkLst>
            <pc:docMk/>
            <pc:sldMk cId="2110837723" sldId="308"/>
            <ac:picMk id="10" creationId="{78FF76C1-5832-44F0-B650-5D3B6F5B70B5}"/>
          </ac:picMkLst>
        </pc:picChg>
        <pc:picChg chg="add del mod">
          <ac:chgData name="Edward Bingei" userId="fad82a92bbc6c441" providerId="LiveId" clId="{66EE8502-53CC-4A54-8E5F-B4A7A9E2CF56}" dt="2019-09-03T13:52:59.521" v="888" actId="478"/>
          <ac:picMkLst>
            <pc:docMk/>
            <pc:sldMk cId="2110837723" sldId="308"/>
            <ac:picMk id="11" creationId="{69B80958-9828-41E1-B153-32664D2B648D}"/>
          </ac:picMkLst>
        </pc:picChg>
        <pc:picChg chg="add del mod">
          <ac:chgData name="Edward Bingei" userId="fad82a92bbc6c441" providerId="LiveId" clId="{66EE8502-53CC-4A54-8E5F-B4A7A9E2CF56}" dt="2019-09-03T13:52:59.521" v="888" actId="478"/>
          <ac:picMkLst>
            <pc:docMk/>
            <pc:sldMk cId="2110837723" sldId="308"/>
            <ac:picMk id="12" creationId="{22271E5E-6F0C-4CC1-ADAE-E41CAF1DA77D}"/>
          </ac:picMkLst>
        </pc:picChg>
        <pc:picChg chg="add del mod">
          <ac:chgData name="Edward Bingei" userId="fad82a92bbc6c441" providerId="LiveId" clId="{66EE8502-53CC-4A54-8E5F-B4A7A9E2CF56}" dt="2019-09-03T13:52:59.521" v="888" actId="478"/>
          <ac:picMkLst>
            <pc:docMk/>
            <pc:sldMk cId="2110837723" sldId="308"/>
            <ac:picMk id="13" creationId="{95FB8717-1283-430F-8C3E-1655F81BA3AB}"/>
          </ac:picMkLst>
        </pc:picChg>
        <pc:picChg chg="add mod">
          <ac:chgData name="Edward Bingei" userId="fad82a92bbc6c441" providerId="LiveId" clId="{66EE8502-53CC-4A54-8E5F-B4A7A9E2CF56}" dt="2019-09-03T13:53:27.397" v="896" actId="1076"/>
          <ac:picMkLst>
            <pc:docMk/>
            <pc:sldMk cId="2110837723" sldId="308"/>
            <ac:picMk id="14" creationId="{7AA281C6-6315-4430-8D35-9BF8E9DC570F}"/>
          </ac:picMkLst>
        </pc:picChg>
        <pc:picChg chg="add mod">
          <ac:chgData name="Edward Bingei" userId="fad82a92bbc6c441" providerId="LiveId" clId="{66EE8502-53CC-4A54-8E5F-B4A7A9E2CF56}" dt="2019-09-03T13:53:30.550" v="897" actId="1076"/>
          <ac:picMkLst>
            <pc:docMk/>
            <pc:sldMk cId="2110837723" sldId="308"/>
            <ac:picMk id="15" creationId="{00EFEAF1-F836-4D83-862C-5B9C2572C9EF}"/>
          </ac:picMkLst>
        </pc:picChg>
        <pc:picChg chg="add mod">
          <ac:chgData name="Edward Bingei" userId="fad82a92bbc6c441" providerId="LiveId" clId="{66EE8502-53CC-4A54-8E5F-B4A7A9E2CF56}" dt="2019-09-03T13:53:25.709" v="895" actId="1076"/>
          <ac:picMkLst>
            <pc:docMk/>
            <pc:sldMk cId="2110837723" sldId="308"/>
            <ac:picMk id="16" creationId="{75DD0971-38AE-4E6D-96B2-EA8A8565298D}"/>
          </ac:picMkLst>
        </pc:picChg>
        <pc:picChg chg="add mod">
          <ac:chgData name="Edward Bingei" userId="fad82a92bbc6c441" providerId="LiveId" clId="{66EE8502-53CC-4A54-8E5F-B4A7A9E2CF56}" dt="2019-09-03T13:53:33.475" v="898" actId="1076"/>
          <ac:picMkLst>
            <pc:docMk/>
            <pc:sldMk cId="2110837723" sldId="308"/>
            <ac:picMk id="17" creationId="{6B4942A7-F345-490B-AD06-3E584FE759B9}"/>
          </ac:picMkLst>
        </pc:picChg>
      </pc:sldChg>
      <pc:sldChg chg="addSp delSp modSp add ord setBg modAnim">
        <pc:chgData name="Edward Bingei" userId="fad82a92bbc6c441" providerId="LiveId" clId="{66EE8502-53CC-4A54-8E5F-B4A7A9E2CF56}" dt="2019-09-06T03:19:22.282" v="5068" actId="1076"/>
        <pc:sldMkLst>
          <pc:docMk/>
          <pc:sldMk cId="3095468760" sldId="309"/>
        </pc:sldMkLst>
        <pc:spChg chg="del">
          <ac:chgData name="Edward Bingei" userId="fad82a92bbc6c441" providerId="LiveId" clId="{66EE8502-53CC-4A54-8E5F-B4A7A9E2CF56}" dt="2019-09-03T13:40:31.201" v="829" actId="478"/>
          <ac:spMkLst>
            <pc:docMk/>
            <pc:sldMk cId="3095468760" sldId="309"/>
            <ac:spMk id="2" creationId="{692FEC16-3E4C-4BF4-BE98-5361DC335A17}"/>
          </ac:spMkLst>
        </pc:spChg>
        <pc:spChg chg="add mod">
          <ac:chgData name="Edward Bingei" userId="fad82a92bbc6c441" providerId="LiveId" clId="{66EE8502-53CC-4A54-8E5F-B4A7A9E2CF56}" dt="2019-09-06T03:19:19.220" v="5067" actId="14100"/>
          <ac:spMkLst>
            <pc:docMk/>
            <pc:sldMk cId="3095468760" sldId="309"/>
            <ac:spMk id="2" creationId="{9BE76645-D811-4ED8-8471-C3C25B57705D}"/>
          </ac:spMkLst>
        </pc:spChg>
        <pc:spChg chg="del">
          <ac:chgData name="Edward Bingei" userId="fad82a92bbc6c441" providerId="LiveId" clId="{66EE8502-53CC-4A54-8E5F-B4A7A9E2CF56}" dt="2019-09-03T13:40:31.201" v="829" actId="478"/>
          <ac:spMkLst>
            <pc:docMk/>
            <pc:sldMk cId="3095468760" sldId="309"/>
            <ac:spMk id="3" creationId="{DA1D14F9-06F2-4CF5-B393-D6E5B46E6798}"/>
          </ac:spMkLst>
        </pc:spChg>
        <pc:spChg chg="add mod">
          <ac:chgData name="Edward Bingei" userId="fad82a92bbc6c441" providerId="LiveId" clId="{66EE8502-53CC-4A54-8E5F-B4A7A9E2CF56}" dt="2019-09-06T03:19:07.745" v="5062" actId="1076"/>
          <ac:spMkLst>
            <pc:docMk/>
            <pc:sldMk cId="3095468760" sldId="309"/>
            <ac:spMk id="8" creationId="{E1351DFF-5203-4D51-B574-703A53E693DF}"/>
          </ac:spMkLst>
        </pc:spChg>
        <pc:spChg chg="add mod">
          <ac:chgData name="Edward Bingei" userId="fad82a92bbc6c441" providerId="LiveId" clId="{66EE8502-53CC-4A54-8E5F-B4A7A9E2CF56}" dt="2019-09-06T03:19:13.774" v="5065" actId="14100"/>
          <ac:spMkLst>
            <pc:docMk/>
            <pc:sldMk cId="3095468760" sldId="309"/>
            <ac:spMk id="9" creationId="{43C70B7F-0959-46C5-9F25-4CA2E2985805}"/>
          </ac:spMkLst>
        </pc:spChg>
        <pc:spChg chg="add mod">
          <ac:chgData name="Edward Bingei" userId="fad82a92bbc6c441" providerId="LiveId" clId="{66EE8502-53CC-4A54-8E5F-B4A7A9E2CF56}" dt="2019-09-06T03:19:22.282" v="5068" actId="1076"/>
          <ac:spMkLst>
            <pc:docMk/>
            <pc:sldMk cId="3095468760" sldId="309"/>
            <ac:spMk id="10" creationId="{C02232CB-A4E7-41C5-A9B0-F60CD8AC88F7}"/>
          </ac:spMkLst>
        </pc:spChg>
        <pc:picChg chg="add mod">
          <ac:chgData name="Edward Bingei" userId="fad82a92bbc6c441" providerId="LiveId" clId="{66EE8502-53CC-4A54-8E5F-B4A7A9E2CF56}" dt="2019-09-03T13:40:43.117" v="834" actId="1076"/>
          <ac:picMkLst>
            <pc:docMk/>
            <pc:sldMk cId="3095468760" sldId="309"/>
            <ac:picMk id="4" creationId="{B640E133-4A08-4F71-9928-F64BC7E5E9CE}"/>
          </ac:picMkLst>
        </pc:picChg>
        <pc:picChg chg="add del mod">
          <ac:chgData name="Edward Bingei" userId="fad82a92bbc6c441" providerId="LiveId" clId="{66EE8502-53CC-4A54-8E5F-B4A7A9E2CF56}" dt="2019-09-06T03:08:38.420" v="5035" actId="1076"/>
          <ac:picMkLst>
            <pc:docMk/>
            <pc:sldMk cId="3095468760" sldId="309"/>
            <ac:picMk id="5" creationId="{64BA9D73-4C97-4EA4-AF89-C0659EB315ED}"/>
          </ac:picMkLst>
        </pc:picChg>
        <pc:picChg chg="add mod modCrop">
          <ac:chgData name="Edward Bingei" userId="fad82a92bbc6c441" providerId="LiveId" clId="{66EE8502-53CC-4A54-8E5F-B4A7A9E2CF56}" dt="2019-09-06T03:07:22.452" v="4961" actId="688"/>
          <ac:picMkLst>
            <pc:docMk/>
            <pc:sldMk cId="3095468760" sldId="309"/>
            <ac:picMk id="6" creationId="{80C11BA9-CB27-4B5B-ADAD-B16991B66C0C}"/>
          </ac:picMkLst>
        </pc:picChg>
        <pc:picChg chg="add mod">
          <ac:chgData name="Edward Bingei" userId="fad82a92bbc6c441" providerId="LiveId" clId="{66EE8502-53CC-4A54-8E5F-B4A7A9E2CF56}" dt="2019-09-06T03:07:23.614" v="4964" actId="688"/>
          <ac:picMkLst>
            <pc:docMk/>
            <pc:sldMk cId="3095468760" sldId="309"/>
            <ac:picMk id="7" creationId="{301424E5-E499-4308-A625-677FFA6FB75A}"/>
          </ac:picMkLst>
        </pc:picChg>
      </pc:sldChg>
      <pc:sldChg chg="addSp delSp modSp add ord">
        <pc:chgData name="Edward Bingei" userId="fad82a92bbc6c441" providerId="LiveId" clId="{66EE8502-53CC-4A54-8E5F-B4A7A9E2CF56}" dt="2019-09-03T15:28:25.449" v="2573" actId="20577"/>
        <pc:sldMkLst>
          <pc:docMk/>
          <pc:sldMk cId="2313679326" sldId="310"/>
        </pc:sldMkLst>
        <pc:spChg chg="del">
          <ac:chgData name="Edward Bingei" userId="fad82a92bbc6c441" providerId="LiveId" clId="{66EE8502-53CC-4A54-8E5F-B4A7A9E2CF56}" dt="2019-09-03T13:57:18.444" v="938" actId="478"/>
          <ac:spMkLst>
            <pc:docMk/>
            <pc:sldMk cId="2313679326" sldId="310"/>
            <ac:spMk id="2" creationId="{6E4A3889-33CB-42FD-BCCB-0D8EF50D4A35}"/>
          </ac:spMkLst>
        </pc:spChg>
        <pc:spChg chg="del">
          <ac:chgData name="Edward Bingei" userId="fad82a92bbc6c441" providerId="LiveId" clId="{66EE8502-53CC-4A54-8E5F-B4A7A9E2CF56}" dt="2019-09-03T13:57:17.062" v="937" actId="478"/>
          <ac:spMkLst>
            <pc:docMk/>
            <pc:sldMk cId="2313679326" sldId="310"/>
            <ac:spMk id="3" creationId="{99E01B8C-B6A9-4FB9-9BEF-B039FA6B23E4}"/>
          </ac:spMkLst>
        </pc:spChg>
        <pc:spChg chg="add mod">
          <ac:chgData name="Edward Bingei" userId="fad82a92bbc6c441" providerId="LiveId" clId="{66EE8502-53CC-4A54-8E5F-B4A7A9E2CF56}" dt="2019-09-03T15:28:25.449" v="2573" actId="20577"/>
          <ac:spMkLst>
            <pc:docMk/>
            <pc:sldMk cId="2313679326" sldId="310"/>
            <ac:spMk id="5" creationId="{3D9369D6-F0F1-45A3-B3F8-86263791FD3D}"/>
          </ac:spMkLst>
        </pc:spChg>
        <pc:grpChg chg="add">
          <ac:chgData name="Edward Bingei" userId="fad82a92bbc6c441" providerId="LiveId" clId="{66EE8502-53CC-4A54-8E5F-B4A7A9E2CF56}" dt="2019-09-03T13:57:37.703" v="944"/>
          <ac:grpSpMkLst>
            <pc:docMk/>
            <pc:sldMk cId="2313679326" sldId="310"/>
            <ac:grpSpMk id="6" creationId="{FFBC0373-9093-485B-99CD-AC3326D28711}"/>
          </ac:grpSpMkLst>
        </pc:grpChg>
        <pc:picChg chg="add mod modCrop">
          <ac:chgData name="Edward Bingei" userId="fad82a92bbc6c441" providerId="LiveId" clId="{66EE8502-53CC-4A54-8E5F-B4A7A9E2CF56}" dt="2019-09-03T14:19:38.104" v="1969" actId="1076"/>
          <ac:picMkLst>
            <pc:docMk/>
            <pc:sldMk cId="2313679326" sldId="310"/>
            <ac:picMk id="4" creationId="{60FFD124-3AF3-46E4-8DA8-986734D4145B}"/>
          </ac:picMkLst>
        </pc:picChg>
        <pc:picChg chg="add">
          <ac:chgData name="Edward Bingei" userId="fad82a92bbc6c441" providerId="LiveId" clId="{66EE8502-53CC-4A54-8E5F-B4A7A9E2CF56}" dt="2019-09-03T13:57:37.703" v="944"/>
          <ac:picMkLst>
            <pc:docMk/>
            <pc:sldMk cId="2313679326" sldId="310"/>
            <ac:picMk id="9" creationId="{AAE13B36-CF49-4469-8AF9-9D4F26316CC5}"/>
          </ac:picMkLst>
        </pc:picChg>
        <pc:picChg chg="add">
          <ac:chgData name="Edward Bingei" userId="fad82a92bbc6c441" providerId="LiveId" clId="{66EE8502-53CC-4A54-8E5F-B4A7A9E2CF56}" dt="2019-09-03T13:57:37.703" v="944"/>
          <ac:picMkLst>
            <pc:docMk/>
            <pc:sldMk cId="2313679326" sldId="310"/>
            <ac:picMk id="10" creationId="{AC2967C9-704D-4584-805E-A9DAA79B3B47}"/>
          </ac:picMkLst>
        </pc:picChg>
      </pc:sldChg>
      <pc:sldChg chg="add del">
        <pc:chgData name="Edward Bingei" userId="fad82a92bbc6c441" providerId="LiveId" clId="{66EE8502-53CC-4A54-8E5F-B4A7A9E2CF56}" dt="2019-09-03T14:33:06.391" v="2187" actId="2696"/>
        <pc:sldMkLst>
          <pc:docMk/>
          <pc:sldMk cId="2699176289" sldId="311"/>
        </pc:sldMkLst>
      </pc:sldChg>
      <pc:sldChg chg="addSp delSp modSp add ord modAnim">
        <pc:chgData name="Edward Bingei" userId="fad82a92bbc6c441" providerId="LiveId" clId="{66EE8502-53CC-4A54-8E5F-B4A7A9E2CF56}" dt="2019-09-06T03:10:10.820" v="5046"/>
        <pc:sldMkLst>
          <pc:docMk/>
          <pc:sldMk cId="1788867538" sldId="312"/>
        </pc:sldMkLst>
        <pc:spChg chg="mod">
          <ac:chgData name="Edward Bingei" userId="fad82a92bbc6c441" providerId="LiveId" clId="{66EE8502-53CC-4A54-8E5F-B4A7A9E2CF56}" dt="2019-09-05T02:53:52.903" v="4139" actId="20577"/>
          <ac:spMkLst>
            <pc:docMk/>
            <pc:sldMk cId="1788867538" sldId="312"/>
            <ac:spMk id="2" creationId="{03D74A65-5A9D-4551-950E-F1528FF1C5AD}"/>
          </ac:spMkLst>
        </pc:spChg>
        <pc:spChg chg="del">
          <ac:chgData name="Edward Bingei" userId="fad82a92bbc6c441" providerId="LiveId" clId="{66EE8502-53CC-4A54-8E5F-B4A7A9E2CF56}" dt="2019-09-03T13:59:06.559" v="1080" actId="478"/>
          <ac:spMkLst>
            <pc:docMk/>
            <pc:sldMk cId="1788867538" sldId="312"/>
            <ac:spMk id="5" creationId="{24B117E9-A1E8-4AD5-9BFB-E4A9DB51E9A1}"/>
          </ac:spMkLst>
        </pc:spChg>
        <pc:spChg chg="add mod">
          <ac:chgData name="Edward Bingei" userId="fad82a92bbc6c441" providerId="LiveId" clId="{66EE8502-53CC-4A54-8E5F-B4A7A9E2CF56}" dt="2019-09-06T02:40:56.358" v="4763" actId="20577"/>
          <ac:spMkLst>
            <pc:docMk/>
            <pc:sldMk cId="1788867538" sldId="312"/>
            <ac:spMk id="13" creationId="{45D0042E-7F89-40F2-B1F2-152F3478F94C}"/>
          </ac:spMkLst>
        </pc:spChg>
        <pc:spChg chg="del mod">
          <ac:chgData name="Edward Bingei" userId="fad82a92bbc6c441" providerId="LiveId" clId="{66EE8502-53CC-4A54-8E5F-B4A7A9E2CF56}" dt="2019-09-03T13:59:09.586" v="1082" actId="478"/>
          <ac:spMkLst>
            <pc:docMk/>
            <pc:sldMk cId="1788867538" sldId="312"/>
            <ac:spMk id="14" creationId="{C2F5EFE5-11C4-4294-86B8-C2087E540D9A}"/>
          </ac:spMkLst>
        </pc:spChg>
        <pc:spChg chg="del">
          <ac:chgData name="Edward Bingei" userId="fad82a92bbc6c441" providerId="LiveId" clId="{66EE8502-53CC-4A54-8E5F-B4A7A9E2CF56}" dt="2019-09-03T13:59:11.002" v="1083" actId="478"/>
          <ac:spMkLst>
            <pc:docMk/>
            <pc:sldMk cId="1788867538" sldId="312"/>
            <ac:spMk id="16" creationId="{FBFA2A6C-661D-48C5-A64A-F1DB270D333B}"/>
          </ac:spMkLst>
        </pc:spChg>
        <pc:spChg chg="del">
          <ac:chgData name="Edward Bingei" userId="fad82a92bbc6c441" providerId="LiveId" clId="{66EE8502-53CC-4A54-8E5F-B4A7A9E2CF56}" dt="2019-09-03T13:59:06.559" v="1080" actId="478"/>
          <ac:spMkLst>
            <pc:docMk/>
            <pc:sldMk cId="1788867538" sldId="312"/>
            <ac:spMk id="22" creationId="{636CA6CC-5B5B-4870-A8F6-23601065DEA6}"/>
          </ac:spMkLst>
        </pc:spChg>
        <pc:spChg chg="del">
          <ac:chgData name="Edward Bingei" userId="fad82a92bbc6c441" providerId="LiveId" clId="{66EE8502-53CC-4A54-8E5F-B4A7A9E2CF56}" dt="2019-09-03T13:59:06.559" v="1080" actId="478"/>
          <ac:spMkLst>
            <pc:docMk/>
            <pc:sldMk cId="1788867538" sldId="312"/>
            <ac:spMk id="23" creationId="{46E18C60-9DB5-4758-BD97-9A1EE5651003}"/>
          </ac:spMkLst>
        </pc:spChg>
        <pc:picChg chg="add mod">
          <ac:chgData name="Edward Bingei" userId="fad82a92bbc6c441" providerId="LiveId" clId="{66EE8502-53CC-4A54-8E5F-B4A7A9E2CF56}" dt="2019-09-03T14:07:12.907" v="1447" actId="167"/>
          <ac:picMkLst>
            <pc:docMk/>
            <pc:sldMk cId="1788867538" sldId="312"/>
            <ac:picMk id="2050" creationId="{30D19D7D-29C4-40A0-A796-4C990A3C8CCE}"/>
          </ac:picMkLst>
        </pc:picChg>
      </pc:sldChg>
      <pc:sldChg chg="addSp modSp add">
        <pc:chgData name="Edward Bingei" userId="fad82a92bbc6c441" providerId="LiveId" clId="{66EE8502-53CC-4A54-8E5F-B4A7A9E2CF56}" dt="2019-09-06T02:27:34.440" v="4674" actId="14100"/>
        <pc:sldMkLst>
          <pc:docMk/>
          <pc:sldMk cId="553607504" sldId="313"/>
        </pc:sldMkLst>
        <pc:spChg chg="mod">
          <ac:chgData name="Edward Bingei" userId="fad82a92bbc6c441" providerId="LiveId" clId="{66EE8502-53CC-4A54-8E5F-B4A7A9E2CF56}" dt="2019-09-05T10:30:06.741" v="4629" actId="164"/>
          <ac:spMkLst>
            <pc:docMk/>
            <pc:sldMk cId="553607504" sldId="313"/>
            <ac:spMk id="6" creationId="{119E1F3D-A71C-4A46-A2C7-BFC717225E97}"/>
          </ac:spMkLst>
        </pc:spChg>
        <pc:spChg chg="mod">
          <ac:chgData name="Edward Bingei" userId="fad82a92bbc6c441" providerId="LiveId" clId="{66EE8502-53CC-4A54-8E5F-B4A7A9E2CF56}" dt="2019-09-05T10:30:06.741" v="4629" actId="164"/>
          <ac:spMkLst>
            <pc:docMk/>
            <pc:sldMk cId="553607504" sldId="313"/>
            <ac:spMk id="7" creationId="{1640FCA0-1126-4F9F-9D62-46D262644AB6}"/>
          </ac:spMkLst>
        </pc:spChg>
        <pc:spChg chg="mod">
          <ac:chgData name="Edward Bingei" userId="fad82a92bbc6c441" providerId="LiveId" clId="{66EE8502-53CC-4A54-8E5F-B4A7A9E2CF56}" dt="2019-09-05T10:30:16.069" v="4630" actId="164"/>
          <ac:spMkLst>
            <pc:docMk/>
            <pc:sldMk cId="553607504" sldId="313"/>
            <ac:spMk id="24" creationId="{B6F1B408-7D7E-416D-AEC5-F6758A717682}"/>
          </ac:spMkLst>
        </pc:spChg>
        <pc:spChg chg="mod">
          <ac:chgData name="Edward Bingei" userId="fad82a92bbc6c441" providerId="LiveId" clId="{66EE8502-53CC-4A54-8E5F-B4A7A9E2CF56}" dt="2019-09-05T10:30:06.741" v="4629" actId="164"/>
          <ac:spMkLst>
            <pc:docMk/>
            <pc:sldMk cId="553607504" sldId="313"/>
            <ac:spMk id="25" creationId="{86785F3C-9CE5-44DC-A51B-3E2CF06C0B6C}"/>
          </ac:spMkLst>
        </pc:spChg>
        <pc:spChg chg="mod">
          <ac:chgData name="Edward Bingei" userId="fad82a92bbc6c441" providerId="LiveId" clId="{66EE8502-53CC-4A54-8E5F-B4A7A9E2CF56}" dt="2019-09-06T02:27:13.298" v="4672" actId="207"/>
          <ac:spMkLst>
            <pc:docMk/>
            <pc:sldMk cId="553607504" sldId="313"/>
            <ac:spMk id="26" creationId="{9F6026FE-4C49-445C-951F-68D499E0D857}"/>
          </ac:spMkLst>
        </pc:spChg>
        <pc:spChg chg="mod">
          <ac:chgData name="Edward Bingei" userId="fad82a92bbc6c441" providerId="LiveId" clId="{66EE8502-53CC-4A54-8E5F-B4A7A9E2CF56}" dt="2019-09-06T02:27:34.440" v="4674" actId="14100"/>
          <ac:spMkLst>
            <pc:docMk/>
            <pc:sldMk cId="553607504" sldId="313"/>
            <ac:spMk id="27" creationId="{407D7642-92B9-4B8E-9B39-67137F614F43}"/>
          </ac:spMkLst>
        </pc:spChg>
        <pc:grpChg chg="add mod">
          <ac:chgData name="Edward Bingei" userId="fad82a92bbc6c441" providerId="LiveId" clId="{66EE8502-53CC-4A54-8E5F-B4A7A9E2CF56}" dt="2019-09-05T10:30:23.846" v="4632" actId="1076"/>
          <ac:grpSpMkLst>
            <pc:docMk/>
            <pc:sldMk cId="553607504" sldId="313"/>
            <ac:grpSpMk id="3" creationId="{429F342D-4B1F-4ABB-B802-BE126F3229AE}"/>
          </ac:grpSpMkLst>
        </pc:grpChg>
        <pc:grpChg chg="add mod">
          <ac:chgData name="Edward Bingei" userId="fad82a92bbc6c441" providerId="LiveId" clId="{66EE8502-53CC-4A54-8E5F-B4A7A9E2CF56}" dt="2019-09-06T02:25:02.562" v="4645" actId="1076"/>
          <ac:grpSpMkLst>
            <pc:docMk/>
            <pc:sldMk cId="553607504" sldId="313"/>
            <ac:grpSpMk id="4" creationId="{D6383DDD-AF16-4B55-A311-A0CB60D3BBF2}"/>
          </ac:grpSpMkLst>
        </pc:grpChg>
      </pc:sldChg>
      <pc:sldChg chg="delSp add del">
        <pc:chgData name="Edward Bingei" userId="fad82a92bbc6c441" providerId="LiveId" clId="{66EE8502-53CC-4A54-8E5F-B4A7A9E2CF56}" dt="2019-09-03T14:10:42.696" v="1471" actId="2696"/>
        <pc:sldMkLst>
          <pc:docMk/>
          <pc:sldMk cId="1854001364" sldId="313"/>
        </pc:sldMkLst>
        <pc:spChg chg="del">
          <ac:chgData name="Edward Bingei" userId="fad82a92bbc6c441" providerId="LiveId" clId="{66EE8502-53CC-4A54-8E5F-B4A7A9E2CF56}" dt="2019-09-03T14:08:20.471" v="1457" actId="478"/>
          <ac:spMkLst>
            <pc:docMk/>
            <pc:sldMk cId="1854001364" sldId="313"/>
            <ac:spMk id="14" creationId="{C2F5EFE5-11C4-4294-86B8-C2087E540D9A}"/>
          </ac:spMkLst>
        </pc:spChg>
        <pc:spChg chg="del">
          <ac:chgData name="Edward Bingei" userId="fad82a92bbc6c441" providerId="LiveId" clId="{66EE8502-53CC-4A54-8E5F-B4A7A9E2CF56}" dt="2019-09-03T14:08:23.017" v="1458" actId="478"/>
          <ac:spMkLst>
            <pc:docMk/>
            <pc:sldMk cId="1854001364" sldId="313"/>
            <ac:spMk id="16" creationId="{FBFA2A6C-661D-48C5-A64A-F1DB270D333B}"/>
          </ac:spMkLst>
        </pc:spChg>
      </pc:sldChg>
      <pc:sldChg chg="modSp add del">
        <pc:chgData name="Edward Bingei" userId="fad82a92bbc6c441" providerId="LiveId" clId="{66EE8502-53CC-4A54-8E5F-B4A7A9E2CF56}" dt="2019-09-03T15:28:12.681" v="2559" actId="2696"/>
        <pc:sldMkLst>
          <pc:docMk/>
          <pc:sldMk cId="3334813645" sldId="313"/>
        </pc:sldMkLst>
        <pc:spChg chg="mod">
          <ac:chgData name="Edward Bingei" userId="fad82a92bbc6c441" providerId="LiveId" clId="{66EE8502-53CC-4A54-8E5F-B4A7A9E2CF56}" dt="2019-09-03T14:18:15.360" v="1960" actId="207"/>
          <ac:spMkLst>
            <pc:docMk/>
            <pc:sldMk cId="3334813645" sldId="313"/>
            <ac:spMk id="6" creationId="{119E1F3D-A71C-4A46-A2C7-BFC717225E97}"/>
          </ac:spMkLst>
        </pc:spChg>
        <pc:spChg chg="mod">
          <ac:chgData name="Edward Bingei" userId="fad82a92bbc6c441" providerId="LiveId" clId="{66EE8502-53CC-4A54-8E5F-B4A7A9E2CF56}" dt="2019-09-03T14:20:55.354" v="1970" actId="2085"/>
          <ac:spMkLst>
            <pc:docMk/>
            <pc:sldMk cId="3334813645" sldId="313"/>
            <ac:spMk id="7" creationId="{1640FCA0-1126-4F9F-9D62-46D262644AB6}"/>
          </ac:spMkLst>
        </pc:spChg>
        <pc:spChg chg="mod">
          <ac:chgData name="Edward Bingei" userId="fad82a92bbc6c441" providerId="LiveId" clId="{66EE8502-53CC-4A54-8E5F-B4A7A9E2CF56}" dt="2019-09-03T14:18:13.400" v="1959" actId="207"/>
          <ac:spMkLst>
            <pc:docMk/>
            <pc:sldMk cId="3334813645" sldId="313"/>
            <ac:spMk id="25" creationId="{86785F3C-9CE5-44DC-A51B-3E2CF06C0B6C}"/>
          </ac:spMkLst>
        </pc:spChg>
      </pc:sldChg>
      <pc:sldChg chg="addSp delSp modSp add del">
        <pc:chgData name="Edward Bingei" userId="fad82a92bbc6c441" providerId="LiveId" clId="{66EE8502-53CC-4A54-8E5F-B4A7A9E2CF56}" dt="2019-09-04T15:53:24.946" v="3376" actId="2696"/>
        <pc:sldMkLst>
          <pc:docMk/>
          <pc:sldMk cId="3029481946" sldId="314"/>
        </pc:sldMkLst>
        <pc:spChg chg="del">
          <ac:chgData name="Edward Bingei" userId="fad82a92bbc6c441" providerId="LiveId" clId="{66EE8502-53CC-4A54-8E5F-B4A7A9E2CF56}" dt="2019-09-03T14:24:10.395" v="2125" actId="478"/>
          <ac:spMkLst>
            <pc:docMk/>
            <pc:sldMk cId="3029481946" sldId="314"/>
            <ac:spMk id="2" creationId="{D731DC52-C324-4B1A-B199-F438EA54C755}"/>
          </ac:spMkLst>
        </pc:spChg>
        <pc:spChg chg="del">
          <ac:chgData name="Edward Bingei" userId="fad82a92bbc6c441" providerId="LiveId" clId="{66EE8502-53CC-4A54-8E5F-B4A7A9E2CF56}" dt="2019-09-03T14:22:33.138" v="1975" actId="3680"/>
          <ac:spMkLst>
            <pc:docMk/>
            <pc:sldMk cId="3029481946" sldId="314"/>
            <ac:spMk id="3" creationId="{972876A7-6FB8-41C8-80AF-81E137636054}"/>
          </ac:spMkLst>
        </pc:spChg>
        <pc:spChg chg="add mod">
          <ac:chgData name="Edward Bingei" userId="fad82a92bbc6c441" providerId="LiveId" clId="{66EE8502-53CC-4A54-8E5F-B4A7A9E2CF56}" dt="2019-09-03T14:24:24.703" v="2186" actId="20577"/>
          <ac:spMkLst>
            <pc:docMk/>
            <pc:sldMk cId="3029481946" sldId="314"/>
            <ac:spMk id="6" creationId="{91D149E1-44F1-4B6F-BFF4-55C68C01D51F}"/>
          </ac:spMkLst>
        </pc:spChg>
        <pc:grpChg chg="add">
          <ac:chgData name="Edward Bingei" userId="fad82a92bbc6c441" providerId="LiveId" clId="{66EE8502-53CC-4A54-8E5F-B4A7A9E2CF56}" dt="2019-09-03T14:24:07.625" v="2124"/>
          <ac:grpSpMkLst>
            <pc:docMk/>
            <pc:sldMk cId="3029481946" sldId="314"/>
            <ac:grpSpMk id="9" creationId="{05418692-1989-44DB-B184-D5901381F9B3}"/>
          </ac:grpSpMkLst>
        </pc:grpChg>
        <pc:graphicFrameChg chg="add mod ord modGraphic">
          <ac:chgData name="Edward Bingei" userId="fad82a92bbc6c441" providerId="LiveId" clId="{66EE8502-53CC-4A54-8E5F-B4A7A9E2CF56}" dt="2019-09-03T14:23:43.731" v="2118" actId="20577"/>
          <ac:graphicFrameMkLst>
            <pc:docMk/>
            <pc:sldMk cId="3029481946" sldId="314"/>
            <ac:graphicFrameMk id="4" creationId="{6CEF6865-237C-4888-9E47-30F7C62FE0DA}"/>
          </ac:graphicFrameMkLst>
        </pc:graphicFrameChg>
        <pc:picChg chg="add">
          <ac:chgData name="Edward Bingei" userId="fad82a92bbc6c441" providerId="LiveId" clId="{66EE8502-53CC-4A54-8E5F-B4A7A9E2CF56}" dt="2019-09-03T14:24:07.625" v="2124"/>
          <ac:picMkLst>
            <pc:docMk/>
            <pc:sldMk cId="3029481946" sldId="314"/>
            <ac:picMk id="7" creationId="{42578617-9A75-4882-B6CD-C4E2BADACD56}"/>
          </ac:picMkLst>
        </pc:picChg>
        <pc:picChg chg="add">
          <ac:chgData name="Edward Bingei" userId="fad82a92bbc6c441" providerId="LiveId" clId="{66EE8502-53CC-4A54-8E5F-B4A7A9E2CF56}" dt="2019-09-03T14:24:07.625" v="2124"/>
          <ac:picMkLst>
            <pc:docMk/>
            <pc:sldMk cId="3029481946" sldId="314"/>
            <ac:picMk id="8" creationId="{CB2CE56B-E59C-4457-A74D-B3C2D0D060B5}"/>
          </ac:picMkLst>
        </pc:picChg>
      </pc:sldChg>
      <pc:sldChg chg="add del">
        <pc:chgData name="Edward Bingei" userId="fad82a92bbc6c441" providerId="LiveId" clId="{66EE8502-53CC-4A54-8E5F-B4A7A9E2CF56}" dt="2019-09-03T14:08:25.344" v="1460"/>
        <pc:sldMkLst>
          <pc:docMk/>
          <pc:sldMk cId="4281691962" sldId="314"/>
        </pc:sldMkLst>
      </pc:sldChg>
      <pc:sldChg chg="addSp modSp add ord setBg">
        <pc:chgData name="Edward Bingei" userId="fad82a92bbc6c441" providerId="LiveId" clId="{66EE8502-53CC-4A54-8E5F-B4A7A9E2CF56}" dt="2019-09-03T15:27:45.591" v="2555" actId="14100"/>
        <pc:sldMkLst>
          <pc:docMk/>
          <pc:sldMk cId="3302219017" sldId="315"/>
        </pc:sldMkLst>
        <pc:spChg chg="add mod">
          <ac:chgData name="Edward Bingei" userId="fad82a92bbc6c441" providerId="LiveId" clId="{66EE8502-53CC-4A54-8E5F-B4A7A9E2CF56}" dt="2019-09-03T15:25:37.691" v="2534" actId="207"/>
          <ac:spMkLst>
            <pc:docMk/>
            <pc:sldMk cId="3302219017" sldId="315"/>
            <ac:spMk id="2" creationId="{861A5CEA-665D-411F-9EA2-AFD0F015AD4C}"/>
          </ac:spMkLst>
        </pc:spChg>
        <pc:picChg chg="mod">
          <ac:chgData name="Edward Bingei" userId="fad82a92bbc6c441" providerId="LiveId" clId="{66EE8502-53CC-4A54-8E5F-B4A7A9E2CF56}" dt="2019-09-03T15:27:45.591" v="2555" actId="14100"/>
          <ac:picMkLst>
            <pc:docMk/>
            <pc:sldMk cId="3302219017" sldId="315"/>
            <ac:picMk id="4098" creationId="{EAF4E31D-6396-43B4-9E86-6338BEFA62F3}"/>
          </ac:picMkLst>
        </pc:picChg>
        <pc:picChg chg="mod">
          <ac:chgData name="Edward Bingei" userId="fad82a92bbc6c441" providerId="LiveId" clId="{66EE8502-53CC-4A54-8E5F-B4A7A9E2CF56}" dt="2019-09-03T15:25:11.289" v="2503" actId="167"/>
          <ac:picMkLst>
            <pc:docMk/>
            <pc:sldMk cId="3302219017" sldId="315"/>
            <ac:picMk id="4100" creationId="{55082D64-845D-4881-A46D-3C140953B779}"/>
          </ac:picMkLst>
        </pc:picChg>
      </pc:sldChg>
      <pc:sldChg chg="addSp delSp modSp add">
        <pc:chgData name="Edward Bingei" userId="fad82a92bbc6c441" providerId="LiveId" clId="{66EE8502-53CC-4A54-8E5F-B4A7A9E2CF56}" dt="2019-09-06T02:50:33.237" v="4866" actId="20577"/>
        <pc:sldMkLst>
          <pc:docMk/>
          <pc:sldMk cId="1189784978" sldId="316"/>
        </pc:sldMkLst>
        <pc:spChg chg="del mod">
          <ac:chgData name="Edward Bingei" userId="fad82a92bbc6c441" providerId="LiveId" clId="{66EE8502-53CC-4A54-8E5F-B4A7A9E2CF56}" dt="2019-09-03T15:31:55.020" v="2779" actId="478"/>
          <ac:spMkLst>
            <pc:docMk/>
            <pc:sldMk cId="1189784978" sldId="316"/>
            <ac:spMk id="2" creationId="{6FBE1F22-83BE-4A75-A111-79CDF0E33774}"/>
          </ac:spMkLst>
        </pc:spChg>
        <pc:spChg chg="mod">
          <ac:chgData name="Edward Bingei" userId="fad82a92bbc6c441" providerId="LiveId" clId="{66EE8502-53CC-4A54-8E5F-B4A7A9E2CF56}" dt="2019-09-06T02:50:33.237" v="4866" actId="20577"/>
          <ac:spMkLst>
            <pc:docMk/>
            <pc:sldMk cId="1189784978" sldId="316"/>
            <ac:spMk id="3" creationId="{B7D20279-7B60-4BFB-B6DF-294ED107C3E2}"/>
          </ac:spMkLst>
        </pc:spChg>
        <pc:spChg chg="add del mod">
          <ac:chgData name="Edward Bingei" userId="fad82a92bbc6c441" providerId="LiveId" clId="{66EE8502-53CC-4A54-8E5F-B4A7A9E2CF56}" dt="2019-09-03T15:31:57.884" v="2781" actId="478"/>
          <ac:spMkLst>
            <pc:docMk/>
            <pc:sldMk cId="1189784978" sldId="316"/>
            <ac:spMk id="5" creationId="{03F9BE4C-D151-4438-BEA7-090C089C8E20}"/>
          </ac:spMkLst>
        </pc:spChg>
        <pc:spChg chg="add mod">
          <ac:chgData name="Edward Bingei" userId="fad82a92bbc6c441" providerId="LiveId" clId="{66EE8502-53CC-4A54-8E5F-B4A7A9E2CF56}" dt="2019-09-03T15:32:01.734" v="2792" actId="20577"/>
          <ac:spMkLst>
            <pc:docMk/>
            <pc:sldMk cId="1189784978" sldId="316"/>
            <ac:spMk id="6" creationId="{0181FFA9-583E-4ABB-BC2A-784D5EC9C984}"/>
          </ac:spMkLst>
        </pc:spChg>
        <pc:grpChg chg="add">
          <ac:chgData name="Edward Bingei" userId="fad82a92bbc6c441" providerId="LiveId" clId="{66EE8502-53CC-4A54-8E5F-B4A7A9E2CF56}" dt="2019-09-03T15:31:55.214" v="2780"/>
          <ac:grpSpMkLst>
            <pc:docMk/>
            <pc:sldMk cId="1189784978" sldId="316"/>
            <ac:grpSpMk id="9" creationId="{ED78F2B1-C80A-400F-B030-4CDC1101E70D}"/>
          </ac:grpSpMkLst>
        </pc:grpChg>
        <pc:picChg chg="add">
          <ac:chgData name="Edward Bingei" userId="fad82a92bbc6c441" providerId="LiveId" clId="{66EE8502-53CC-4A54-8E5F-B4A7A9E2CF56}" dt="2019-09-03T15:31:55.214" v="2780"/>
          <ac:picMkLst>
            <pc:docMk/>
            <pc:sldMk cId="1189784978" sldId="316"/>
            <ac:picMk id="7" creationId="{A9FA879C-FA91-4B8B-A519-2076B999D923}"/>
          </ac:picMkLst>
        </pc:picChg>
        <pc:picChg chg="add">
          <ac:chgData name="Edward Bingei" userId="fad82a92bbc6c441" providerId="LiveId" clId="{66EE8502-53CC-4A54-8E5F-B4A7A9E2CF56}" dt="2019-09-03T15:31:55.214" v="2780"/>
          <ac:picMkLst>
            <pc:docMk/>
            <pc:sldMk cId="1189784978" sldId="316"/>
            <ac:picMk id="8" creationId="{5027F31D-ABA1-4B27-B457-420277FF8396}"/>
          </ac:picMkLst>
        </pc:picChg>
      </pc:sldChg>
      <pc:sldChg chg="add del">
        <pc:chgData name="Edward Bingei" userId="fad82a92bbc6c441" providerId="LiveId" clId="{66EE8502-53CC-4A54-8E5F-B4A7A9E2CF56}" dt="2019-09-04T10:16:27.480" v="3062" actId="2696"/>
        <pc:sldMkLst>
          <pc:docMk/>
          <pc:sldMk cId="117799470" sldId="317"/>
        </pc:sldMkLst>
      </pc:sldChg>
      <pc:sldChg chg="modSp add del ord">
        <pc:chgData name="Edward Bingei" userId="fad82a92bbc6c441" providerId="LiveId" clId="{66EE8502-53CC-4A54-8E5F-B4A7A9E2CF56}" dt="2019-09-04T16:12:38.474" v="3593" actId="2696"/>
        <pc:sldMkLst>
          <pc:docMk/>
          <pc:sldMk cId="330547626" sldId="318"/>
        </pc:sldMkLst>
        <pc:spChg chg="mod">
          <ac:chgData name="Edward Bingei" userId="fad82a92bbc6c441" providerId="LiveId" clId="{66EE8502-53CC-4A54-8E5F-B4A7A9E2CF56}" dt="2019-09-03T15:35:19.995" v="2816" actId="20577"/>
          <ac:spMkLst>
            <pc:docMk/>
            <pc:sldMk cId="330547626" sldId="318"/>
            <ac:spMk id="6" creationId="{0181FFA9-583E-4ABB-BC2A-784D5EC9C984}"/>
          </ac:spMkLst>
        </pc:spChg>
      </pc:sldChg>
      <pc:sldChg chg="addSp delSp modSp add">
        <pc:chgData name="Edward Bingei" userId="fad82a92bbc6c441" providerId="LiveId" clId="{66EE8502-53CC-4A54-8E5F-B4A7A9E2CF56}" dt="2019-09-06T03:10:39.183" v="5047" actId="113"/>
        <pc:sldMkLst>
          <pc:docMk/>
          <pc:sldMk cId="2245563211" sldId="319"/>
        </pc:sldMkLst>
        <pc:spChg chg="mod">
          <ac:chgData name="Edward Bingei" userId="fad82a92bbc6c441" providerId="LiveId" clId="{66EE8502-53CC-4A54-8E5F-B4A7A9E2CF56}" dt="2019-09-06T03:10:39.183" v="5047" actId="113"/>
          <ac:spMkLst>
            <pc:docMk/>
            <pc:sldMk cId="2245563211" sldId="319"/>
            <ac:spMk id="3" creationId="{B7D20279-7B60-4BFB-B6DF-294ED107C3E2}"/>
          </ac:spMkLst>
        </pc:spChg>
        <pc:spChg chg="mod">
          <ac:chgData name="Edward Bingei" userId="fad82a92bbc6c441" providerId="LiveId" clId="{66EE8502-53CC-4A54-8E5F-B4A7A9E2CF56}" dt="2019-09-05T09:01:49.086" v="4219" actId="1076"/>
          <ac:spMkLst>
            <pc:docMk/>
            <pc:sldMk cId="2245563211" sldId="319"/>
            <ac:spMk id="6" creationId="{0181FFA9-583E-4ABB-BC2A-784D5EC9C984}"/>
          </ac:spMkLst>
        </pc:spChg>
        <pc:picChg chg="add del mod">
          <ac:chgData name="Edward Bingei" userId="fad82a92bbc6c441" providerId="LiveId" clId="{66EE8502-53CC-4A54-8E5F-B4A7A9E2CF56}" dt="2019-09-06T02:33:42.108" v="4686"/>
          <ac:picMkLst>
            <pc:docMk/>
            <pc:sldMk cId="2245563211" sldId="319"/>
            <ac:picMk id="1026" creationId="{B0114190-7569-4F66-AFD1-2F3D3C7F060F}"/>
          </ac:picMkLst>
        </pc:picChg>
      </pc:sldChg>
      <pc:sldChg chg="delSp modSp add setBg">
        <pc:chgData name="Edward Bingei" userId="fad82a92bbc6c441" providerId="LiveId" clId="{66EE8502-53CC-4A54-8E5F-B4A7A9E2CF56}" dt="2019-09-06T03:11:03.045" v="5049" actId="20577"/>
        <pc:sldMkLst>
          <pc:docMk/>
          <pc:sldMk cId="3503729405" sldId="320"/>
        </pc:sldMkLst>
        <pc:spChg chg="mod">
          <ac:chgData name="Edward Bingei" userId="fad82a92bbc6c441" providerId="LiveId" clId="{66EE8502-53CC-4A54-8E5F-B4A7A9E2CF56}" dt="2019-09-06T03:11:03.045" v="5049" actId="20577"/>
          <ac:spMkLst>
            <pc:docMk/>
            <pc:sldMk cId="3503729405" sldId="320"/>
            <ac:spMk id="2" creationId="{193B0917-471A-4450-96F6-3B06C476709D}"/>
          </ac:spMkLst>
        </pc:spChg>
        <pc:spChg chg="del">
          <ac:chgData name="Edward Bingei" userId="fad82a92bbc6c441" providerId="LiveId" clId="{66EE8502-53CC-4A54-8E5F-B4A7A9E2CF56}" dt="2019-09-04T10:17:01.703" v="3154" actId="478"/>
          <ac:spMkLst>
            <pc:docMk/>
            <pc:sldMk cId="3503729405" sldId="320"/>
            <ac:spMk id="3" creationId="{3A06002F-0982-4796-B573-71E514A54CB5}"/>
          </ac:spMkLst>
        </pc:spChg>
      </pc:sldChg>
      <pc:sldChg chg="addSp delSp modSp add del mod setBg">
        <pc:chgData name="Edward Bingei" userId="fad82a92bbc6c441" providerId="LiveId" clId="{66EE8502-53CC-4A54-8E5F-B4A7A9E2CF56}" dt="2019-09-05T02:45:59.150" v="3791" actId="2696"/>
        <pc:sldMkLst>
          <pc:docMk/>
          <pc:sldMk cId="1199123056" sldId="321"/>
        </pc:sldMkLst>
        <pc:spChg chg="del mod">
          <ac:chgData name="Edward Bingei" userId="fad82a92bbc6c441" providerId="LiveId" clId="{66EE8502-53CC-4A54-8E5F-B4A7A9E2CF56}" dt="2019-09-05T02:43:53.479" v="3725" actId="478"/>
          <ac:spMkLst>
            <pc:docMk/>
            <pc:sldMk cId="1199123056" sldId="321"/>
            <ac:spMk id="3" creationId="{574C9AA3-58EF-4A69-8B97-BABB0237BD5A}"/>
          </ac:spMkLst>
        </pc:spChg>
        <pc:spChg chg="add mod">
          <ac:chgData name="Edward Bingei" userId="fad82a92bbc6c441" providerId="LiveId" clId="{66EE8502-53CC-4A54-8E5F-B4A7A9E2CF56}" dt="2019-09-05T02:45:33.874" v="3785" actId="207"/>
          <ac:spMkLst>
            <pc:docMk/>
            <pc:sldMk cId="1199123056" sldId="321"/>
            <ac:spMk id="6" creationId="{605C7F5E-5585-4B4B-A57D-C342C7A3EDDC}"/>
          </ac:spMkLst>
        </pc:spChg>
        <pc:spChg chg="add">
          <ac:chgData name="Edward Bingei" userId="fad82a92bbc6c441" providerId="LiveId" clId="{66EE8502-53CC-4A54-8E5F-B4A7A9E2CF56}" dt="2019-09-05T02:44:00.028" v="3728" actId="26606"/>
          <ac:spMkLst>
            <pc:docMk/>
            <pc:sldMk cId="1199123056" sldId="321"/>
            <ac:spMk id="71" creationId="{A9F529C3-C941-49FD-8C67-82F134F64BDB}"/>
          </ac:spMkLst>
        </pc:spChg>
        <pc:spChg chg="add">
          <ac:chgData name="Edward Bingei" userId="fad82a92bbc6c441" providerId="LiveId" clId="{66EE8502-53CC-4A54-8E5F-B4A7A9E2CF56}" dt="2019-09-05T02:44:00.028" v="3728" actId="26606"/>
          <ac:spMkLst>
            <pc:docMk/>
            <pc:sldMk cId="1199123056" sldId="321"/>
            <ac:spMk id="73" creationId="{20586029-32A0-47E5-9AEC-AE3ABA6B94D0}"/>
          </ac:spMkLst>
        </pc:spChg>
        <pc:picChg chg="add mod ord">
          <ac:chgData name="Edward Bingei" userId="fad82a92bbc6c441" providerId="LiveId" clId="{66EE8502-53CC-4A54-8E5F-B4A7A9E2CF56}" dt="2019-09-05T02:44:12.225" v="3734" actId="1076"/>
          <ac:picMkLst>
            <pc:docMk/>
            <pc:sldMk cId="1199123056" sldId="321"/>
            <ac:picMk id="2" creationId="{D5B68029-7134-4A7A-B297-7C8C85E72AA1}"/>
          </ac:picMkLst>
        </pc:picChg>
        <pc:picChg chg="del">
          <ac:chgData name="Edward Bingei" userId="fad82a92bbc6c441" providerId="LiveId" clId="{66EE8502-53CC-4A54-8E5F-B4A7A9E2CF56}" dt="2019-09-05T02:44:02.446" v="3729" actId="478"/>
          <ac:picMkLst>
            <pc:docMk/>
            <pc:sldMk cId="1199123056" sldId="321"/>
            <ac:picMk id="4" creationId="{3509853D-C95F-4BDD-94AE-1CA5646D34CD}"/>
          </ac:picMkLst>
        </pc:picChg>
        <pc:picChg chg="del">
          <ac:chgData name="Edward Bingei" userId="fad82a92bbc6c441" providerId="LiveId" clId="{66EE8502-53CC-4A54-8E5F-B4A7A9E2CF56}" dt="2019-09-05T02:44:03.224" v="3730" actId="478"/>
          <ac:picMkLst>
            <pc:docMk/>
            <pc:sldMk cId="1199123056" sldId="321"/>
            <ac:picMk id="5" creationId="{A7523D74-4FAF-4395-84C3-6D8CB2770B27}"/>
          </ac:picMkLst>
        </pc:picChg>
        <pc:picChg chg="mod">
          <ac:chgData name="Edward Bingei" userId="fad82a92bbc6c441" providerId="LiveId" clId="{66EE8502-53CC-4A54-8E5F-B4A7A9E2CF56}" dt="2019-09-05T02:44:07.410" v="3732" actId="1076"/>
          <ac:picMkLst>
            <pc:docMk/>
            <pc:sldMk cId="1199123056" sldId="321"/>
            <ac:picMk id="1026" creationId="{91D789BF-4141-4B44-889D-D001A1519B98}"/>
          </ac:picMkLst>
        </pc:picChg>
        <pc:cxnChg chg="add">
          <ac:chgData name="Edward Bingei" userId="fad82a92bbc6c441" providerId="LiveId" clId="{66EE8502-53CC-4A54-8E5F-B4A7A9E2CF56}" dt="2019-09-05T02:44:00.028" v="3728" actId="26606"/>
          <ac:cxnSpMkLst>
            <pc:docMk/>
            <pc:sldMk cId="1199123056" sldId="321"/>
            <ac:cxnSpMk id="75" creationId="{8C730EAB-A532-4295-A302-FB4B90DB9F5E}"/>
          </ac:cxnSpMkLst>
        </pc:cxnChg>
      </pc:sldChg>
      <pc:sldChg chg="add del">
        <pc:chgData name="Edward Bingei" userId="fad82a92bbc6c441" providerId="LiveId" clId="{66EE8502-53CC-4A54-8E5F-B4A7A9E2CF56}" dt="2019-09-04T16:11:38.718" v="3423" actId="2696"/>
        <pc:sldMkLst>
          <pc:docMk/>
          <pc:sldMk cId="580143014" sldId="322"/>
        </pc:sldMkLst>
      </pc:sldChg>
      <pc:sldChg chg="delSp modSp add del">
        <pc:chgData name="Edward Bingei" userId="fad82a92bbc6c441" providerId="LiveId" clId="{66EE8502-53CC-4A54-8E5F-B4A7A9E2CF56}" dt="2019-09-05T09:58:28.025" v="4624" actId="2696"/>
        <pc:sldMkLst>
          <pc:docMk/>
          <pc:sldMk cId="3987526889" sldId="323"/>
        </pc:sldMkLst>
        <pc:spChg chg="mod">
          <ac:chgData name="Edward Bingei" userId="fad82a92bbc6c441" providerId="LiveId" clId="{66EE8502-53CC-4A54-8E5F-B4A7A9E2CF56}" dt="2019-09-04T16:11:50.590" v="3455" actId="20577"/>
          <ac:spMkLst>
            <pc:docMk/>
            <pc:sldMk cId="3987526889" sldId="323"/>
            <ac:spMk id="3" creationId="{6D1D4685-01BE-41A6-8858-92FE54308927}"/>
          </ac:spMkLst>
        </pc:spChg>
        <pc:picChg chg="del">
          <ac:chgData name="Edward Bingei" userId="fad82a92bbc6c441" providerId="LiveId" clId="{66EE8502-53CC-4A54-8E5F-B4A7A9E2CF56}" dt="2019-09-04T16:11:54.804" v="3456" actId="478"/>
          <ac:picMkLst>
            <pc:docMk/>
            <pc:sldMk cId="3987526889" sldId="323"/>
            <ac:picMk id="5122" creationId="{32D887F6-890C-4929-99A6-E2AA76048625}"/>
          </ac:picMkLst>
        </pc:picChg>
        <pc:picChg chg="del">
          <ac:chgData name="Edward Bingei" userId="fad82a92bbc6c441" providerId="LiveId" clId="{66EE8502-53CC-4A54-8E5F-B4A7A9E2CF56}" dt="2019-09-04T16:11:54.804" v="3456" actId="478"/>
          <ac:picMkLst>
            <pc:docMk/>
            <pc:sldMk cId="3987526889" sldId="323"/>
            <ac:picMk id="10242" creationId="{DD47451B-7072-4837-BBCF-2D2FC366E4A2}"/>
          </ac:picMkLst>
        </pc:picChg>
        <pc:picChg chg="del">
          <ac:chgData name="Edward Bingei" userId="fad82a92bbc6c441" providerId="LiveId" clId="{66EE8502-53CC-4A54-8E5F-B4A7A9E2CF56}" dt="2019-09-04T16:11:54.804" v="3456" actId="478"/>
          <ac:picMkLst>
            <pc:docMk/>
            <pc:sldMk cId="3987526889" sldId="323"/>
            <ac:picMk id="10244" creationId="{AF08E3AE-D475-4E96-B4F8-FA7119C0EB05}"/>
          </ac:picMkLst>
        </pc:picChg>
        <pc:picChg chg="del">
          <ac:chgData name="Edward Bingei" userId="fad82a92bbc6c441" providerId="LiveId" clId="{66EE8502-53CC-4A54-8E5F-B4A7A9E2CF56}" dt="2019-09-04T16:11:54.804" v="3456" actId="478"/>
          <ac:picMkLst>
            <pc:docMk/>
            <pc:sldMk cId="3987526889" sldId="323"/>
            <ac:picMk id="10246" creationId="{5AD80049-5CE6-47E8-8891-6857194B7B86}"/>
          </ac:picMkLst>
        </pc:picChg>
        <pc:picChg chg="del">
          <ac:chgData name="Edward Bingei" userId="fad82a92bbc6c441" providerId="LiveId" clId="{66EE8502-53CC-4A54-8E5F-B4A7A9E2CF56}" dt="2019-09-04T16:11:54.804" v="3456" actId="478"/>
          <ac:picMkLst>
            <pc:docMk/>
            <pc:sldMk cId="3987526889" sldId="323"/>
            <ac:picMk id="10248" creationId="{47B39E4F-DE07-41C4-AFFE-7F95C726C828}"/>
          </ac:picMkLst>
        </pc:picChg>
        <pc:picChg chg="del">
          <ac:chgData name="Edward Bingei" userId="fad82a92bbc6c441" providerId="LiveId" clId="{66EE8502-53CC-4A54-8E5F-B4A7A9E2CF56}" dt="2019-09-04T16:11:54.804" v="3456" actId="478"/>
          <ac:picMkLst>
            <pc:docMk/>
            <pc:sldMk cId="3987526889" sldId="323"/>
            <ac:picMk id="10250" creationId="{8132D363-76DD-40DD-B402-525F2778088A}"/>
          </ac:picMkLst>
        </pc:picChg>
      </pc:sldChg>
      <pc:sldChg chg="delSp modSp add del">
        <pc:chgData name="Edward Bingei" userId="fad82a92bbc6c441" providerId="LiveId" clId="{66EE8502-53CC-4A54-8E5F-B4A7A9E2CF56}" dt="2019-09-05T09:58:28.252" v="4625" actId="2696"/>
        <pc:sldMkLst>
          <pc:docMk/>
          <pc:sldMk cId="1198265906" sldId="324"/>
        </pc:sldMkLst>
        <pc:spChg chg="mod">
          <ac:chgData name="Edward Bingei" userId="fad82a92bbc6c441" providerId="LiveId" clId="{66EE8502-53CC-4A54-8E5F-B4A7A9E2CF56}" dt="2019-09-04T16:12:24.963" v="3591" actId="20577"/>
          <ac:spMkLst>
            <pc:docMk/>
            <pc:sldMk cId="1198265906" sldId="324"/>
            <ac:spMk id="3" creationId="{6D1D4685-01BE-41A6-8858-92FE54308927}"/>
          </ac:spMkLst>
        </pc:spChg>
        <pc:picChg chg="del">
          <ac:chgData name="Edward Bingei" userId="fad82a92bbc6c441" providerId="LiveId" clId="{66EE8502-53CC-4A54-8E5F-B4A7A9E2CF56}" dt="2019-09-04T16:12:30.311" v="3592" actId="478"/>
          <ac:picMkLst>
            <pc:docMk/>
            <pc:sldMk cId="1198265906" sldId="324"/>
            <ac:picMk id="5122" creationId="{32D887F6-890C-4929-99A6-E2AA76048625}"/>
          </ac:picMkLst>
        </pc:picChg>
        <pc:picChg chg="del">
          <ac:chgData name="Edward Bingei" userId="fad82a92bbc6c441" providerId="LiveId" clId="{66EE8502-53CC-4A54-8E5F-B4A7A9E2CF56}" dt="2019-09-04T16:12:30.311" v="3592" actId="478"/>
          <ac:picMkLst>
            <pc:docMk/>
            <pc:sldMk cId="1198265906" sldId="324"/>
            <ac:picMk id="10242" creationId="{DD47451B-7072-4837-BBCF-2D2FC366E4A2}"/>
          </ac:picMkLst>
        </pc:picChg>
        <pc:picChg chg="del">
          <ac:chgData name="Edward Bingei" userId="fad82a92bbc6c441" providerId="LiveId" clId="{66EE8502-53CC-4A54-8E5F-B4A7A9E2CF56}" dt="2019-09-04T16:12:30.311" v="3592" actId="478"/>
          <ac:picMkLst>
            <pc:docMk/>
            <pc:sldMk cId="1198265906" sldId="324"/>
            <ac:picMk id="10244" creationId="{AF08E3AE-D475-4E96-B4F8-FA7119C0EB05}"/>
          </ac:picMkLst>
        </pc:picChg>
        <pc:picChg chg="del">
          <ac:chgData name="Edward Bingei" userId="fad82a92bbc6c441" providerId="LiveId" clId="{66EE8502-53CC-4A54-8E5F-B4A7A9E2CF56}" dt="2019-09-04T16:12:30.311" v="3592" actId="478"/>
          <ac:picMkLst>
            <pc:docMk/>
            <pc:sldMk cId="1198265906" sldId="324"/>
            <ac:picMk id="10246" creationId="{5AD80049-5CE6-47E8-8891-6857194B7B86}"/>
          </ac:picMkLst>
        </pc:picChg>
        <pc:picChg chg="del">
          <ac:chgData name="Edward Bingei" userId="fad82a92bbc6c441" providerId="LiveId" clId="{66EE8502-53CC-4A54-8E5F-B4A7A9E2CF56}" dt="2019-09-04T16:12:30.311" v="3592" actId="478"/>
          <ac:picMkLst>
            <pc:docMk/>
            <pc:sldMk cId="1198265906" sldId="324"/>
            <ac:picMk id="10248" creationId="{47B39E4F-DE07-41C4-AFFE-7F95C726C828}"/>
          </ac:picMkLst>
        </pc:picChg>
        <pc:picChg chg="del">
          <ac:chgData name="Edward Bingei" userId="fad82a92bbc6c441" providerId="LiveId" clId="{66EE8502-53CC-4A54-8E5F-B4A7A9E2CF56}" dt="2019-09-04T16:12:30.311" v="3592" actId="478"/>
          <ac:picMkLst>
            <pc:docMk/>
            <pc:sldMk cId="1198265906" sldId="324"/>
            <ac:picMk id="10250" creationId="{8132D363-76DD-40DD-B402-525F2778088A}"/>
          </ac:picMkLst>
        </pc:picChg>
      </pc:sldChg>
      <pc:sldChg chg="delSp modSp add del setBg delDesignElem">
        <pc:chgData name="Edward Bingei" userId="fad82a92bbc6c441" providerId="LiveId" clId="{66EE8502-53CC-4A54-8E5F-B4A7A9E2CF56}" dt="2019-09-05T02:46:23.125" v="3802" actId="2696"/>
        <pc:sldMkLst>
          <pc:docMk/>
          <pc:sldMk cId="3353444540" sldId="325"/>
        </pc:sldMkLst>
        <pc:spChg chg="mod">
          <ac:chgData name="Edward Bingei" userId="fad82a92bbc6c441" providerId="LiveId" clId="{66EE8502-53CC-4A54-8E5F-B4A7A9E2CF56}" dt="2019-09-05T02:45:46.549" v="3788" actId="1076"/>
          <ac:spMkLst>
            <pc:docMk/>
            <pc:sldMk cId="3353444540" sldId="325"/>
            <ac:spMk id="6" creationId="{605C7F5E-5585-4B4B-A57D-C342C7A3EDDC}"/>
          </ac:spMkLst>
        </pc:spChg>
        <pc:spChg chg="del">
          <ac:chgData name="Edward Bingei" userId="fad82a92bbc6c441" providerId="LiveId" clId="{66EE8502-53CC-4A54-8E5F-B4A7A9E2CF56}" dt="2019-09-05T02:45:37.318" v="3787"/>
          <ac:spMkLst>
            <pc:docMk/>
            <pc:sldMk cId="3353444540" sldId="325"/>
            <ac:spMk id="71" creationId="{A9F529C3-C941-49FD-8C67-82F134F64BDB}"/>
          </ac:spMkLst>
        </pc:spChg>
        <pc:spChg chg="del">
          <ac:chgData name="Edward Bingei" userId="fad82a92bbc6c441" providerId="LiveId" clId="{66EE8502-53CC-4A54-8E5F-B4A7A9E2CF56}" dt="2019-09-05T02:45:37.318" v="3787"/>
          <ac:spMkLst>
            <pc:docMk/>
            <pc:sldMk cId="3353444540" sldId="325"/>
            <ac:spMk id="73" creationId="{20586029-32A0-47E5-9AEC-AE3ABA6B94D0}"/>
          </ac:spMkLst>
        </pc:spChg>
        <pc:cxnChg chg="del">
          <ac:chgData name="Edward Bingei" userId="fad82a92bbc6c441" providerId="LiveId" clId="{66EE8502-53CC-4A54-8E5F-B4A7A9E2CF56}" dt="2019-09-05T02:45:37.318" v="3787"/>
          <ac:cxnSpMkLst>
            <pc:docMk/>
            <pc:sldMk cId="3353444540" sldId="325"/>
            <ac:cxnSpMk id="75" creationId="{8C730EAB-A532-4295-A302-FB4B90DB9F5E}"/>
          </ac:cxnSpMkLst>
        </pc:cxnChg>
      </pc:sldChg>
      <pc:sldChg chg="addSp delSp modSp add setBg delDesignElem">
        <pc:chgData name="Edward Bingei" userId="fad82a92bbc6c441" providerId="LiveId" clId="{66EE8502-53CC-4A54-8E5F-B4A7A9E2CF56}" dt="2019-09-05T02:52:12.561" v="4107" actId="1076"/>
        <pc:sldMkLst>
          <pc:docMk/>
          <pc:sldMk cId="4085302497" sldId="326"/>
        </pc:sldMkLst>
        <pc:spChg chg="mod">
          <ac:chgData name="Edward Bingei" userId="fad82a92bbc6c441" providerId="LiveId" clId="{66EE8502-53CC-4A54-8E5F-B4A7A9E2CF56}" dt="2019-09-05T02:46:20.849" v="3801" actId="14100"/>
          <ac:spMkLst>
            <pc:docMk/>
            <pc:sldMk cId="4085302497" sldId="326"/>
            <ac:spMk id="6" creationId="{605C7F5E-5585-4B4B-A57D-C342C7A3EDDC}"/>
          </ac:spMkLst>
        </pc:spChg>
        <pc:spChg chg="add mod">
          <ac:chgData name="Edward Bingei" userId="fad82a92bbc6c441" providerId="LiveId" clId="{66EE8502-53CC-4A54-8E5F-B4A7A9E2CF56}" dt="2019-09-05T02:52:05.235" v="4105" actId="207"/>
          <ac:spMkLst>
            <pc:docMk/>
            <pc:sldMk cId="4085302497" sldId="326"/>
            <ac:spMk id="8" creationId="{B70E9072-9382-41CD-A30F-F76D8F66822E}"/>
          </ac:spMkLst>
        </pc:spChg>
        <pc:spChg chg="del">
          <ac:chgData name="Edward Bingei" userId="fad82a92bbc6c441" providerId="LiveId" clId="{66EE8502-53CC-4A54-8E5F-B4A7A9E2CF56}" dt="2019-09-05T02:45:53.019" v="3790"/>
          <ac:spMkLst>
            <pc:docMk/>
            <pc:sldMk cId="4085302497" sldId="326"/>
            <ac:spMk id="71" creationId="{A9F529C3-C941-49FD-8C67-82F134F64BDB}"/>
          </ac:spMkLst>
        </pc:spChg>
        <pc:spChg chg="del">
          <ac:chgData name="Edward Bingei" userId="fad82a92bbc6c441" providerId="LiveId" clId="{66EE8502-53CC-4A54-8E5F-B4A7A9E2CF56}" dt="2019-09-05T02:45:53.019" v="3790"/>
          <ac:spMkLst>
            <pc:docMk/>
            <pc:sldMk cId="4085302497" sldId="326"/>
            <ac:spMk id="73" creationId="{20586029-32A0-47E5-9AEC-AE3ABA6B94D0}"/>
          </ac:spMkLst>
        </pc:spChg>
        <pc:picChg chg="mod">
          <ac:chgData name="Edward Bingei" userId="fad82a92bbc6c441" providerId="LiveId" clId="{66EE8502-53CC-4A54-8E5F-B4A7A9E2CF56}" dt="2019-09-05T02:46:14.218" v="3799" actId="1076"/>
          <ac:picMkLst>
            <pc:docMk/>
            <pc:sldMk cId="4085302497" sldId="326"/>
            <ac:picMk id="2" creationId="{D5B68029-7134-4A7A-B297-7C8C85E72AA1}"/>
          </ac:picMkLst>
        </pc:picChg>
        <pc:picChg chg="mod">
          <ac:chgData name="Edward Bingei" userId="fad82a92bbc6c441" providerId="LiveId" clId="{66EE8502-53CC-4A54-8E5F-B4A7A9E2CF56}" dt="2019-09-05T02:52:12.561" v="4107" actId="1076"/>
          <ac:picMkLst>
            <pc:docMk/>
            <pc:sldMk cId="4085302497" sldId="326"/>
            <ac:picMk id="1026" creationId="{91D789BF-4141-4B44-889D-D001A1519B98}"/>
          </ac:picMkLst>
        </pc:picChg>
        <pc:cxnChg chg="del">
          <ac:chgData name="Edward Bingei" userId="fad82a92bbc6c441" providerId="LiveId" clId="{66EE8502-53CC-4A54-8E5F-B4A7A9E2CF56}" dt="2019-09-05T02:45:53.019" v="3790"/>
          <ac:cxnSpMkLst>
            <pc:docMk/>
            <pc:sldMk cId="4085302497" sldId="326"/>
            <ac:cxnSpMk id="75" creationId="{8C730EAB-A532-4295-A302-FB4B90DB9F5E}"/>
          </ac:cxnSpMkLst>
        </pc:cxnChg>
      </pc:sldChg>
      <pc:sldChg chg="addSp modSp add">
        <pc:chgData name="Edward Bingei" userId="fad82a92bbc6c441" providerId="LiveId" clId="{66EE8502-53CC-4A54-8E5F-B4A7A9E2CF56}" dt="2019-09-05T02:52:29.641" v="4111" actId="207"/>
        <pc:sldMkLst>
          <pc:docMk/>
          <pc:sldMk cId="3433848141" sldId="327"/>
        </pc:sldMkLst>
        <pc:spChg chg="add mod">
          <ac:chgData name="Edward Bingei" userId="fad82a92bbc6c441" providerId="LiveId" clId="{66EE8502-53CC-4A54-8E5F-B4A7A9E2CF56}" dt="2019-09-05T02:52:29.641" v="4111" actId="207"/>
          <ac:spMkLst>
            <pc:docMk/>
            <pc:sldMk cId="3433848141" sldId="327"/>
            <ac:spMk id="5" creationId="{84688492-CF79-40C9-9AFB-1902D8120527}"/>
          </ac:spMkLst>
        </pc:spChg>
        <pc:spChg chg="mod">
          <ac:chgData name="Edward Bingei" userId="fad82a92bbc6c441" providerId="LiveId" clId="{66EE8502-53CC-4A54-8E5F-B4A7A9E2CF56}" dt="2019-09-05T02:46:31.505" v="3804" actId="1076"/>
          <ac:spMkLst>
            <pc:docMk/>
            <pc:sldMk cId="3433848141" sldId="327"/>
            <ac:spMk id="6" creationId="{605C7F5E-5585-4B4B-A57D-C342C7A3EDDC}"/>
          </ac:spMkLst>
        </pc:spChg>
        <pc:picChg chg="mod">
          <ac:chgData name="Edward Bingei" userId="fad82a92bbc6c441" providerId="LiveId" clId="{66EE8502-53CC-4A54-8E5F-B4A7A9E2CF56}" dt="2019-09-05T02:52:19.160" v="4109" actId="14100"/>
          <ac:picMkLst>
            <pc:docMk/>
            <pc:sldMk cId="3433848141" sldId="327"/>
            <ac:picMk id="2" creationId="{D5B68029-7134-4A7A-B297-7C8C85E72AA1}"/>
          </ac:picMkLst>
        </pc:picChg>
      </pc:sldChg>
      <pc:sldChg chg="addSp delSp modSp add">
        <pc:chgData name="Edward Bingei" userId="fad82a92bbc6c441" providerId="LiveId" clId="{66EE8502-53CC-4A54-8E5F-B4A7A9E2CF56}" dt="2019-09-06T02:36:51.113" v="4712" actId="1076"/>
        <pc:sldMkLst>
          <pc:docMk/>
          <pc:sldMk cId="1675034383" sldId="328"/>
        </pc:sldMkLst>
        <pc:spChg chg="mod">
          <ac:chgData name="Edward Bingei" userId="fad82a92bbc6c441" providerId="LiveId" clId="{66EE8502-53CC-4A54-8E5F-B4A7A9E2CF56}" dt="2019-09-06T02:35:23.857" v="4688" actId="207"/>
          <ac:spMkLst>
            <pc:docMk/>
            <pc:sldMk cId="1675034383" sldId="328"/>
            <ac:spMk id="24" creationId="{B6F1B408-7D7E-416D-AEC5-F6758A717682}"/>
          </ac:spMkLst>
        </pc:spChg>
        <pc:grpChg chg="del">
          <ac:chgData name="Edward Bingei" userId="fad82a92bbc6c441" providerId="LiveId" clId="{66EE8502-53CC-4A54-8E5F-B4A7A9E2CF56}" dt="2019-09-06T02:25:10.668" v="4647" actId="478"/>
          <ac:grpSpMkLst>
            <pc:docMk/>
            <pc:sldMk cId="1675034383" sldId="328"/>
            <ac:grpSpMk id="3" creationId="{429F342D-4B1F-4ABB-B802-BE126F3229AE}"/>
          </ac:grpSpMkLst>
        </pc:grpChg>
        <pc:grpChg chg="add mod">
          <ac:chgData name="Edward Bingei" userId="fad82a92bbc6c441" providerId="LiveId" clId="{66EE8502-53CC-4A54-8E5F-B4A7A9E2CF56}" dt="2019-09-06T02:36:51.113" v="4712" actId="1076"/>
          <ac:grpSpMkLst>
            <pc:docMk/>
            <pc:sldMk cId="1675034383" sldId="328"/>
            <ac:grpSpMk id="5" creationId="{5A453870-9D7E-416E-84C8-3CDBB6B81F20}"/>
          </ac:grpSpMkLst>
        </pc:grpChg>
        <pc:grpChg chg="add mod">
          <ac:chgData name="Edward Bingei" userId="fad82a92bbc6c441" providerId="LiveId" clId="{66EE8502-53CC-4A54-8E5F-B4A7A9E2CF56}" dt="2019-09-06T02:36:43.987" v="4709" actId="1076"/>
          <ac:grpSpMkLst>
            <pc:docMk/>
            <pc:sldMk cId="1675034383" sldId="328"/>
            <ac:grpSpMk id="8" creationId="{45B91741-C416-48CB-96B4-758059D8EB2C}"/>
          </ac:grpSpMkLst>
        </pc:grpChg>
        <pc:picChg chg="add mod modCrop">
          <ac:chgData name="Edward Bingei" userId="fad82a92bbc6c441" providerId="LiveId" clId="{66EE8502-53CC-4A54-8E5F-B4A7A9E2CF56}" dt="2019-09-06T02:26:43.471" v="4667" actId="164"/>
          <ac:picMkLst>
            <pc:docMk/>
            <pc:sldMk cId="1675034383" sldId="328"/>
            <ac:picMk id="16" creationId="{360EC5A1-6182-4997-8C12-10055C49D10C}"/>
          </ac:picMkLst>
        </pc:picChg>
        <pc:picChg chg="add mod modCrop">
          <ac:chgData name="Edward Bingei" userId="fad82a92bbc6c441" providerId="LiveId" clId="{66EE8502-53CC-4A54-8E5F-B4A7A9E2CF56}" dt="2019-09-06T02:36:46.826" v="4711" actId="1076"/>
          <ac:picMkLst>
            <pc:docMk/>
            <pc:sldMk cId="1675034383" sldId="328"/>
            <ac:picMk id="17" creationId="{0CF52D1B-8FA5-4095-B0AE-DD04471564E9}"/>
          </ac:picMkLst>
        </pc:picChg>
        <pc:picChg chg="add mod modCrop">
          <ac:chgData name="Edward Bingei" userId="fad82a92bbc6c441" providerId="LiveId" clId="{66EE8502-53CC-4A54-8E5F-B4A7A9E2CF56}" dt="2019-09-06T02:26:43.471" v="4667" actId="164"/>
          <ac:picMkLst>
            <pc:docMk/>
            <pc:sldMk cId="1675034383" sldId="328"/>
            <ac:picMk id="18" creationId="{C239AE9D-7BB3-4656-9F7F-9F5786ED70D5}"/>
          </ac:picMkLst>
        </pc:picChg>
        <pc:picChg chg="add mod modCrop">
          <ac:chgData name="Edward Bingei" userId="fad82a92bbc6c441" providerId="LiveId" clId="{66EE8502-53CC-4A54-8E5F-B4A7A9E2CF56}" dt="2019-09-06T02:36:36.102" v="4705" actId="164"/>
          <ac:picMkLst>
            <pc:docMk/>
            <pc:sldMk cId="1675034383" sldId="328"/>
            <ac:picMk id="23" creationId="{6B41513D-5E38-4B64-8CFE-3D9C39AF30A5}"/>
          </ac:picMkLst>
        </pc:picChg>
        <pc:picChg chg="add mod modCrop">
          <ac:chgData name="Edward Bingei" userId="fad82a92bbc6c441" providerId="LiveId" clId="{66EE8502-53CC-4A54-8E5F-B4A7A9E2CF56}" dt="2019-09-06T02:36:36.102" v="4705" actId="164"/>
          <ac:picMkLst>
            <pc:docMk/>
            <pc:sldMk cId="1675034383" sldId="328"/>
            <ac:picMk id="28" creationId="{7A9F40F6-EFD6-464C-A813-0C27A0A45656}"/>
          </ac:picMkLst>
        </pc:picChg>
        <pc:picChg chg="add del">
          <ac:chgData name="Edward Bingei" userId="fad82a92bbc6c441" providerId="LiveId" clId="{66EE8502-53CC-4A54-8E5F-B4A7A9E2CF56}" dt="2019-09-06T02:35:45.002" v="4694"/>
          <ac:picMkLst>
            <pc:docMk/>
            <pc:sldMk cId="1675034383" sldId="328"/>
            <ac:picMk id="2050" creationId="{9316BDED-120E-4A6D-BC7D-EB7EE6291B67}"/>
          </ac:picMkLst>
        </pc:picChg>
      </pc:sldChg>
      <pc:sldChg chg="add del">
        <pc:chgData name="Edward Bingei" userId="fad82a92bbc6c441" providerId="LiveId" clId="{66EE8502-53CC-4A54-8E5F-B4A7A9E2CF56}" dt="2019-09-06T02:53:36.057" v="4906"/>
        <pc:sldMkLst>
          <pc:docMk/>
          <pc:sldMk cId="332810759" sldId="329"/>
        </pc:sldMkLst>
      </pc:sldChg>
      <pc:sldChg chg="addSp delSp modSp add del">
        <pc:chgData name="Edward Bingei" userId="fad82a92bbc6c441" providerId="LiveId" clId="{66EE8502-53CC-4A54-8E5F-B4A7A9E2CF56}" dt="2019-09-06T02:49:40.833" v="4806" actId="2696"/>
        <pc:sldMkLst>
          <pc:docMk/>
          <pc:sldMk cId="3239484800" sldId="329"/>
        </pc:sldMkLst>
        <pc:spChg chg="mod">
          <ac:chgData name="Edward Bingei" userId="fad82a92bbc6c441" providerId="LiveId" clId="{66EE8502-53CC-4A54-8E5F-B4A7A9E2CF56}" dt="2019-09-06T02:48:52.275" v="4799" actId="20577"/>
          <ac:spMkLst>
            <pc:docMk/>
            <pc:sldMk cId="3239484800" sldId="329"/>
            <ac:spMk id="2" creationId="{03D74A65-5A9D-4551-950E-F1528FF1C5AD}"/>
          </ac:spMkLst>
        </pc:spChg>
        <pc:spChg chg="del">
          <ac:chgData name="Edward Bingei" userId="fad82a92bbc6c441" providerId="LiveId" clId="{66EE8502-53CC-4A54-8E5F-B4A7A9E2CF56}" dt="2019-09-06T02:48:05.429" v="4766" actId="478"/>
          <ac:spMkLst>
            <pc:docMk/>
            <pc:sldMk cId="3239484800" sldId="329"/>
            <ac:spMk id="13" creationId="{45D0042E-7F89-40F2-B1F2-152F3478F94C}"/>
          </ac:spMkLst>
        </pc:spChg>
        <pc:picChg chg="del">
          <ac:chgData name="Edward Bingei" userId="fad82a92bbc6c441" providerId="LiveId" clId="{66EE8502-53CC-4A54-8E5F-B4A7A9E2CF56}" dt="2019-09-06T02:48:02.623" v="4765" actId="478"/>
          <ac:picMkLst>
            <pc:docMk/>
            <pc:sldMk cId="3239484800" sldId="329"/>
            <ac:picMk id="2050" creationId="{30D19D7D-29C4-40A0-A796-4C990A3C8CCE}"/>
          </ac:picMkLst>
        </pc:picChg>
        <pc:picChg chg="add del mod">
          <ac:chgData name="Edward Bingei" userId="fad82a92bbc6c441" providerId="LiveId" clId="{66EE8502-53CC-4A54-8E5F-B4A7A9E2CF56}" dt="2019-09-06T02:49:39.053" v="4805" actId="478"/>
          <ac:picMkLst>
            <pc:docMk/>
            <pc:sldMk cId="3239484800" sldId="329"/>
            <ac:picMk id="3074" creationId="{486DBD2E-CC10-412A-AF5B-6BAAEEDB96F9}"/>
          </ac:picMkLst>
        </pc:picChg>
      </pc:sldChg>
      <pc:sldChg chg="delSp modSp add ord">
        <pc:chgData name="Edward Bingei" userId="fad82a92bbc6c441" providerId="LiveId" clId="{66EE8502-53CC-4A54-8E5F-B4A7A9E2CF56}" dt="2019-09-06T02:54:20.891" v="4920" actId="1076"/>
        <pc:sldMkLst>
          <pc:docMk/>
          <pc:sldMk cId="3245539063" sldId="329"/>
        </pc:sldMkLst>
        <pc:spChg chg="mod">
          <ac:chgData name="Edward Bingei" userId="fad82a92bbc6c441" providerId="LiveId" clId="{66EE8502-53CC-4A54-8E5F-B4A7A9E2CF56}" dt="2019-09-06T02:54:20.891" v="4920" actId="1076"/>
          <ac:spMkLst>
            <pc:docMk/>
            <pc:sldMk cId="3245539063" sldId="329"/>
            <ac:spMk id="6" creationId="{119E1F3D-A71C-4A46-A2C7-BFC717225E97}"/>
          </ac:spMkLst>
        </pc:spChg>
        <pc:spChg chg="mod">
          <ac:chgData name="Edward Bingei" userId="fad82a92bbc6c441" providerId="LiveId" clId="{66EE8502-53CC-4A54-8E5F-B4A7A9E2CF56}" dt="2019-09-06T02:54:18.886" v="4918" actId="14100"/>
          <ac:spMkLst>
            <pc:docMk/>
            <pc:sldMk cId="3245539063" sldId="329"/>
            <ac:spMk id="7" creationId="{1640FCA0-1126-4F9F-9D62-46D262644AB6}"/>
          </ac:spMkLst>
        </pc:spChg>
        <pc:spChg chg="mod">
          <ac:chgData name="Edward Bingei" userId="fad82a92bbc6c441" providerId="LiveId" clId="{66EE8502-53CC-4A54-8E5F-B4A7A9E2CF56}" dt="2019-09-06T02:54:04.423" v="4913" actId="207"/>
          <ac:spMkLst>
            <pc:docMk/>
            <pc:sldMk cId="3245539063" sldId="329"/>
            <ac:spMk id="25" creationId="{86785F3C-9CE5-44DC-A51B-3E2CF06C0B6C}"/>
          </ac:spMkLst>
        </pc:spChg>
        <pc:picChg chg="del">
          <ac:chgData name="Edward Bingei" userId="fad82a92bbc6c441" providerId="LiveId" clId="{66EE8502-53CC-4A54-8E5F-B4A7A9E2CF56}" dt="2019-09-06T02:53:42.188" v="4910" actId="478"/>
          <ac:picMkLst>
            <pc:docMk/>
            <pc:sldMk cId="3245539063" sldId="329"/>
            <ac:picMk id="5" creationId="{75353768-170F-4531-80E7-353131061F73}"/>
          </ac:picMkLst>
        </pc:picChg>
      </pc:sldChg>
      <pc:sldChg chg="add del">
        <pc:chgData name="Edward Bingei" userId="fad82a92bbc6c441" providerId="LiveId" clId="{66EE8502-53CC-4A54-8E5F-B4A7A9E2CF56}" dt="2019-09-06T03:18:06.517" v="5052" actId="2696"/>
        <pc:sldMkLst>
          <pc:docMk/>
          <pc:sldMk cId="630950305" sldId="330"/>
        </pc:sldMkLst>
      </pc:sldChg>
      <pc:sldChg chg="addSp delSp modSp add ord setBg">
        <pc:chgData name="Edward Bingei" userId="fad82a92bbc6c441" providerId="LiveId" clId="{66EE8502-53CC-4A54-8E5F-B4A7A9E2CF56}" dt="2019-09-06T04:01:15.045" v="5076" actId="1076"/>
        <pc:sldMkLst>
          <pc:docMk/>
          <pc:sldMk cId="2133606515" sldId="330"/>
        </pc:sldMkLst>
        <pc:spChg chg="del mod">
          <ac:chgData name="Edward Bingei" userId="fad82a92bbc6c441" providerId="LiveId" clId="{66EE8502-53CC-4A54-8E5F-B4A7A9E2CF56}" dt="2019-09-06T03:18:37.571" v="5055" actId="478"/>
          <ac:spMkLst>
            <pc:docMk/>
            <pc:sldMk cId="2133606515" sldId="330"/>
            <ac:spMk id="2" creationId="{A8A8D1EF-F364-48F6-887E-B5CEA3D23F72}"/>
          </ac:spMkLst>
        </pc:spChg>
        <pc:spChg chg="del">
          <ac:chgData name="Edward Bingei" userId="fad82a92bbc6c441" providerId="LiveId" clId="{66EE8502-53CC-4A54-8E5F-B4A7A9E2CF56}" dt="2019-09-06T03:18:38.717" v="5056" actId="478"/>
          <ac:spMkLst>
            <pc:docMk/>
            <pc:sldMk cId="2133606515" sldId="330"/>
            <ac:spMk id="3" creationId="{FE15A069-1FAD-40D1-9CE3-77F3F149E0A4}"/>
          </ac:spMkLst>
        </pc:spChg>
        <pc:picChg chg="add mod">
          <ac:chgData name="Edward Bingei" userId="fad82a92bbc6c441" providerId="LiveId" clId="{66EE8502-53CC-4A54-8E5F-B4A7A9E2CF56}" dt="2019-09-06T04:01:15.045" v="5076" actId="1076"/>
          <ac:picMkLst>
            <pc:docMk/>
            <pc:sldMk cId="2133606515" sldId="330"/>
            <ac:picMk id="4" creationId="{3678D7C2-695D-4D58-86CB-E54F5EDC9C58}"/>
          </ac:picMkLst>
        </pc:picChg>
      </pc:sldChg>
      <pc:sldChg chg="addSp delSp modSp add del setBg">
        <pc:chgData name="Edward Bingei" userId="fad82a92bbc6c441" providerId="LiveId" clId="{66EE8502-53CC-4A54-8E5F-B4A7A9E2CF56}" dt="2019-09-06T03:21:20.336" v="5075" actId="2696"/>
        <pc:sldMkLst>
          <pc:docMk/>
          <pc:sldMk cId="947153500" sldId="331"/>
        </pc:sldMkLst>
        <pc:spChg chg="del">
          <ac:chgData name="Edward Bingei" userId="fad82a92bbc6c441" providerId="LiveId" clId="{66EE8502-53CC-4A54-8E5F-B4A7A9E2CF56}" dt="2019-09-06T03:20:43.578" v="5070" actId="478"/>
          <ac:spMkLst>
            <pc:docMk/>
            <pc:sldMk cId="947153500" sldId="331"/>
            <ac:spMk id="2" creationId="{89970EB8-5B3B-48FA-A6DE-C9F8315C7F0D}"/>
          </ac:spMkLst>
        </pc:spChg>
        <pc:spChg chg="del">
          <ac:chgData name="Edward Bingei" userId="fad82a92bbc6c441" providerId="LiveId" clId="{66EE8502-53CC-4A54-8E5F-B4A7A9E2CF56}" dt="2019-09-06T03:20:46.326" v="5071" actId="478"/>
          <ac:spMkLst>
            <pc:docMk/>
            <pc:sldMk cId="947153500" sldId="331"/>
            <ac:spMk id="3" creationId="{DCE8FE1C-608D-49EC-A2B3-11F359D6C79B}"/>
          </ac:spMkLst>
        </pc:spChg>
        <pc:picChg chg="add mod">
          <ac:chgData name="Edward Bingei" userId="fad82a92bbc6c441" providerId="LiveId" clId="{66EE8502-53CC-4A54-8E5F-B4A7A9E2CF56}" dt="2019-09-06T03:20:50.120" v="5073" actId="1076"/>
          <ac:picMkLst>
            <pc:docMk/>
            <pc:sldMk cId="947153500" sldId="331"/>
            <ac:picMk id="4" creationId="{96BA783A-C6C6-475D-8AC1-94CD7C0864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046D-528E-49BF-9B24-85C664FFE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1BD-D0FD-4C31-9104-C4CC2CA19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4869-3AD7-4039-92A6-739F7BB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6/9/2019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90D9-F5FB-4CF9-B7DF-29E67CF7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8D9B-0CD2-445F-8609-CF86653D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41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6114-C763-46B0-9DBC-70AD5E4A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8617-F958-47FF-9C77-3E11C3210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7615-03A0-453B-8CB6-1B91EDE1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6/9/2019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4F76-1E03-44CC-B5C6-3F049F09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671BC-333A-4AD2-B01B-3E7F962C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0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405C1-3527-4D02-8490-D0D785D42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F9EBB-80BC-4269-BBE1-8A2E85C1E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3CB78-0DB3-4541-821F-59FEB2DB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6/9/2019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7A61-0844-4ED0-BCB6-600B2CA4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ED09-81B8-41FD-9B3C-41ACB60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667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0731-56A7-4B6B-AD9E-698266C8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4B13-C146-4938-AFC6-72AE137F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E5A6E-8F0A-4AEE-81F5-E541657D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6/9/2019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8670-91FE-4383-93E9-028FF7AA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6E91-31B1-453F-9F80-02B3C074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679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AC6B-88BF-4D63-ADD9-02CC7EBB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15025-9B01-4A64-BA86-4BF85FED3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DB24-E5BE-4A95-8A45-ADB2BC41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6/9/2019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5AB4-3331-49D3-9472-EFF48691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281F1-4AD4-4EAE-B4B0-F8612BE0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461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A353-3FC8-4248-A0BA-CBD1D00D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3B14-43F8-4C3F-8320-50AB2B8CF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3EA3D-31FA-4AA0-8EC1-26DBF48E3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9B5EC-7EBA-411D-A972-9C1AEDC6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6/9/2019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DF1CA-470C-46C0-ACD1-3994BC4F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20863-FDBF-442F-B18B-D86F7ED1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89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6DD3-933A-4427-93D3-E8BF3A12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F6E72-D9DD-4D9A-9D7D-04D99B2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18267-14ED-439C-AE78-AA01CA70F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3EABA-A4F7-48A8-BED0-A982B8503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B036-32AA-44F9-9575-F374B971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73A49-D863-4DB9-B6DB-78964106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6/9/2019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BA1EB-B51C-4FCC-8DD3-D8573472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6321E-8527-4225-9953-83AF5E5B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31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0A68-E43A-4CB8-A721-4DD09E28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86A23-1A99-4D30-8DA6-51308295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6/9/2019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C16E9-C8D5-4184-8550-9F1CCE68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1AA1E-4D25-47C5-A7F8-36985808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199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BE255-0194-462D-9F39-EDA596C6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6/9/2019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ABE1F-5A23-4FD3-BD97-A8C5F9DD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C1551-9748-4EAF-9DA2-5E49CFB6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50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A3E3-E2E2-4407-9011-3F0C459D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B34D-DD8C-415B-9226-967547546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06DF5-7184-49B2-9FAE-3871FB172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17F46-8507-4DD6-A471-F7B63D74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6/9/2019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E556-6B5F-4B0D-A8F3-1BC6271F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10C60-6F7D-4140-9999-585E8CDF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14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1480-6DAE-4D20-BA9F-40C15180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7E68C-0096-44F0-B49E-FF8D72DB3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D847-B559-4784-833B-BFCF778E9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9DE54-14D5-45D6-9B6D-305D9E7D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6/9/2019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4629E-79AB-4130-BFD2-863BAE7F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C1F72-A867-4E73-8E2F-E328DDAC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18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93530-2C10-4457-89C7-C59D552F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8EBFF-59FE-4777-902D-DE6062D71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FDCD-0B41-491A-ACEE-61F1FA14A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C7AA-0AAC-47AF-BD6A-9608FBA0A437}" type="datetimeFigureOut">
              <a:rPr lang="en-SG" smtClean="0"/>
              <a:t>6/9/2019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BCD1-09DB-4A01-AF22-3DC9DDC9B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55751-570E-497A-8774-F7E29C4A9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78D7C2-695D-4D58-86CB-E54F5EDC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8" y="2117035"/>
            <a:ext cx="11094564" cy="246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0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AF4E31D-6396-43B4-9E86-6338BEFA62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006" y="1666240"/>
            <a:ext cx="5133621" cy="462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A102173-C227-4561-A5B2-09DDECCE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3" y="11814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Toxic Comments by % and Count</a:t>
            </a:r>
            <a:endParaRPr lang="en-SG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2" descr="Image result for jigsaw ai">
            <a:extLst>
              <a:ext uri="{FF2B5EF4-FFF2-40B4-BE49-F238E27FC236}">
                <a16:creationId xmlns:a16="http://schemas.microsoft.com/office/drawing/2014/main" id="{220DE316-62AE-4E68-8CC7-57938C242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metis logo">
            <a:extLst>
              <a:ext uri="{FF2B5EF4-FFF2-40B4-BE49-F238E27FC236}">
                <a16:creationId xmlns:a16="http://schemas.microsoft.com/office/drawing/2014/main" id="{F8FAB53B-8065-45DB-9E33-4CD16C5D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810FB65-62A3-4072-8407-23995B151BD5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DA6B52-A992-497B-9C19-A1D7B498850F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D76DB0-1656-4556-B2D8-D085E62D177B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D92ABA8-74E0-4FF2-821C-ABAC5A1349DF}"/>
              </a:ext>
            </a:extLst>
          </p:cNvPr>
          <p:cNvSpPr/>
          <p:nvPr/>
        </p:nvSpPr>
        <p:spPr>
          <a:xfrm>
            <a:off x="242006" y="1509235"/>
            <a:ext cx="5091993" cy="4828942"/>
          </a:xfrm>
          <a:prstGeom prst="rect">
            <a:avLst/>
          </a:prstGeom>
          <a:solidFill>
            <a:schemeClr val="bg1">
              <a:lumMod val="9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5082D64-845D-4881-A46D-3C140953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60" y="1688371"/>
            <a:ext cx="8258634" cy="451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26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2D887F6-890C-4929-99A6-E2AA76048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5" y="1772953"/>
            <a:ext cx="3957744" cy="219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1D4685-01BE-41A6-8858-92FE5430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3" y="118149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Introducing </a:t>
            </a:r>
            <a:r>
              <a:rPr lang="en-SG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VulgarClouds</a:t>
            </a:r>
            <a:r>
              <a:rPr lang="en-S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™</a:t>
            </a:r>
          </a:p>
        </p:txBody>
      </p:sp>
      <p:pic>
        <p:nvPicPr>
          <p:cNvPr id="4" name="Picture 2" descr="Image result for jigsaw ai">
            <a:extLst>
              <a:ext uri="{FF2B5EF4-FFF2-40B4-BE49-F238E27FC236}">
                <a16:creationId xmlns:a16="http://schemas.microsoft.com/office/drawing/2014/main" id="{E6CBC993-F1B8-4845-80B3-49C396A09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metis logo">
            <a:extLst>
              <a:ext uri="{FF2B5EF4-FFF2-40B4-BE49-F238E27FC236}">
                <a16:creationId xmlns:a16="http://schemas.microsoft.com/office/drawing/2014/main" id="{C8745824-2518-4533-9021-944FA568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56956E7-1382-4A14-A5C8-0D308D40B546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8A9775-7DF3-4E6E-8F27-7FEE5BFC352B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560B87-A42F-4EC5-97F3-5AC32B17AB0E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D47451B-7072-4837-BBCF-2D2FC366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42" y="1772951"/>
            <a:ext cx="3957744" cy="21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F08E3AE-D475-4E96-B4F8-FA7119C0E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010" y="1772951"/>
            <a:ext cx="3957744" cy="219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5AD80049-5CE6-47E8-8891-6857194B7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5" y="3979154"/>
            <a:ext cx="3957743" cy="219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47B39E4F-DE07-41C4-AFFE-7F95C726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009" y="3979154"/>
            <a:ext cx="3957743" cy="219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8132D363-76DD-40DD-B402-525F2778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78" y="3974937"/>
            <a:ext cx="3957741" cy="219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7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239EFD-CAE3-4694-830C-05158713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" y="1728593"/>
            <a:ext cx="5421095" cy="453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D60B242-2845-4B9C-95FD-6D4398717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42" y="1728594"/>
            <a:ext cx="6736258" cy="48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47ECC93-605D-408F-908C-24DDB358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03" y="118149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Uni-gram VS Bi-gram</a:t>
            </a:r>
          </a:p>
        </p:txBody>
      </p:sp>
      <p:pic>
        <p:nvPicPr>
          <p:cNvPr id="5" name="Picture 2" descr="Image result for jigsaw ai">
            <a:extLst>
              <a:ext uri="{FF2B5EF4-FFF2-40B4-BE49-F238E27FC236}">
                <a16:creationId xmlns:a16="http://schemas.microsoft.com/office/drawing/2014/main" id="{2B4D9FE4-C204-4417-89E9-FBA672AD7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metis logo">
            <a:extLst>
              <a:ext uri="{FF2B5EF4-FFF2-40B4-BE49-F238E27FC236}">
                <a16:creationId xmlns:a16="http://schemas.microsoft.com/office/drawing/2014/main" id="{E1E04802-0E5D-4A7B-94EA-0D572F59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779D52A-6F4B-4E23-AA71-619415B56146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6BA44C-1FFD-435F-9722-D2622356017E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250FEF-35A6-4244-B87F-4947462E9947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03574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A65-5A9D-4551-950E-F1528FF1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3" y="118149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Problems &amp; Solutions</a:t>
            </a:r>
          </a:p>
        </p:txBody>
      </p:sp>
      <p:pic>
        <p:nvPicPr>
          <p:cNvPr id="1026" name="Picture 2" descr="Image result for jigsaw ai">
            <a:extLst>
              <a:ext uri="{FF2B5EF4-FFF2-40B4-BE49-F238E27FC236}">
                <a16:creationId xmlns:a16="http://schemas.microsoft.com/office/drawing/2014/main" id="{A13E5110-B38C-4E3C-A693-F892C6D41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metis logo">
            <a:extLst>
              <a:ext uri="{FF2B5EF4-FFF2-40B4-BE49-F238E27FC236}">
                <a16:creationId xmlns:a16="http://schemas.microsoft.com/office/drawing/2014/main" id="{4D2D0BBE-EE17-4A83-9965-DC3DC55BB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7C11308-EB69-474E-B6D7-206A2CEE624D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09E35D-5FD9-427A-9176-EED91E75FC50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ADF2E1-319D-41C5-837E-A5ABC1DE9871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29F342D-4B1F-4ABB-B802-BE126F3229AE}"/>
              </a:ext>
            </a:extLst>
          </p:cNvPr>
          <p:cNvGrpSpPr/>
          <p:nvPr/>
        </p:nvGrpSpPr>
        <p:grpSpPr>
          <a:xfrm>
            <a:off x="444376" y="4841468"/>
            <a:ext cx="11131682" cy="1569660"/>
            <a:chOff x="484976" y="1772951"/>
            <a:chExt cx="11131682" cy="15696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9E1F3D-A71C-4A46-A2C7-BFC717225E97}"/>
                </a:ext>
              </a:extLst>
            </p:cNvPr>
            <p:cNvSpPr txBox="1"/>
            <p:nvPr/>
          </p:nvSpPr>
          <p:spPr>
            <a:xfrm>
              <a:off x="484976" y="2066039"/>
              <a:ext cx="3967625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Data too large</a:t>
              </a:r>
              <a:endParaRPr lang="en-SG" sz="4800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785F3C-9CE5-44DC-A51B-3E2CF06C0B6C}"/>
                </a:ext>
              </a:extLst>
            </p:cNvPr>
            <p:cNvSpPr txBox="1"/>
            <p:nvPr/>
          </p:nvSpPr>
          <p:spPr>
            <a:xfrm>
              <a:off x="6215398" y="1772951"/>
              <a:ext cx="5401260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Limit to 10k per category</a:t>
              </a:r>
              <a:endParaRPr lang="en-SG" sz="4800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640FCA0-1126-4F9F-9D62-46D262644AB6}"/>
                </a:ext>
              </a:extLst>
            </p:cNvPr>
            <p:cNvSpPr/>
            <p:nvPr/>
          </p:nvSpPr>
          <p:spPr>
            <a:xfrm>
              <a:off x="4452601" y="2329182"/>
              <a:ext cx="1762797" cy="31463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383DDD-AF16-4B55-A311-A0CB60D3BBF2}"/>
              </a:ext>
            </a:extLst>
          </p:cNvPr>
          <p:cNvGrpSpPr/>
          <p:nvPr/>
        </p:nvGrpSpPr>
        <p:grpSpPr>
          <a:xfrm>
            <a:off x="444376" y="1543697"/>
            <a:ext cx="11131682" cy="2387777"/>
            <a:chOff x="451362" y="3776065"/>
            <a:chExt cx="11131682" cy="238777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F1B408-7D7E-416D-AEC5-F6758A717682}"/>
                </a:ext>
              </a:extLst>
            </p:cNvPr>
            <p:cNvSpPr txBox="1"/>
            <p:nvPr/>
          </p:nvSpPr>
          <p:spPr>
            <a:xfrm>
              <a:off x="451362" y="3776065"/>
              <a:ext cx="3967625" cy="23083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Multiple target </a:t>
              </a:r>
            </a:p>
            <a:p>
              <a:pPr algn="ctr"/>
              <a:r>
                <a:rPr lang="en-US" sz="4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variables</a:t>
              </a:r>
              <a:endParaRPr lang="en-SG" sz="48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6026FE-4C49-445C-951F-68D499E0D857}"/>
                </a:ext>
              </a:extLst>
            </p:cNvPr>
            <p:cNvSpPr txBox="1"/>
            <p:nvPr/>
          </p:nvSpPr>
          <p:spPr>
            <a:xfrm>
              <a:off x="6181784" y="3855518"/>
              <a:ext cx="5401260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Separate data to 6 sections (1 category each)</a:t>
              </a:r>
              <a:endParaRPr lang="en-SG" sz="4800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407D7642-92B9-4B8E-9B39-67137F614F43}"/>
                </a:ext>
              </a:extLst>
            </p:cNvPr>
            <p:cNvSpPr/>
            <p:nvPr/>
          </p:nvSpPr>
          <p:spPr>
            <a:xfrm>
              <a:off x="4493261" y="4684152"/>
              <a:ext cx="1688523" cy="31463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5360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A65-5A9D-4551-950E-F1528FF1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3" y="118149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Problems &amp; Solutions</a:t>
            </a:r>
          </a:p>
        </p:txBody>
      </p:sp>
      <p:pic>
        <p:nvPicPr>
          <p:cNvPr id="1026" name="Picture 2" descr="Image result for jigsaw ai">
            <a:extLst>
              <a:ext uri="{FF2B5EF4-FFF2-40B4-BE49-F238E27FC236}">
                <a16:creationId xmlns:a16="http://schemas.microsoft.com/office/drawing/2014/main" id="{A13E5110-B38C-4E3C-A693-F892C6D41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metis logo">
            <a:extLst>
              <a:ext uri="{FF2B5EF4-FFF2-40B4-BE49-F238E27FC236}">
                <a16:creationId xmlns:a16="http://schemas.microsoft.com/office/drawing/2014/main" id="{4D2D0BBE-EE17-4A83-9965-DC3DC55BB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7C11308-EB69-474E-B6D7-206A2CEE624D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09E35D-5FD9-427A-9176-EED91E75FC50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ADF2E1-319D-41C5-837E-A5ABC1DE9871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383DDD-AF16-4B55-A311-A0CB60D3BBF2}"/>
              </a:ext>
            </a:extLst>
          </p:cNvPr>
          <p:cNvGrpSpPr/>
          <p:nvPr/>
        </p:nvGrpSpPr>
        <p:grpSpPr>
          <a:xfrm>
            <a:off x="444376" y="1543697"/>
            <a:ext cx="11131682" cy="2387777"/>
            <a:chOff x="451362" y="3776065"/>
            <a:chExt cx="11131682" cy="238777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F1B408-7D7E-416D-AEC5-F6758A717682}"/>
                </a:ext>
              </a:extLst>
            </p:cNvPr>
            <p:cNvSpPr txBox="1"/>
            <p:nvPr/>
          </p:nvSpPr>
          <p:spPr>
            <a:xfrm>
              <a:off x="451362" y="3776065"/>
              <a:ext cx="3967625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Multiple target </a:t>
              </a:r>
            </a:p>
            <a:p>
              <a:pPr algn="ctr"/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variables</a:t>
              </a:r>
              <a:endParaRPr lang="en-SG" sz="4800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6026FE-4C49-445C-951F-68D499E0D857}"/>
                </a:ext>
              </a:extLst>
            </p:cNvPr>
            <p:cNvSpPr txBox="1"/>
            <p:nvPr/>
          </p:nvSpPr>
          <p:spPr>
            <a:xfrm>
              <a:off x="6181784" y="3855518"/>
              <a:ext cx="5401260" cy="23083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Separate data to 6 sections (1 category each)</a:t>
              </a:r>
              <a:endParaRPr lang="en-SG" sz="48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407D7642-92B9-4B8E-9B39-67137F614F43}"/>
                </a:ext>
              </a:extLst>
            </p:cNvPr>
            <p:cNvSpPr/>
            <p:nvPr/>
          </p:nvSpPr>
          <p:spPr>
            <a:xfrm>
              <a:off x="4418987" y="4684152"/>
              <a:ext cx="1762797" cy="31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CF52D1B-8FA5-4095-B0AE-DD04471564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08" r="40945"/>
          <a:stretch/>
        </p:blipFill>
        <p:spPr>
          <a:xfrm rot="21182928">
            <a:off x="426086" y="4229529"/>
            <a:ext cx="4315028" cy="21539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A453870-9D7E-416E-84C8-3CDBB6B81F20}"/>
              </a:ext>
            </a:extLst>
          </p:cNvPr>
          <p:cNvGrpSpPr/>
          <p:nvPr/>
        </p:nvGrpSpPr>
        <p:grpSpPr>
          <a:xfrm rot="21099720">
            <a:off x="3614265" y="4377289"/>
            <a:ext cx="4591150" cy="2153996"/>
            <a:chOff x="4795787" y="4157852"/>
            <a:chExt cx="4591150" cy="215399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60EC5A1-6182-4997-8C12-10055C49D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817" r="23048"/>
            <a:stretch/>
          </p:blipFill>
          <p:spPr>
            <a:xfrm>
              <a:off x="8529687" y="4157852"/>
              <a:ext cx="857250" cy="215399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239AE9D-7BB3-4656-9F7F-9F5786ED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108" r="46460"/>
            <a:stretch/>
          </p:blipFill>
          <p:spPr>
            <a:xfrm>
              <a:off x="4795787" y="4157852"/>
              <a:ext cx="3733900" cy="215399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B91741-C416-48CB-96B4-758059D8EB2C}"/>
              </a:ext>
            </a:extLst>
          </p:cNvPr>
          <p:cNvGrpSpPr/>
          <p:nvPr/>
        </p:nvGrpSpPr>
        <p:grpSpPr>
          <a:xfrm rot="21075098">
            <a:off x="7408235" y="4412937"/>
            <a:ext cx="4194299" cy="2070736"/>
            <a:chOff x="7000361" y="4590452"/>
            <a:chExt cx="4194299" cy="207073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41513D-5E38-4B64-8CFE-3D9C39AF3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108" r="46258"/>
            <a:stretch/>
          </p:blipFill>
          <p:spPr>
            <a:xfrm>
              <a:off x="7000361" y="4590452"/>
              <a:ext cx="3609975" cy="207073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A9F40F6-EFD6-464C-A813-0C27A0A456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182" r="12050"/>
            <a:stretch/>
          </p:blipFill>
          <p:spPr>
            <a:xfrm>
              <a:off x="10610336" y="4590452"/>
              <a:ext cx="584324" cy="2070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03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A65-5A9D-4551-950E-F1528FF1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3" y="118149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Problems &amp; Solutions</a:t>
            </a:r>
          </a:p>
        </p:txBody>
      </p:sp>
      <p:pic>
        <p:nvPicPr>
          <p:cNvPr id="1026" name="Picture 2" descr="Image result for jigsaw ai">
            <a:extLst>
              <a:ext uri="{FF2B5EF4-FFF2-40B4-BE49-F238E27FC236}">
                <a16:creationId xmlns:a16="http://schemas.microsoft.com/office/drawing/2014/main" id="{A13E5110-B38C-4E3C-A693-F892C6D41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metis logo">
            <a:extLst>
              <a:ext uri="{FF2B5EF4-FFF2-40B4-BE49-F238E27FC236}">
                <a16:creationId xmlns:a16="http://schemas.microsoft.com/office/drawing/2014/main" id="{4D2D0BBE-EE17-4A83-9965-DC3DC55BB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7C11308-EB69-474E-B6D7-206A2CEE624D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09E35D-5FD9-427A-9176-EED91E75FC50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ADF2E1-319D-41C5-837E-A5ABC1DE9871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7BBA9-2620-417A-80DD-5AF48B8C3D9B}"/>
              </a:ext>
            </a:extLst>
          </p:cNvPr>
          <p:cNvGrpSpPr/>
          <p:nvPr/>
        </p:nvGrpSpPr>
        <p:grpSpPr>
          <a:xfrm>
            <a:off x="369861" y="4363751"/>
            <a:ext cx="11131682" cy="1569660"/>
            <a:chOff x="451362" y="1772951"/>
            <a:chExt cx="11131682" cy="15696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9E1F3D-A71C-4A46-A2C7-BFC717225E97}"/>
                </a:ext>
              </a:extLst>
            </p:cNvPr>
            <p:cNvSpPr txBox="1"/>
            <p:nvPr/>
          </p:nvSpPr>
          <p:spPr>
            <a:xfrm>
              <a:off x="451362" y="1896061"/>
              <a:ext cx="3967625" cy="1323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Data too large</a:t>
              </a:r>
            </a:p>
            <a:p>
              <a:r>
                <a:rPr lang="en-US" sz="3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(Memory Error)</a:t>
              </a:r>
              <a:endParaRPr lang="en-SG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785F3C-9CE5-44DC-A51B-3E2CF06C0B6C}"/>
                </a:ext>
              </a:extLst>
            </p:cNvPr>
            <p:cNvSpPr txBox="1"/>
            <p:nvPr/>
          </p:nvSpPr>
          <p:spPr>
            <a:xfrm>
              <a:off x="6181784" y="1772951"/>
              <a:ext cx="5401260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Limit to 10k per category</a:t>
              </a:r>
              <a:endParaRPr lang="en-SG" sz="4800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640FCA0-1126-4F9F-9D62-46D262644AB6}"/>
                </a:ext>
              </a:extLst>
            </p:cNvPr>
            <p:cNvSpPr/>
            <p:nvPr/>
          </p:nvSpPr>
          <p:spPr>
            <a:xfrm>
              <a:off x="4418987" y="2329182"/>
              <a:ext cx="1762797" cy="31463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EF0E58A-4F6D-47D8-BDF0-0B9396ABD7B6}"/>
              </a:ext>
            </a:extLst>
          </p:cNvPr>
          <p:cNvGrpSpPr/>
          <p:nvPr/>
        </p:nvGrpSpPr>
        <p:grpSpPr>
          <a:xfrm>
            <a:off x="369861" y="1509235"/>
            <a:ext cx="11131682" cy="2387777"/>
            <a:chOff x="451362" y="3776065"/>
            <a:chExt cx="11131682" cy="238777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F1B408-7D7E-416D-AEC5-F6758A717682}"/>
                </a:ext>
              </a:extLst>
            </p:cNvPr>
            <p:cNvSpPr txBox="1"/>
            <p:nvPr/>
          </p:nvSpPr>
          <p:spPr>
            <a:xfrm>
              <a:off x="451362" y="3776065"/>
              <a:ext cx="3967625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Multiple target </a:t>
              </a:r>
            </a:p>
            <a:p>
              <a:pPr algn="ctr"/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variables</a:t>
              </a:r>
              <a:endParaRPr lang="en-SG" sz="4800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6026FE-4C49-445C-951F-68D499E0D857}"/>
                </a:ext>
              </a:extLst>
            </p:cNvPr>
            <p:cNvSpPr txBox="1"/>
            <p:nvPr/>
          </p:nvSpPr>
          <p:spPr>
            <a:xfrm>
              <a:off x="6181784" y="3855518"/>
              <a:ext cx="5401260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Separate data to 6 sections (1 category each)</a:t>
              </a:r>
              <a:endParaRPr lang="en-SG" sz="4800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407D7642-92B9-4B8E-9B39-67137F614F43}"/>
                </a:ext>
              </a:extLst>
            </p:cNvPr>
            <p:cNvSpPr/>
            <p:nvPr/>
          </p:nvSpPr>
          <p:spPr>
            <a:xfrm>
              <a:off x="4418987" y="4684152"/>
              <a:ext cx="1762797" cy="31463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4553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A65-5A9D-4551-950E-F1528FF1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3" y="118149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Problems &amp; Solutions</a:t>
            </a:r>
          </a:p>
        </p:txBody>
      </p:sp>
      <p:pic>
        <p:nvPicPr>
          <p:cNvPr id="1026" name="Picture 2" descr="Image result for jigsaw ai">
            <a:extLst>
              <a:ext uri="{FF2B5EF4-FFF2-40B4-BE49-F238E27FC236}">
                <a16:creationId xmlns:a16="http://schemas.microsoft.com/office/drawing/2014/main" id="{A13E5110-B38C-4E3C-A693-F892C6D41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metis logo">
            <a:extLst>
              <a:ext uri="{FF2B5EF4-FFF2-40B4-BE49-F238E27FC236}">
                <a16:creationId xmlns:a16="http://schemas.microsoft.com/office/drawing/2014/main" id="{4D2D0BBE-EE17-4A83-9965-DC3DC55BB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7C11308-EB69-474E-B6D7-206A2CEE624D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09E35D-5FD9-427A-9176-EED91E75FC50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ADF2E1-319D-41C5-837E-A5ABC1DE9871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7BBA9-2620-417A-80DD-5AF48B8C3D9B}"/>
              </a:ext>
            </a:extLst>
          </p:cNvPr>
          <p:cNvGrpSpPr/>
          <p:nvPr/>
        </p:nvGrpSpPr>
        <p:grpSpPr>
          <a:xfrm>
            <a:off x="369861" y="4363751"/>
            <a:ext cx="11131682" cy="1569660"/>
            <a:chOff x="451362" y="1772951"/>
            <a:chExt cx="11131682" cy="15696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9E1F3D-A71C-4A46-A2C7-BFC717225E97}"/>
                </a:ext>
              </a:extLst>
            </p:cNvPr>
            <p:cNvSpPr txBox="1"/>
            <p:nvPr/>
          </p:nvSpPr>
          <p:spPr>
            <a:xfrm>
              <a:off x="451362" y="1896061"/>
              <a:ext cx="3967625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Data too large</a:t>
              </a:r>
            </a:p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(Memory Error)</a:t>
              </a:r>
              <a:endParaRPr lang="en-SG" sz="3200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785F3C-9CE5-44DC-A51B-3E2CF06C0B6C}"/>
                </a:ext>
              </a:extLst>
            </p:cNvPr>
            <p:cNvSpPr txBox="1"/>
            <p:nvPr/>
          </p:nvSpPr>
          <p:spPr>
            <a:xfrm>
              <a:off x="6181784" y="1772951"/>
              <a:ext cx="5401260" cy="15696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Limit to 10k per category</a:t>
              </a:r>
              <a:endParaRPr lang="en-SG" sz="48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640FCA0-1126-4F9F-9D62-46D262644AB6}"/>
                </a:ext>
              </a:extLst>
            </p:cNvPr>
            <p:cNvSpPr/>
            <p:nvPr/>
          </p:nvSpPr>
          <p:spPr>
            <a:xfrm>
              <a:off x="4418987" y="2329182"/>
              <a:ext cx="1762797" cy="31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5353768-170F-4531-80E7-353131061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281" y="1509235"/>
            <a:ext cx="6515730" cy="250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04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5B68029-7134-4A7A-B297-7C8C85E72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73461"/>
            <a:ext cx="5460962" cy="6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1D789BF-4141-4B44-889D-D001A1519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238448"/>
            <a:ext cx="5702263" cy="638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5C7F5E-5585-4B4B-A57D-C342C7A3EDDC}"/>
              </a:ext>
            </a:extLst>
          </p:cNvPr>
          <p:cNvSpPr/>
          <p:nvPr/>
        </p:nvSpPr>
        <p:spPr>
          <a:xfrm>
            <a:off x="6096000" y="258953"/>
            <a:ext cx="5626100" cy="6225585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E9072-9382-41CD-A30F-F76D8F66822E}"/>
              </a:ext>
            </a:extLst>
          </p:cNvPr>
          <p:cNvSpPr txBox="1"/>
          <p:nvPr/>
        </p:nvSpPr>
        <p:spPr>
          <a:xfrm>
            <a:off x="6174578" y="1796685"/>
            <a:ext cx="53038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solidFill>
                  <a:srgbClr val="A079C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SVM</a:t>
            </a:r>
            <a:r>
              <a:rPr lang="en-SG" sz="4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SG" sz="4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</a:t>
            </a:r>
            <a:r>
              <a:rPr lang="en-SG" sz="4400" b="1" dirty="0">
                <a:solidFill>
                  <a:srgbClr val="854C4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RDF</a:t>
            </a:r>
            <a:r>
              <a:rPr lang="en-SG" sz="4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excellent performers across all categories</a:t>
            </a:r>
          </a:p>
          <a:p>
            <a:pPr algn="ctr"/>
            <a:r>
              <a:rPr lang="en-SG" sz="4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(Count Vectorizer)</a:t>
            </a:r>
          </a:p>
        </p:txBody>
      </p:sp>
    </p:spTree>
    <p:extLst>
      <p:ext uri="{BB962C8B-B14F-4D97-AF65-F5344CB8AC3E}">
        <p14:creationId xmlns:p14="http://schemas.microsoft.com/office/powerpoint/2010/main" val="408530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5B68029-7134-4A7A-B297-7C8C85E72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61925"/>
            <a:ext cx="5886574" cy="658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1D789BF-4141-4B44-889D-D001A1519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301" y="373461"/>
            <a:ext cx="5460962" cy="6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5C7F5E-5585-4B4B-A57D-C342C7A3EDDC}"/>
              </a:ext>
            </a:extLst>
          </p:cNvPr>
          <p:cNvSpPr/>
          <p:nvPr/>
        </p:nvSpPr>
        <p:spPr>
          <a:xfrm>
            <a:off x="241301" y="258953"/>
            <a:ext cx="5626100" cy="6225585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88492-CF79-40C9-9AFB-1902D8120527}"/>
              </a:ext>
            </a:extLst>
          </p:cNvPr>
          <p:cNvSpPr txBox="1"/>
          <p:nvPr/>
        </p:nvSpPr>
        <p:spPr>
          <a:xfrm>
            <a:off x="398458" y="1847485"/>
            <a:ext cx="53038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solidFill>
                  <a:srgbClr val="A079C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SVM</a:t>
            </a:r>
            <a:r>
              <a:rPr lang="en-SG" sz="4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SG" sz="4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</a:t>
            </a:r>
            <a:r>
              <a:rPr lang="en-SG" sz="4400" b="1" dirty="0">
                <a:solidFill>
                  <a:srgbClr val="854C4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RDF</a:t>
            </a:r>
            <a:r>
              <a:rPr lang="en-SG" sz="4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excellent performers across all categories</a:t>
            </a:r>
          </a:p>
          <a:p>
            <a:pPr algn="ctr"/>
            <a:r>
              <a:rPr lang="en-SG" sz="4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(TF-IDF)</a:t>
            </a:r>
          </a:p>
        </p:txBody>
      </p:sp>
    </p:spTree>
    <p:extLst>
      <p:ext uri="{BB962C8B-B14F-4D97-AF65-F5344CB8AC3E}">
        <p14:creationId xmlns:p14="http://schemas.microsoft.com/office/powerpoint/2010/main" val="3433848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348E1ED-E6CA-4D79-8E80-85FC44637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29" y="0"/>
            <a:ext cx="7422763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1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40E133-4A08-4F71-9928-F64BC7E5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2240">
            <a:off x="360722" y="455410"/>
            <a:ext cx="5849862" cy="4805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A9D73-4C97-4EA4-AF89-C0659EB3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6391">
            <a:off x="6009506" y="627620"/>
            <a:ext cx="5845517" cy="2323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C11BA9-CB27-4B5B-ADAD-B16991B66C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714"/>
          <a:stretch/>
        </p:blipFill>
        <p:spPr>
          <a:xfrm rot="396072">
            <a:off x="194853" y="4153237"/>
            <a:ext cx="9193847" cy="2183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424E5-E499-4308-A625-677FFA6FB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69157">
            <a:off x="4600649" y="2877554"/>
            <a:ext cx="7449300" cy="15089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E76645-D811-4ED8-8471-C3C25B57705D}"/>
              </a:ext>
            </a:extLst>
          </p:cNvPr>
          <p:cNvSpPr/>
          <p:nvPr/>
        </p:nvSpPr>
        <p:spPr>
          <a:xfrm rot="20986426">
            <a:off x="425307" y="1926251"/>
            <a:ext cx="999250" cy="276608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51DFF-5203-4D51-B574-703A53E693DF}"/>
              </a:ext>
            </a:extLst>
          </p:cNvPr>
          <p:cNvSpPr/>
          <p:nvPr/>
        </p:nvSpPr>
        <p:spPr>
          <a:xfrm rot="21289721">
            <a:off x="8340246" y="3249226"/>
            <a:ext cx="1388248" cy="394353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70B7F-0959-46C5-9F25-4CA2E2985805}"/>
              </a:ext>
            </a:extLst>
          </p:cNvPr>
          <p:cNvSpPr/>
          <p:nvPr/>
        </p:nvSpPr>
        <p:spPr>
          <a:xfrm rot="611726">
            <a:off x="8157784" y="1603872"/>
            <a:ext cx="1125126" cy="411762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232CB-A4E7-41C5-A9B0-F60CD8AC88F7}"/>
              </a:ext>
            </a:extLst>
          </p:cNvPr>
          <p:cNvSpPr/>
          <p:nvPr/>
        </p:nvSpPr>
        <p:spPr>
          <a:xfrm rot="452116">
            <a:off x="2354313" y="4935701"/>
            <a:ext cx="979631" cy="411762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5468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0279-7B60-4BFB-B6DF-294ED107C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Not 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rocket science - we </a:t>
            </a:r>
            <a:r>
              <a:rPr lang="en-US" sz="4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detect &amp; assign probabilities to some toxic comments</a:t>
            </a:r>
          </a:p>
          <a:p>
            <a:endParaRPr lang="en-US" sz="4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Random Forest </a:t>
            </a:r>
            <a:r>
              <a:rPr lang="en-US" sz="4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</a:t>
            </a:r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 useful model 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81FFA9-583E-4ABB-BC2A-784D5EC9C984}"/>
              </a:ext>
            </a:extLst>
          </p:cNvPr>
          <p:cNvSpPr txBox="1">
            <a:spLocks/>
          </p:cNvSpPr>
          <p:nvPr/>
        </p:nvSpPr>
        <p:spPr>
          <a:xfrm>
            <a:off x="295233" y="8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Conclusion</a:t>
            </a:r>
          </a:p>
        </p:txBody>
      </p:sp>
      <p:pic>
        <p:nvPicPr>
          <p:cNvPr id="7" name="Picture 2" descr="Image result for jigsaw ai">
            <a:extLst>
              <a:ext uri="{FF2B5EF4-FFF2-40B4-BE49-F238E27FC236}">
                <a16:creationId xmlns:a16="http://schemas.microsoft.com/office/drawing/2014/main" id="{A9FA879C-FA91-4B8B-A519-2076B999D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metis logo">
            <a:extLst>
              <a:ext uri="{FF2B5EF4-FFF2-40B4-BE49-F238E27FC236}">
                <a16:creationId xmlns:a16="http://schemas.microsoft.com/office/drawing/2014/main" id="{5027F31D-ABA1-4B27-B457-420277FF8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D78F2B1-C80A-400F-B030-4CDC1101E70D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5F9515-EBFA-44AD-8FCB-26753C52860B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4E8CF-2258-456F-B75A-A6A443EBD835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245563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0279-7B60-4BFB-B6DF-294ED107C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Limited to 10,000 rows of data per category</a:t>
            </a:r>
          </a:p>
          <a:p>
            <a:endParaRPr lang="en-US" sz="4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Look at other data sources (Twitter)</a:t>
            </a:r>
          </a:p>
          <a:p>
            <a:endParaRPr lang="en-US" sz="4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4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new features (e.g. length of comments, length of sentences, number of capital letters)</a:t>
            </a:r>
          </a:p>
          <a:p>
            <a:pPr marL="0" indent="0">
              <a:buNone/>
            </a:pPr>
            <a:endParaRPr lang="en-US" sz="4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4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SG" sz="4000" dirty="0"/>
          </a:p>
          <a:p>
            <a:pPr marL="0" indent="0">
              <a:buNone/>
            </a:pPr>
            <a:endParaRPr lang="en-SG" sz="4000" dirty="0"/>
          </a:p>
          <a:p>
            <a:endParaRPr lang="en-US" sz="4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S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81FFA9-583E-4ABB-BC2A-784D5EC9C984}"/>
              </a:ext>
            </a:extLst>
          </p:cNvPr>
          <p:cNvSpPr txBox="1">
            <a:spLocks/>
          </p:cNvSpPr>
          <p:nvPr/>
        </p:nvSpPr>
        <p:spPr>
          <a:xfrm>
            <a:off x="333333" y="118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Future Work</a:t>
            </a:r>
          </a:p>
        </p:txBody>
      </p:sp>
      <p:pic>
        <p:nvPicPr>
          <p:cNvPr id="7" name="Picture 2" descr="Image result for jigsaw ai">
            <a:extLst>
              <a:ext uri="{FF2B5EF4-FFF2-40B4-BE49-F238E27FC236}">
                <a16:creationId xmlns:a16="http://schemas.microsoft.com/office/drawing/2014/main" id="{A9FA879C-FA91-4B8B-A519-2076B999D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metis logo">
            <a:extLst>
              <a:ext uri="{FF2B5EF4-FFF2-40B4-BE49-F238E27FC236}">
                <a16:creationId xmlns:a16="http://schemas.microsoft.com/office/drawing/2014/main" id="{5027F31D-ABA1-4B27-B457-420277FF8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D78F2B1-C80A-400F-B030-4CDC1101E70D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5F9515-EBFA-44AD-8FCB-26753C52860B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4E8CF-2258-456F-B75A-A6A443EBD835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189784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0917-471A-4450-96F6-3B06C476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893218"/>
            <a:ext cx="11176000" cy="1325563"/>
          </a:xfrm>
        </p:spPr>
        <p:txBody>
          <a:bodyPr>
            <a:no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Let’s make our digital world</a:t>
            </a:r>
            <a:br>
              <a:rPr lang="en-SG" sz="5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SG" sz="5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SG" sz="13800" b="1" dirty="0">
                <a:solidFill>
                  <a:srgbClr val="66FF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safe.</a:t>
            </a:r>
            <a:r>
              <a:rPr lang="en-SG" sz="4800" b="1" dirty="0">
                <a:solidFill>
                  <a:srgbClr val="66FF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br>
              <a:rPr lang="en-SG" sz="5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SG" sz="5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 </a:t>
            </a:r>
            <a:r>
              <a:rPr lang="en-SG" sz="54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Toxic Comments Screener</a:t>
            </a:r>
            <a:br>
              <a:rPr lang="en-SG" sz="5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SG" sz="5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today for ONLY: </a:t>
            </a:r>
            <a:r>
              <a:rPr lang="en-SG" sz="5400" b="1" u="sng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US$8,888.88</a:t>
            </a:r>
          </a:p>
        </p:txBody>
      </p:sp>
    </p:spTree>
    <p:extLst>
      <p:ext uri="{BB962C8B-B14F-4D97-AF65-F5344CB8AC3E}">
        <p14:creationId xmlns:p14="http://schemas.microsoft.com/office/powerpoint/2010/main" val="3503729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D847B37-B8DA-4C64-965C-D6AB9B45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577068"/>
            <a:ext cx="5627370" cy="470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BD16E0F-9577-4878-A574-3FF2E9B1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54" y="1577068"/>
            <a:ext cx="5921596" cy="47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889FC3B-0F66-451D-AC41-0BD41067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3" y="118149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CV vs TF-IDF</a:t>
            </a:r>
          </a:p>
        </p:txBody>
      </p:sp>
      <p:pic>
        <p:nvPicPr>
          <p:cNvPr id="6" name="Picture 2" descr="Image result for jigsaw ai">
            <a:extLst>
              <a:ext uri="{FF2B5EF4-FFF2-40B4-BE49-F238E27FC236}">
                <a16:creationId xmlns:a16="http://schemas.microsoft.com/office/drawing/2014/main" id="{2BD318DF-9DEB-4B64-832A-8D91C34AC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metis logo">
            <a:extLst>
              <a:ext uri="{FF2B5EF4-FFF2-40B4-BE49-F238E27FC236}">
                <a16:creationId xmlns:a16="http://schemas.microsoft.com/office/drawing/2014/main" id="{251E76A1-353C-422C-9EDF-449686F47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A267739-6B15-480E-A9C1-B408D1919D0C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705598-389B-4ABA-AAB3-FE3700256113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F410C1-9607-48C1-B0FA-729FD0861850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72672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8D36-B06A-47C4-9A78-77B33ABC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12" y="5091762"/>
            <a:ext cx="8038718" cy="138523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SG" sz="54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Toxic Comments </a:t>
            </a:r>
            <a:r>
              <a:rPr lang="en-SG" sz="5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Screener™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342C5-D9AC-4F8E-B4A5-33D8C7F51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SG" sz="2000" dirty="0"/>
              <a:t>Edward Bingei</a:t>
            </a:r>
          </a:p>
          <a:p>
            <a:pPr algn="l"/>
            <a:r>
              <a:rPr lang="en-SG" sz="2000" dirty="0"/>
              <a:t>Data Analyst</a:t>
            </a:r>
          </a:p>
          <a:p>
            <a:pPr algn="l"/>
            <a:r>
              <a:rPr lang="en-SG" sz="2000" dirty="0"/>
              <a:t>METIS Group Pte Ltd</a:t>
            </a:r>
          </a:p>
        </p:txBody>
      </p:sp>
      <p:pic>
        <p:nvPicPr>
          <p:cNvPr id="2050" name="Picture 2" descr="Image result for children using facebook">
            <a:extLst>
              <a:ext uri="{FF2B5EF4-FFF2-40B4-BE49-F238E27FC236}">
                <a16:creationId xmlns:a16="http://schemas.microsoft.com/office/drawing/2014/main" id="{B5C6C68F-0E9D-4B0A-A91B-95FE0CFBF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2" b="40274"/>
          <a:stretch/>
        </p:blipFill>
        <p:spPr bwMode="auto">
          <a:xfrm>
            <a:off x="-3983" y="10"/>
            <a:ext cx="1219200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54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oxic">
            <a:extLst>
              <a:ext uri="{FF2B5EF4-FFF2-40B4-BE49-F238E27FC236}">
                <a16:creationId xmlns:a16="http://schemas.microsoft.com/office/drawing/2014/main" id="{30D19D7D-29C4-40A0-A796-4C990A3C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562350"/>
            <a:ext cx="33051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D74A65-5A9D-4551-950E-F1528FF1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3" y="118149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Our Value Proposition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7A9BFD-FE16-4BB6-9A30-7CF87F5EC0A2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00BC45-2AFB-4017-8781-8B86F7867178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9A2693-60F5-4102-B344-BB924798E212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24" name="Picture 2" descr="Image result for jigsaw ai">
            <a:extLst>
              <a:ext uri="{FF2B5EF4-FFF2-40B4-BE49-F238E27FC236}">
                <a16:creationId xmlns:a16="http://schemas.microsoft.com/office/drawing/2014/main" id="{7F37A775-8C2E-4BFD-8DC4-352421C3B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metis logo">
            <a:extLst>
              <a:ext uri="{FF2B5EF4-FFF2-40B4-BE49-F238E27FC236}">
                <a16:creationId xmlns:a16="http://schemas.microsoft.com/office/drawing/2014/main" id="{6EE6A923-B8AE-45A7-AF92-4B02B3AE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D0042E-7F89-40F2-B1F2-152F3478F94C}"/>
              </a:ext>
            </a:extLst>
          </p:cNvPr>
          <p:cNvSpPr txBox="1"/>
          <p:nvPr/>
        </p:nvSpPr>
        <p:spPr>
          <a:xfrm>
            <a:off x="571459" y="1500952"/>
            <a:ext cx="9210716" cy="396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Tool that </a:t>
            </a:r>
            <a:r>
              <a:rPr lang="en-US" sz="4400" b="1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recognizes</a:t>
            </a:r>
            <a:r>
              <a:rPr lang="en-US" sz="4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and </a:t>
            </a:r>
            <a:r>
              <a:rPr lang="en-US" sz="4400" b="1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assigns probabilities</a:t>
            </a:r>
            <a:r>
              <a:rPr lang="en-US" sz="4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to various types of </a:t>
            </a:r>
            <a:r>
              <a:rPr lang="en-US" sz="4400" b="1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toxic comments.</a:t>
            </a:r>
          </a:p>
        </p:txBody>
      </p:sp>
    </p:spTree>
    <p:extLst>
      <p:ext uri="{BB962C8B-B14F-4D97-AF65-F5344CB8AC3E}">
        <p14:creationId xmlns:p14="http://schemas.microsoft.com/office/powerpoint/2010/main" val="178886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A65-5A9D-4551-950E-F1528FF1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3" y="118149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Understanding 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117E9-A1E8-4AD5-9BFB-E4A9DB51E9A1}"/>
              </a:ext>
            </a:extLst>
          </p:cNvPr>
          <p:cNvSpPr/>
          <p:nvPr/>
        </p:nvSpPr>
        <p:spPr>
          <a:xfrm>
            <a:off x="559741" y="1611599"/>
            <a:ext cx="3634328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159,571</a:t>
            </a:r>
            <a:endParaRPr lang="en-US" sz="8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comments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7A9BFD-FE16-4BB6-9A30-7CF87F5EC0A2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00BC45-2AFB-4017-8781-8B86F7867178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9A2693-60F5-4102-B344-BB924798E212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636CA6CC-5B5B-4870-A8F6-23601065DEA6}"/>
              </a:ext>
            </a:extLst>
          </p:cNvPr>
          <p:cNvSpPr txBox="1">
            <a:spLocks/>
          </p:cNvSpPr>
          <p:nvPr/>
        </p:nvSpPr>
        <p:spPr>
          <a:xfrm>
            <a:off x="2667000" y="4293824"/>
            <a:ext cx="5364578" cy="21253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Toxic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Severe Toxic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Obscene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Insult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Threat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Identity Hate</a:t>
            </a:r>
            <a:endParaRPr lang="en-SG" sz="3200" b="1" dirty="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46E18C60-9DB5-4758-BD97-9A1EE5651003}"/>
              </a:ext>
            </a:extLst>
          </p:cNvPr>
          <p:cNvSpPr txBox="1">
            <a:spLocks/>
          </p:cNvSpPr>
          <p:nvPr/>
        </p:nvSpPr>
        <p:spPr>
          <a:xfrm>
            <a:off x="8332559" y="4293824"/>
            <a:ext cx="3050573" cy="2125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Yes (1)</a:t>
            </a:r>
          </a:p>
          <a:p>
            <a:r>
              <a:rPr lang="en-SG" sz="3200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 (0)</a:t>
            </a:r>
            <a:endParaRPr lang="en-SG" dirty="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4" name="Picture 2" descr="Image result for jigsaw ai">
            <a:extLst>
              <a:ext uri="{FF2B5EF4-FFF2-40B4-BE49-F238E27FC236}">
                <a16:creationId xmlns:a16="http://schemas.microsoft.com/office/drawing/2014/main" id="{7F37A775-8C2E-4BFD-8DC4-352421C3B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metis logo">
            <a:extLst>
              <a:ext uri="{FF2B5EF4-FFF2-40B4-BE49-F238E27FC236}">
                <a16:creationId xmlns:a16="http://schemas.microsoft.com/office/drawing/2014/main" id="{6EE6A923-B8AE-45A7-AF92-4B02B3AE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kaggle">
            <a:extLst>
              <a:ext uri="{FF2B5EF4-FFF2-40B4-BE49-F238E27FC236}">
                <a16:creationId xmlns:a16="http://schemas.microsoft.com/office/drawing/2014/main" id="{E064516F-F88A-4B77-A44C-4FC2A0E74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33" y="1848390"/>
            <a:ext cx="34480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wikipedia">
            <a:extLst>
              <a:ext uri="{FF2B5EF4-FFF2-40B4-BE49-F238E27FC236}">
                <a16:creationId xmlns:a16="http://schemas.microsoft.com/office/drawing/2014/main" id="{3D8595BE-A29B-447C-A7D8-37CF0BD84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407" y="1316001"/>
            <a:ext cx="19907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06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A65-5A9D-4551-950E-F1528FF1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3" y="118149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Understanding the Data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EEA0F0A-F6C4-44B6-B516-345E85919ECF}"/>
              </a:ext>
            </a:extLst>
          </p:cNvPr>
          <p:cNvSpPr txBox="1">
            <a:spLocks/>
          </p:cNvSpPr>
          <p:nvPr/>
        </p:nvSpPr>
        <p:spPr>
          <a:xfrm>
            <a:off x="2667000" y="4293824"/>
            <a:ext cx="5364578" cy="2125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Toxic</a:t>
            </a:r>
          </a:p>
          <a:p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Severe Toxic</a:t>
            </a:r>
          </a:p>
          <a:p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Obscene</a:t>
            </a:r>
          </a:p>
          <a:p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Insult</a:t>
            </a:r>
          </a:p>
          <a:p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Threat</a:t>
            </a:r>
          </a:p>
          <a:p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Identity Hate</a:t>
            </a:r>
            <a:endParaRPr lang="en-SG" sz="3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117E9-A1E8-4AD5-9BFB-E4A9DB51E9A1}"/>
              </a:ext>
            </a:extLst>
          </p:cNvPr>
          <p:cNvSpPr/>
          <p:nvPr/>
        </p:nvSpPr>
        <p:spPr>
          <a:xfrm>
            <a:off x="559741" y="1611599"/>
            <a:ext cx="3634328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159,571</a:t>
            </a:r>
            <a:endParaRPr lang="en-US" sz="88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data points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F5EFE5-11C4-4294-86B8-C2087E540D9A}"/>
              </a:ext>
            </a:extLst>
          </p:cNvPr>
          <p:cNvSpPr/>
          <p:nvPr/>
        </p:nvSpPr>
        <p:spPr>
          <a:xfrm>
            <a:off x="4873053" y="1501482"/>
            <a:ext cx="3237810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categories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A2A6C-661D-48C5-A64A-F1DB270D333B}"/>
              </a:ext>
            </a:extLst>
          </p:cNvPr>
          <p:cNvSpPr/>
          <p:nvPr/>
        </p:nvSpPr>
        <p:spPr>
          <a:xfrm>
            <a:off x="8789843" y="1501482"/>
            <a:ext cx="2059090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1F75D31E-F6B9-49C3-A229-49D82B6A0C37}"/>
              </a:ext>
            </a:extLst>
          </p:cNvPr>
          <p:cNvSpPr txBox="1">
            <a:spLocks/>
          </p:cNvSpPr>
          <p:nvPr/>
        </p:nvSpPr>
        <p:spPr>
          <a:xfrm>
            <a:off x="8332559" y="4293824"/>
            <a:ext cx="3050573" cy="2125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Yes (1)</a:t>
            </a:r>
          </a:p>
          <a:p>
            <a:r>
              <a:rPr lang="en-SG" sz="3200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 (0)</a:t>
            </a:r>
            <a:endParaRPr lang="en-SG" dirty="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64E5D7-2956-4AE3-9623-E793CC01D04C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B9D1EC-1976-41A7-A0B4-22EA88E52D4F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81A381-D3AC-43E4-8C9F-5FD106C53FCA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25" name="Picture 2" descr="Image result for jigsaw ai">
            <a:extLst>
              <a:ext uri="{FF2B5EF4-FFF2-40B4-BE49-F238E27FC236}">
                <a16:creationId xmlns:a16="http://schemas.microsoft.com/office/drawing/2014/main" id="{7CFB85AB-9C9F-4F0C-913D-624091559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metis logo">
            <a:extLst>
              <a:ext uri="{FF2B5EF4-FFF2-40B4-BE49-F238E27FC236}">
                <a16:creationId xmlns:a16="http://schemas.microsoft.com/office/drawing/2014/main" id="{9BD3B6BD-0433-442F-B7E8-ADA625AA3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5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A65-5A9D-4551-950E-F1528FF1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3" y="118149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Understanding 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117E9-A1E8-4AD5-9BFB-E4A9DB51E9A1}"/>
              </a:ext>
            </a:extLst>
          </p:cNvPr>
          <p:cNvSpPr/>
          <p:nvPr/>
        </p:nvSpPr>
        <p:spPr>
          <a:xfrm>
            <a:off x="559741" y="1611599"/>
            <a:ext cx="3634328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159,571</a:t>
            </a:r>
            <a:endParaRPr lang="en-US" sz="88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data points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F5EFE5-11C4-4294-86B8-C2087E540D9A}"/>
              </a:ext>
            </a:extLst>
          </p:cNvPr>
          <p:cNvSpPr/>
          <p:nvPr/>
        </p:nvSpPr>
        <p:spPr>
          <a:xfrm>
            <a:off x="4873053" y="1501482"/>
            <a:ext cx="3237810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categories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A2A6C-661D-48C5-A64A-F1DB270D333B}"/>
              </a:ext>
            </a:extLst>
          </p:cNvPr>
          <p:cNvSpPr/>
          <p:nvPr/>
        </p:nvSpPr>
        <p:spPr>
          <a:xfrm>
            <a:off x="8789843" y="1501482"/>
            <a:ext cx="2059090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B669EF39-2C08-4068-8A8B-4E9C3F1D39F5}"/>
              </a:ext>
            </a:extLst>
          </p:cNvPr>
          <p:cNvSpPr txBox="1">
            <a:spLocks/>
          </p:cNvSpPr>
          <p:nvPr/>
        </p:nvSpPr>
        <p:spPr>
          <a:xfrm>
            <a:off x="2667000" y="4293824"/>
            <a:ext cx="5364578" cy="2125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Toxic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Severe Toxic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Obscene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Insult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Threat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Identity Hate</a:t>
            </a:r>
            <a:endParaRPr lang="en-SG" sz="3200" b="1" dirty="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F2E4824C-EE8F-4686-8C61-67A20DC6477F}"/>
              </a:ext>
            </a:extLst>
          </p:cNvPr>
          <p:cNvSpPr txBox="1">
            <a:spLocks/>
          </p:cNvSpPr>
          <p:nvPr/>
        </p:nvSpPr>
        <p:spPr>
          <a:xfrm>
            <a:off x="8332559" y="4293824"/>
            <a:ext cx="3050573" cy="2125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Yes (1)</a:t>
            </a:r>
          </a:p>
          <a:p>
            <a:r>
              <a:rPr lang="en-SG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(0)</a:t>
            </a:r>
            <a:endParaRPr lang="en-SG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882DC3-B7F3-40EA-BBF3-5FF61955C4BF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508424-5F1A-4A6C-B8C5-0ED69BDA7572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2EE841-A333-4D8B-BE96-F5F1168B9319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25" name="Picture 2" descr="Image result for jigsaw ai">
            <a:extLst>
              <a:ext uri="{FF2B5EF4-FFF2-40B4-BE49-F238E27FC236}">
                <a16:creationId xmlns:a16="http://schemas.microsoft.com/office/drawing/2014/main" id="{89131832-9BBB-4528-A6F9-EB3FFE7E2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metis logo">
            <a:extLst>
              <a:ext uri="{FF2B5EF4-FFF2-40B4-BE49-F238E27FC236}">
                <a16:creationId xmlns:a16="http://schemas.microsoft.com/office/drawing/2014/main" id="{8539D857-6E8C-4386-A694-2DB2C03FD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95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FFD124-3AF3-46E4-8DA8-986734D41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08"/>
          <a:stretch/>
        </p:blipFill>
        <p:spPr>
          <a:xfrm>
            <a:off x="209347" y="2172639"/>
            <a:ext cx="11982653" cy="29908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69D6-F0F1-45A3-B3F8-86263791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3" y="118149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 Example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BC0373-9093-485B-99CD-AC3326D28711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1C97F3-21FA-4FC7-AE01-61524DD7911F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2B9478-FA15-4AE6-9B7C-F9C4F8C83DE2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9" name="Picture 2" descr="Image result for jigsaw ai">
            <a:extLst>
              <a:ext uri="{FF2B5EF4-FFF2-40B4-BE49-F238E27FC236}">
                <a16:creationId xmlns:a16="http://schemas.microsoft.com/office/drawing/2014/main" id="{AAE13B36-CF49-4469-8AF9-9D4F26316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metis logo">
            <a:extLst>
              <a:ext uri="{FF2B5EF4-FFF2-40B4-BE49-F238E27FC236}">
                <a16:creationId xmlns:a16="http://schemas.microsoft.com/office/drawing/2014/main" id="{AC2967C9-704D-4584-805E-A9DAA79B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7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5082D64-845D-4881-A46D-3C140953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627" y="2156460"/>
            <a:ext cx="6660097" cy="363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A102173-C227-4561-A5B2-09DDECCE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3" y="11814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Toxic Comments by % and Count</a:t>
            </a:r>
            <a:endParaRPr lang="en-SG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2" descr="Image result for jigsaw ai">
            <a:extLst>
              <a:ext uri="{FF2B5EF4-FFF2-40B4-BE49-F238E27FC236}">
                <a16:creationId xmlns:a16="http://schemas.microsoft.com/office/drawing/2014/main" id="{220DE316-62AE-4E68-8CC7-57938C242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4889"/>
          <a:stretch/>
        </p:blipFill>
        <p:spPr bwMode="auto">
          <a:xfrm>
            <a:off x="10444326" y="102081"/>
            <a:ext cx="1733550" cy="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metis logo">
            <a:extLst>
              <a:ext uri="{FF2B5EF4-FFF2-40B4-BE49-F238E27FC236}">
                <a16:creationId xmlns:a16="http://schemas.microsoft.com/office/drawing/2014/main" id="{F8FAB53B-8065-45DB-9E33-4CD16C5D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34" y="118149"/>
            <a:ext cx="386892" cy="6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810FB65-62A3-4072-8407-23995B151BD5}"/>
              </a:ext>
            </a:extLst>
          </p:cNvPr>
          <p:cNvGrpSpPr/>
          <p:nvPr/>
        </p:nvGrpSpPr>
        <p:grpSpPr>
          <a:xfrm>
            <a:off x="0" y="1107294"/>
            <a:ext cx="5909841" cy="141723"/>
            <a:chOff x="0" y="1107294"/>
            <a:chExt cx="5909841" cy="1417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DA6B52-A992-497B-9C19-A1D7B498850F}"/>
                </a:ext>
              </a:extLst>
            </p:cNvPr>
            <p:cNvSpPr/>
            <p:nvPr/>
          </p:nvSpPr>
          <p:spPr>
            <a:xfrm>
              <a:off x="369861" y="1107294"/>
              <a:ext cx="5539980" cy="76200"/>
            </a:xfrm>
            <a:prstGeom prst="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D76DB0-1656-4556-B2D8-D085E62D177B}"/>
                </a:ext>
              </a:extLst>
            </p:cNvPr>
            <p:cNvSpPr/>
            <p:nvPr/>
          </p:nvSpPr>
          <p:spPr>
            <a:xfrm>
              <a:off x="0" y="1172817"/>
              <a:ext cx="5334000" cy="76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61A5CEA-665D-411F-9EA2-AFD0F015AD4C}"/>
              </a:ext>
            </a:extLst>
          </p:cNvPr>
          <p:cNvSpPr/>
          <p:nvPr/>
        </p:nvSpPr>
        <p:spPr>
          <a:xfrm>
            <a:off x="5725428" y="1739055"/>
            <a:ext cx="6307088" cy="4265062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F4E31D-6396-43B4-9E86-6338BEFA62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261" y="1443711"/>
            <a:ext cx="5884597" cy="52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1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297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 Semilight</vt:lpstr>
      <vt:lpstr>Office Theme</vt:lpstr>
      <vt:lpstr>PowerPoint Presentation</vt:lpstr>
      <vt:lpstr>PowerPoint Presentation</vt:lpstr>
      <vt:lpstr>Toxic Comments Screener™</vt:lpstr>
      <vt:lpstr>Our Value Proposition</vt:lpstr>
      <vt:lpstr>Understanding the Data</vt:lpstr>
      <vt:lpstr>Understanding the Data</vt:lpstr>
      <vt:lpstr>Understanding the Data</vt:lpstr>
      <vt:lpstr>An Example</vt:lpstr>
      <vt:lpstr>Toxic Comments by % and Count</vt:lpstr>
      <vt:lpstr>Toxic Comments by % and Count</vt:lpstr>
      <vt:lpstr>Introducing VulgarClouds™</vt:lpstr>
      <vt:lpstr>Uni-gram VS Bi-gram</vt:lpstr>
      <vt:lpstr>Problems &amp; Solutions</vt:lpstr>
      <vt:lpstr>Problems &amp; Solutions</vt:lpstr>
      <vt:lpstr>Problems &amp; Solutions</vt:lpstr>
      <vt:lpstr>Problems &amp;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make our digital world  safe.  Get Toxic Comments Screener today for ONLY: US$8,888.88</vt:lpstr>
      <vt:lpstr>CV vs TF-IDF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Comments Screener™</dc:title>
  <dc:creator>Edward Bingei</dc:creator>
  <cp:lastModifiedBy>Edward Bingei</cp:lastModifiedBy>
  <cp:revision>1</cp:revision>
  <dcterms:created xsi:type="dcterms:W3CDTF">2019-09-05T02:43:59Z</dcterms:created>
  <dcterms:modified xsi:type="dcterms:W3CDTF">2019-09-06T04:01:25Z</dcterms:modified>
</cp:coreProperties>
</file>