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9" r:id="rId3"/>
    <p:sldId id="275" r:id="rId4"/>
    <p:sldId id="274" r:id="rId5"/>
  </p:sldIdLst>
  <p:sldSz cx="12192000" cy="6858000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9439"/>
    <a:srgbClr val="F4D9D6"/>
    <a:srgbClr val="AFCA15"/>
    <a:srgbClr val="1D3A46"/>
    <a:srgbClr val="F8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DF4C-7216-4CB3-BDCA-AB61D22EB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55DCA-9857-4EF5-98F2-69FCDBE62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50AC2-AFB6-49E8-A9D3-5CBC5EB05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30B15-15DC-428D-9260-575BDF2E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19652-DA25-487E-812E-E29E84D7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384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F935F-B88E-4BD3-BF8D-AE8E444CA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CFCFB-789F-457B-921B-14122C838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09EE3-C79E-4BE1-818A-791521AC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03157-F0A4-4DA7-9BAE-0E05047A4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E8340-8914-4DF7-8B4D-7D93F3A9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68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15533F-BD9B-4865-9014-10D7200F4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43FA6-C59E-418D-8A86-3A49F8D94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B926C-CA3A-41AF-BF2B-380CBA7E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873FA-A91E-4C17-B565-0316575AD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DCAF7-ECE9-4B44-8EF8-14D9A92DC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467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B591-BEA6-4598-9078-D4A8700E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1CCF1-F8AE-4E0D-8929-A6A856F65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B6C08-1DA3-4200-A8BD-5905D34F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009FD-CB36-403D-B60E-C3FD82B7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840F9-F668-4EED-923F-34DBC809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723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475A-1525-427C-97FD-C82DE2297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AAB64-27CB-44F3-8F3D-9E9C83B34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F4D4F-DFF5-47FE-BA06-4FD1291BC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1D042-36B1-49F1-B419-9A6FBFDF9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CAB4A-5CB0-4097-B265-DC545462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12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43CDA-6E7A-48E7-B0E8-65E22BE2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3B9BB-3D45-4DB6-A4F4-3603EA669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704D6-B942-4B38-8E1F-688BA5076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B1B54-84F5-42F9-990B-CC3AA263F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01501-F286-4657-8F37-7D1A6461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A95DA-183A-4E97-9C84-CB21A012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765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4EC0-452C-49FD-B859-86398023E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C321E-C1E6-4D6A-927E-5968FE70B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78F30-BDF8-4470-8448-E865A62A8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FAF20-C489-4331-ACFF-ADC7A6B71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A821BD-4B3B-4780-A7D4-B3622C29E3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C9ABB2-D294-41E0-861F-B078D639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2953F-D87E-4508-8960-8FB45AE4F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6F336-D6AA-4D58-9B35-3791D6902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473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9C02-0BF5-4A55-99F2-B8F74FAE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1E13B2-89EF-49F2-8EF8-870D009E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4767F-9ED6-4892-965B-950372AA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63150-3536-4A82-AA2B-D855AFA3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868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5EA69A-B793-4CF9-B385-E76ED642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B71DE-E7E0-401C-AD47-C9EE4E50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A69D1-6E9B-4FCE-84B0-1A88CB1E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362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62F43-9F5D-4751-ABA8-A80E326DD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66483-8CD1-46CA-8B4C-17FBFF93E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D3605-BED7-43D6-AE61-F8C2E60E7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FC011-B78C-4C17-AFF0-D2740FD5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42A10-28FC-4043-82E1-E6C6E308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6CA93-F14A-4BD8-BE0D-8E9DF9E03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890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BDDD7-DDBD-4CE1-991F-43717E3F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30CF4-E62E-47DF-A25E-D60D296B3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A5A75-F445-45E3-AA76-9345DB2F9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F2372-E70D-4D38-9FDD-ACE8597D1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568D2-11E7-45C6-8335-C6A76ADA0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0983F-B6EC-4C54-8B5C-6B1F716C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987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94C5DB-306D-44F9-9D82-A8C6A6593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17970-DA7D-48AE-B63E-31D658D3E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025BF-04FB-4573-A277-A49531C8D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A2670-0965-4332-9A3B-E762AC6DCCD7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CEEBD-497C-4624-ADB4-F58C5EC8B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24284-B72A-4AC0-94CE-F8A2DA568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596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769-929F-4481-BD43-507EA3DFB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b="1" dirty="0"/>
              <a:t>Content-based recommender using Natural Language Processing (NLP)</a:t>
            </a:r>
            <a:endParaRPr lang="en-SG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458F2-8026-4E24-B380-7F74B7064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709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400" dirty="0"/>
              <a:t>A guide to build a content-based movie recommender model based on NLP</a:t>
            </a:r>
            <a:br>
              <a:rPr lang="en-SG" sz="2400" b="1" dirty="0"/>
            </a:br>
            <a:endParaRPr lang="en-SG" sz="2400" dirty="0"/>
          </a:p>
        </p:txBody>
      </p:sp>
      <p:pic>
        <p:nvPicPr>
          <p:cNvPr id="4" name="Picture 3" descr="A picture containing photo, text, showing, different&#10;&#10;Description automatically generated">
            <a:extLst>
              <a:ext uri="{FF2B5EF4-FFF2-40B4-BE49-F238E27FC236}">
                <a16:creationId xmlns:a16="http://schemas.microsoft.com/office/drawing/2014/main" id="{2DB82EDE-5E2A-43DE-AC02-A255EA0E8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03" y="2500313"/>
            <a:ext cx="87630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89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F6D4353D-2B7B-4136-80F6-9F4EA95AD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1618720"/>
            <a:ext cx="7277100" cy="4467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EAD4A4-4BB2-409D-992D-C8533E2B4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468" y="2301118"/>
            <a:ext cx="808587" cy="7260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E941DB-5A6C-4A4D-8D88-94412F83C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055" y="2301118"/>
            <a:ext cx="808587" cy="7260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F9D3E9-59AE-4B06-84E1-0B9E18FCA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696" y="2745255"/>
            <a:ext cx="808587" cy="7260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0D1ACB-DBEB-4856-88E7-66AAEBFC8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695" y="4521803"/>
            <a:ext cx="808587" cy="72607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81E56B7-78CE-4317-9ABA-A29E32273643}"/>
              </a:ext>
            </a:extLst>
          </p:cNvPr>
          <p:cNvSpPr/>
          <p:nvPr/>
        </p:nvSpPr>
        <p:spPr>
          <a:xfrm>
            <a:off x="7562666" y="2437478"/>
            <a:ext cx="1409617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>
                <a:latin typeface="medium-content-serif-font"/>
              </a:rPr>
              <a:t>Watched by user</a:t>
            </a:r>
            <a:endParaRPr lang="en-SG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1F54AD-9E59-4AEE-AB56-3710E793D304}"/>
              </a:ext>
            </a:extLst>
          </p:cNvPr>
          <p:cNvSpPr/>
          <p:nvPr/>
        </p:nvSpPr>
        <p:spPr>
          <a:xfrm>
            <a:off x="7583898" y="5280673"/>
            <a:ext cx="1837426" cy="489723"/>
          </a:xfrm>
          <a:prstGeom prst="rect">
            <a:avLst/>
          </a:prstGeom>
          <a:solidFill>
            <a:schemeClr val="bg1"/>
          </a:solidFill>
        </p:spPr>
        <p:txBody>
          <a:bodyPr wrap="none">
            <a:noAutofit/>
          </a:bodyPr>
          <a:lstStyle/>
          <a:p>
            <a:r>
              <a:rPr lang="en-US" sz="1400" dirty="0">
                <a:latin typeface="medium-content-serif-font"/>
              </a:rPr>
              <a:t>Recommended to user</a:t>
            </a:r>
            <a:endParaRPr lang="en-SG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35637F-1E61-4507-B722-93F43BFEFFF5}"/>
              </a:ext>
            </a:extLst>
          </p:cNvPr>
          <p:cNvSpPr/>
          <p:nvPr/>
        </p:nvSpPr>
        <p:spPr>
          <a:xfrm>
            <a:off x="2895159" y="2005181"/>
            <a:ext cx="1861792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>
                <a:latin typeface="medium-content-serif-font"/>
              </a:rPr>
              <a:t>Watched by both users</a:t>
            </a:r>
            <a:endParaRPr lang="en-SG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02EC07-3EDD-4494-9DB9-0AB28C0C1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696" y="4521803"/>
            <a:ext cx="808587" cy="7260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A74829-40E4-44A2-9423-3E93FB1D2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7558" y="4677471"/>
            <a:ext cx="559417" cy="428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B8E278-5A2B-4DCE-9E92-4A462F3C4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761" y="4884842"/>
            <a:ext cx="808587" cy="72607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4C28E71-FA7C-4C65-A18C-56A49848C1E0}"/>
              </a:ext>
            </a:extLst>
          </p:cNvPr>
          <p:cNvSpPr/>
          <p:nvPr/>
        </p:nvSpPr>
        <p:spPr>
          <a:xfrm>
            <a:off x="3232125" y="3572425"/>
            <a:ext cx="1262535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medium-content-serif-font"/>
              </a:rPr>
              <a:t>Similar users</a:t>
            </a:r>
            <a:endParaRPr lang="en-SG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E7398E-DADB-4380-AA42-DA2F151CD1B9}"/>
              </a:ext>
            </a:extLst>
          </p:cNvPr>
          <p:cNvSpPr/>
          <p:nvPr/>
        </p:nvSpPr>
        <p:spPr>
          <a:xfrm>
            <a:off x="8139187" y="3795725"/>
            <a:ext cx="141030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medium-content-serif-font"/>
              </a:rPr>
              <a:t>Similar movies</a:t>
            </a:r>
            <a:endParaRPr lang="en-SG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298FDD-9390-4B80-965C-280A1362A045}"/>
              </a:ext>
            </a:extLst>
          </p:cNvPr>
          <p:cNvSpPr/>
          <p:nvPr/>
        </p:nvSpPr>
        <p:spPr>
          <a:xfrm>
            <a:off x="2907341" y="5615671"/>
            <a:ext cx="1837426" cy="489723"/>
          </a:xfrm>
          <a:prstGeom prst="rect">
            <a:avLst/>
          </a:prstGeom>
          <a:solidFill>
            <a:schemeClr val="bg1"/>
          </a:solidFill>
        </p:spPr>
        <p:txBody>
          <a:bodyPr wrap="none">
            <a:noAutofit/>
          </a:bodyPr>
          <a:lstStyle/>
          <a:p>
            <a:pPr algn="ctr"/>
            <a:r>
              <a:rPr lang="en-US" sz="1400" dirty="0">
                <a:latin typeface="medium-content-serif-font"/>
              </a:rPr>
              <a:t>Watched by her,</a:t>
            </a:r>
          </a:p>
          <a:p>
            <a:pPr algn="ctr"/>
            <a:r>
              <a:rPr lang="en-US" sz="1400" dirty="0">
                <a:latin typeface="medium-content-serif-font"/>
              </a:rPr>
              <a:t>Recommended to him</a:t>
            </a:r>
            <a:endParaRPr lang="en-SG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2C29C8-2F62-4F0C-A2F2-EB9DEA198797}"/>
              </a:ext>
            </a:extLst>
          </p:cNvPr>
          <p:cNvSpPr/>
          <p:nvPr/>
        </p:nvSpPr>
        <p:spPr>
          <a:xfrm>
            <a:off x="2539290" y="1517762"/>
            <a:ext cx="2648203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medium-content-serif-font"/>
              </a:rPr>
              <a:t>Collaborative Filtering</a:t>
            </a:r>
            <a:endParaRPr lang="en-SG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CE50E4-B6C5-482F-AA54-1B0DBD641798}"/>
              </a:ext>
            </a:extLst>
          </p:cNvPr>
          <p:cNvSpPr/>
          <p:nvPr/>
        </p:nvSpPr>
        <p:spPr>
          <a:xfrm>
            <a:off x="6547307" y="1517762"/>
            <a:ext cx="2648203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medium-content-serif-font"/>
              </a:rPr>
              <a:t>Content-Based Filtering</a:t>
            </a:r>
            <a:endParaRPr lang="en-SG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38F5B9-E453-414F-A3AC-B86E95B40D0A}"/>
              </a:ext>
            </a:extLst>
          </p:cNvPr>
          <p:cNvSpPr/>
          <p:nvPr/>
        </p:nvSpPr>
        <p:spPr>
          <a:xfrm>
            <a:off x="964622" y="436746"/>
            <a:ext cx="63748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3600" dirty="0"/>
              <a:t>2 types of recommender systems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671126-A84D-4C42-8FC1-857C6A2C120F}"/>
              </a:ext>
            </a:extLst>
          </p:cNvPr>
          <p:cNvCxnSpPr>
            <a:cxnSpLocks/>
          </p:cNvCxnSpPr>
          <p:nvPr/>
        </p:nvCxnSpPr>
        <p:spPr>
          <a:xfrm>
            <a:off x="7181850" y="3167063"/>
            <a:ext cx="611598" cy="0"/>
          </a:xfrm>
          <a:prstGeom prst="straightConnector1">
            <a:avLst/>
          </a:prstGeom>
          <a:ln w="22225">
            <a:solidFill>
              <a:srgbClr val="F69439"/>
            </a:solidFill>
            <a:miter lim="800000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13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5F68F52-F949-4C19-9CBB-C9399E630692}"/>
              </a:ext>
            </a:extLst>
          </p:cNvPr>
          <p:cNvCxnSpPr>
            <a:cxnSpLocks/>
          </p:cNvCxnSpPr>
          <p:nvPr/>
        </p:nvCxnSpPr>
        <p:spPr>
          <a:xfrm>
            <a:off x="1929433" y="2674274"/>
            <a:ext cx="528541" cy="387629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7EE8E8-2434-42B1-A9D7-C7C76B910D8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436213" y="2674274"/>
            <a:ext cx="229260" cy="380076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FD9819-AF21-40AD-8B6C-C076E9F87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060" y="3054350"/>
            <a:ext cx="5076825" cy="161925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CA447C-B023-4134-AFA1-BCEC97D3B3C1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6520078" y="2661959"/>
            <a:ext cx="73669" cy="392160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851BFFB-76FF-4FFE-BDB2-F1B38D6420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246"/>
          <a:stretch/>
        </p:blipFill>
        <p:spPr>
          <a:xfrm>
            <a:off x="719758" y="1061990"/>
            <a:ext cx="6257923" cy="160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531FB6-2866-47CA-BA4D-BC4638AB20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391"/>
          <a:stretch/>
        </p:blipFill>
        <p:spPr>
          <a:xfrm>
            <a:off x="5398508" y="5072264"/>
            <a:ext cx="3686175" cy="16002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803659-41C2-4ABD-8FA2-118A6FD8A19C}"/>
              </a:ext>
            </a:extLst>
          </p:cNvPr>
          <p:cNvCxnSpPr>
            <a:cxnSpLocks/>
          </p:cNvCxnSpPr>
          <p:nvPr/>
        </p:nvCxnSpPr>
        <p:spPr>
          <a:xfrm>
            <a:off x="5989739" y="4673600"/>
            <a:ext cx="318782" cy="380076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B34B064F-BA42-4996-A7EC-EE922209D8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645"/>
          <a:stretch/>
        </p:blipFill>
        <p:spPr>
          <a:xfrm>
            <a:off x="5810465" y="1061759"/>
            <a:ext cx="1419225" cy="1600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B2E77AD-2676-424A-B045-51B366B77F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0281" y="3061903"/>
            <a:ext cx="3390900" cy="1590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6395232-D3E6-46A4-B861-BB830D215C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0281" y="1061759"/>
            <a:ext cx="3686175" cy="16002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4A07C0-D347-4F70-B379-00F326BE23F9}"/>
              </a:ext>
            </a:extLst>
          </p:cNvPr>
          <p:cNvCxnSpPr>
            <a:cxnSpLocks/>
          </p:cNvCxnSpPr>
          <p:nvPr/>
        </p:nvCxnSpPr>
        <p:spPr>
          <a:xfrm flipH="1">
            <a:off x="9513369" y="2661959"/>
            <a:ext cx="150748" cy="399944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13E944A-EE48-49DB-B8CC-68CDD2B5F987}"/>
              </a:ext>
            </a:extLst>
          </p:cNvPr>
          <p:cNvCxnSpPr>
            <a:cxnSpLocks/>
          </p:cNvCxnSpPr>
          <p:nvPr/>
        </p:nvCxnSpPr>
        <p:spPr>
          <a:xfrm flipH="1">
            <a:off x="8893813" y="4662103"/>
            <a:ext cx="381740" cy="410161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3A8EC07-DA2A-46C7-A966-2B12FBD94BBC}"/>
              </a:ext>
            </a:extLst>
          </p:cNvPr>
          <p:cNvSpPr/>
          <p:nvPr/>
        </p:nvSpPr>
        <p:spPr>
          <a:xfrm>
            <a:off x="1049739" y="219579"/>
            <a:ext cx="39170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3600" dirty="0">
                <a:latin typeface="medium-content-serif-font"/>
              </a:rPr>
              <a:t>Data pre-processing</a:t>
            </a:r>
            <a:endParaRPr lang="en-SG" sz="36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8BC7F39-3C6A-4178-8D44-747A5F060C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379" r="66991"/>
          <a:stretch/>
        </p:blipFill>
        <p:spPr>
          <a:xfrm>
            <a:off x="3119064" y="5072264"/>
            <a:ext cx="1847709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2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740BBB-2BF8-458C-96A9-3B73B523C8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37"/>
          <a:stretch/>
        </p:blipFill>
        <p:spPr>
          <a:xfrm>
            <a:off x="2577570" y="1750386"/>
            <a:ext cx="6281738" cy="187705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964244-CB8C-44B8-B2F3-3AAAADFF9B66}"/>
              </a:ext>
            </a:extLst>
          </p:cNvPr>
          <p:cNvSpPr/>
          <p:nvPr/>
        </p:nvSpPr>
        <p:spPr>
          <a:xfrm>
            <a:off x="1052072" y="577560"/>
            <a:ext cx="32677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3600" dirty="0">
                <a:latin typeface="medium-content-serif-font"/>
              </a:rPr>
              <a:t>Similarity Matrix</a:t>
            </a:r>
            <a:endParaRPr lang="en-SG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1E511-1FE8-41C9-86CB-3ECD3AA4AB02}"/>
              </a:ext>
            </a:extLst>
          </p:cNvPr>
          <p:cNvSpPr/>
          <p:nvPr/>
        </p:nvSpPr>
        <p:spPr>
          <a:xfrm>
            <a:off x="2558520" y="1353105"/>
            <a:ext cx="6401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latin typeface="medium-content-serif-font"/>
              </a:rPr>
              <a:t>  Movie0     Movie1     Movie2    …   Movie247 Movie248 Movie249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828309-FE61-48CC-8BF7-307D653AA0EA}"/>
              </a:ext>
            </a:extLst>
          </p:cNvPr>
          <p:cNvSpPr/>
          <p:nvPr/>
        </p:nvSpPr>
        <p:spPr>
          <a:xfrm>
            <a:off x="1333589" y="1683087"/>
            <a:ext cx="1126206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SG" dirty="0">
                <a:latin typeface="medium-content-serif-font"/>
              </a:rPr>
              <a:t>Movie0</a:t>
            </a:r>
          </a:p>
          <a:p>
            <a:pPr algn="r"/>
            <a:r>
              <a:rPr lang="en-SG" dirty="0">
                <a:latin typeface="medium-content-serif-font"/>
              </a:rPr>
              <a:t>Movie1</a:t>
            </a:r>
          </a:p>
          <a:p>
            <a:pPr algn="r"/>
            <a:r>
              <a:rPr lang="en-SG" dirty="0">
                <a:latin typeface="medium-content-serif-font"/>
              </a:rPr>
              <a:t>Movie2</a:t>
            </a:r>
          </a:p>
          <a:p>
            <a:pPr algn="r"/>
            <a:r>
              <a:rPr lang="en-SG" dirty="0">
                <a:latin typeface="medium-content-serif-font"/>
              </a:rPr>
              <a:t>…</a:t>
            </a:r>
          </a:p>
          <a:p>
            <a:pPr algn="r"/>
            <a:r>
              <a:rPr lang="en-SG" dirty="0">
                <a:latin typeface="medium-content-serif-font"/>
              </a:rPr>
              <a:t>Movie247</a:t>
            </a:r>
          </a:p>
          <a:p>
            <a:pPr algn="r"/>
            <a:r>
              <a:rPr lang="en-SG" dirty="0"/>
              <a:t>Movie248</a:t>
            </a:r>
          </a:p>
          <a:p>
            <a:pPr algn="r"/>
            <a:r>
              <a:rPr lang="en-SG" dirty="0"/>
              <a:t>Movie249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336B7C-0AB6-4704-8484-1D64033BB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795" y="4298950"/>
            <a:ext cx="5876925" cy="781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32A7DB-87FA-40A1-877B-DBBEFB5C7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3058" y="5209214"/>
            <a:ext cx="56959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34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4617</TotalTime>
  <Words>71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medium-content-serif-font</vt:lpstr>
      <vt:lpstr>Arial</vt:lpstr>
      <vt:lpstr>Calibri</vt:lpstr>
      <vt:lpstr>Calibri Light</vt:lpstr>
      <vt:lpstr>Office Theme</vt:lpstr>
      <vt:lpstr>Content-based recommender using Natural Language Processing (NLP)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n</dc:creator>
  <cp:lastModifiedBy>j n</cp:lastModifiedBy>
  <cp:revision>55</cp:revision>
  <cp:lastPrinted>2019-11-06T13:57:27Z</cp:lastPrinted>
  <dcterms:created xsi:type="dcterms:W3CDTF">2019-11-05T12:29:49Z</dcterms:created>
  <dcterms:modified xsi:type="dcterms:W3CDTF">2019-11-17T07:13:45Z</dcterms:modified>
</cp:coreProperties>
</file>