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6" r:id="rId6"/>
    <p:sldId id="267" r:id="rId7"/>
    <p:sldId id="268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66B0-BC14-4AD2-8D0F-846543344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Optimize Street Team Deployment in NYC Subway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DF750-59E6-4D65-81E8-4A8DEAD10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3600" dirty="0"/>
              <a:t>KELSEY, Ken, James</a:t>
            </a:r>
          </a:p>
        </p:txBody>
      </p:sp>
    </p:spTree>
    <p:extLst>
      <p:ext uri="{BB962C8B-B14F-4D97-AF65-F5344CB8AC3E}">
        <p14:creationId xmlns:p14="http://schemas.microsoft.com/office/powerpoint/2010/main" val="330165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9255-77C0-4CE4-8381-A1F6CDB4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A855A-9451-488B-BE27-74C47B397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Tourist data?</a:t>
            </a:r>
          </a:p>
          <a:p>
            <a:r>
              <a:rPr lang="en-SG" sz="2400" dirty="0"/>
              <a:t>More yearly data needed to recommend monthly seasonality</a:t>
            </a:r>
          </a:p>
          <a:p>
            <a:r>
              <a:rPr lang="en-SG" sz="2400" dirty="0"/>
              <a:t>An efficient process that deploys teams and collects signature results in real time</a:t>
            </a:r>
          </a:p>
          <a:p>
            <a:endParaRPr lang="en-SG" sz="2400" dirty="0"/>
          </a:p>
          <a:p>
            <a:r>
              <a:rPr lang="en-SG" sz="2400" dirty="0"/>
              <a:t>Top 5 stations differ from MTA published results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02563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2D8A-3E71-431F-BDC4-F0339C2D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69AD5-6745-4C38-B8F0-331D2FFC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Thank you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209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7836-9A8B-4A7F-9690-501C3610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6CA27-9C28-4D58-83CA-7CBDC24D1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142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B699-DDAB-4BFB-A1DD-6DF9B428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DBE7-1F2E-4360-AC1F-E1972161E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00294"/>
            <a:ext cx="8946541" cy="4948105"/>
          </a:xfrm>
        </p:spPr>
        <p:txBody>
          <a:bodyPr>
            <a:normAutofit/>
          </a:bodyPr>
          <a:lstStyle/>
          <a:p>
            <a:r>
              <a:rPr lang="en-SG" sz="2400" dirty="0"/>
              <a:t>To identifying stations with high traffic and </a:t>
            </a:r>
            <a:r>
              <a:rPr lang="en-SG" sz="2400" dirty="0" err="1"/>
              <a:t>favorable</a:t>
            </a:r>
            <a:r>
              <a:rPr lang="en-SG" sz="2400" dirty="0"/>
              <a:t> demographics</a:t>
            </a:r>
          </a:p>
          <a:p>
            <a:endParaRPr lang="en-SG" sz="2400" dirty="0"/>
          </a:p>
          <a:p>
            <a:pPr marL="0" indent="0">
              <a:buNone/>
            </a:pPr>
            <a:r>
              <a:rPr lang="en-SG" sz="2800" dirty="0"/>
              <a:t>Assumptions:</a:t>
            </a:r>
            <a:endParaRPr lang="en-SG" sz="2400" dirty="0"/>
          </a:p>
          <a:p>
            <a:r>
              <a:rPr lang="en-SG" sz="2400" dirty="0"/>
              <a:t>The busiest stations = more reach </a:t>
            </a:r>
          </a:p>
          <a:p>
            <a:r>
              <a:rPr lang="en-SG" sz="2400" dirty="0"/>
              <a:t>Turnstile activities = traffic volume</a:t>
            </a:r>
          </a:p>
        </p:txBody>
      </p:sp>
    </p:spTree>
    <p:extLst>
      <p:ext uri="{BB962C8B-B14F-4D97-AF65-F5344CB8AC3E}">
        <p14:creationId xmlns:p14="http://schemas.microsoft.com/office/powerpoint/2010/main" val="212404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5440-A6ED-4D72-8231-C6057589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E72F0-D31B-4B42-9BA5-73D0C6A3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0018"/>
            <a:ext cx="8946541" cy="4738381"/>
          </a:xfrm>
        </p:spPr>
        <p:txBody>
          <a:bodyPr>
            <a:normAutofit/>
          </a:bodyPr>
          <a:lstStyle/>
          <a:p>
            <a:r>
              <a:rPr lang="en-SG" sz="2400" dirty="0"/>
              <a:t>MTA subway data from data.ny.gov</a:t>
            </a:r>
          </a:p>
          <a:p>
            <a:r>
              <a:rPr lang="en-SG" sz="2400" dirty="0"/>
              <a:t>Demographic data from U.S. Census Bureau </a:t>
            </a:r>
          </a:p>
          <a:p>
            <a:r>
              <a:rPr lang="en-SG" sz="2400" dirty="0"/>
              <a:t>Mapping New York City Census Data on Kaggle.com</a:t>
            </a:r>
          </a:p>
        </p:txBody>
      </p:sp>
    </p:spTree>
    <p:extLst>
      <p:ext uri="{BB962C8B-B14F-4D97-AF65-F5344CB8AC3E}">
        <p14:creationId xmlns:p14="http://schemas.microsoft.com/office/powerpoint/2010/main" val="110790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explored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CE9B-C27D-4872-8320-609F4718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Traffic volume by station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04079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explored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CE9B-C27D-4872-8320-609F4718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weekly patterns of ridership (weekday/weekend) - weekly dip on the weekends</a:t>
            </a:r>
          </a:p>
        </p:txBody>
      </p:sp>
    </p:spTree>
    <p:extLst>
      <p:ext uri="{BB962C8B-B14F-4D97-AF65-F5344CB8AC3E}">
        <p14:creationId xmlns:p14="http://schemas.microsoft.com/office/powerpoint/2010/main" val="394800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explored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CE9B-C27D-4872-8320-609F4718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Traffic volume by time (morning/lunch/afternoon/evening)</a:t>
            </a:r>
          </a:p>
        </p:txBody>
      </p:sp>
    </p:spTree>
    <p:extLst>
      <p:ext uri="{BB962C8B-B14F-4D97-AF65-F5344CB8AC3E}">
        <p14:creationId xmlns:p14="http://schemas.microsoft.com/office/powerpoint/2010/main" val="42382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explored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CE9B-C27D-4872-8320-609F4718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Geographic &amp; demographic information about areas around stations to gather profiles of those most likely to contribute</a:t>
            </a:r>
          </a:p>
        </p:txBody>
      </p:sp>
    </p:spTree>
    <p:extLst>
      <p:ext uri="{BB962C8B-B14F-4D97-AF65-F5344CB8AC3E}">
        <p14:creationId xmlns:p14="http://schemas.microsoft.com/office/powerpoint/2010/main" val="67456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9451-74E0-4DF3-99CC-EE32E248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84C3-8A2D-4DF3-A4E6-BF16D8207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66738"/>
            <a:ext cx="8946541" cy="4981661"/>
          </a:xfrm>
        </p:spPr>
        <p:txBody>
          <a:bodyPr>
            <a:normAutofit/>
          </a:bodyPr>
          <a:lstStyle/>
          <a:p>
            <a:r>
              <a:rPr lang="en-SG" sz="2400" dirty="0"/>
              <a:t>Top 5 busiest station</a:t>
            </a:r>
          </a:p>
          <a:p>
            <a:pPr marL="457200" lvl="1" indent="0">
              <a:buNone/>
            </a:pPr>
            <a:r>
              <a:rPr lang="en-SG" sz="2000" dirty="0"/>
              <a:t>1. Penn Station</a:t>
            </a:r>
            <a:br>
              <a:rPr lang="en-SG" sz="2000" dirty="0"/>
            </a:br>
            <a:r>
              <a:rPr lang="en-SG" sz="2000" dirty="0"/>
              <a:t>2. 23rd Street</a:t>
            </a:r>
            <a:br>
              <a:rPr lang="en-SG" sz="2000" dirty="0"/>
            </a:br>
            <a:r>
              <a:rPr lang="en-SG" sz="2000" dirty="0"/>
              <a:t>3. Herald Square</a:t>
            </a:r>
            <a:br>
              <a:rPr lang="en-SG" sz="2000" dirty="0"/>
            </a:br>
            <a:r>
              <a:rPr lang="en-SG" sz="2000" dirty="0"/>
              <a:t>4. Times Square</a:t>
            </a:r>
            <a:br>
              <a:rPr lang="en-SG" sz="2000" dirty="0"/>
            </a:br>
            <a:r>
              <a:rPr lang="en-SG" sz="2000" dirty="0"/>
              <a:t>5. Grand Central</a:t>
            </a:r>
          </a:p>
          <a:p>
            <a:r>
              <a:rPr lang="en-SG" sz="2400" dirty="0"/>
              <a:t>Peak traffic day (Wednesday)</a:t>
            </a:r>
          </a:p>
          <a:p>
            <a:r>
              <a:rPr lang="en-SG" sz="2400" dirty="0"/>
              <a:t>Peak traffic time (rush hours, lunch, evening)</a:t>
            </a:r>
          </a:p>
          <a:p>
            <a:r>
              <a:rPr lang="en-SG" sz="2400" dirty="0"/>
              <a:t>Demographics by gender</a:t>
            </a:r>
          </a:p>
          <a:p>
            <a:r>
              <a:rPr lang="en-SG" sz="2400" dirty="0"/>
              <a:t>Demographics by income (confirm that demographics were </a:t>
            </a:r>
            <a:r>
              <a:rPr lang="en-SG" sz="2400" dirty="0" err="1"/>
              <a:t>favorable</a:t>
            </a:r>
            <a:r>
              <a:rPr lang="en-SG" sz="2400" dirty="0"/>
              <a:t> for each station)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55937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B762-B5BB-4ADF-A25C-F49C88A1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sz="2800" dirty="0"/>
              <a:t>Time</a:t>
            </a:r>
            <a:endParaRPr lang="en-SG" sz="2400" dirty="0"/>
          </a:p>
          <a:p>
            <a:r>
              <a:rPr lang="en-SG" sz="2400" dirty="0"/>
              <a:t>evening hours preferred</a:t>
            </a:r>
          </a:p>
          <a:p>
            <a:r>
              <a:rPr lang="en-SG" sz="2400" dirty="0"/>
              <a:t>people rush to work in the morning</a:t>
            </a:r>
          </a:p>
          <a:p>
            <a:endParaRPr lang="en-SG" sz="2400" dirty="0"/>
          </a:p>
          <a:p>
            <a:pPr marL="0" indent="0">
              <a:buNone/>
            </a:pPr>
            <a:r>
              <a:rPr lang="en-SG" sz="2800" dirty="0"/>
              <a:t>Place</a:t>
            </a:r>
            <a:endParaRPr lang="en-SG" sz="2400" dirty="0"/>
          </a:p>
          <a:p>
            <a:pPr marL="0" indent="0">
              <a:buNone/>
            </a:pPr>
            <a:r>
              <a:rPr lang="en-SG" sz="2400" dirty="0"/>
              <a:t>Top 5 stations identified</a:t>
            </a:r>
          </a:p>
          <a:p>
            <a:r>
              <a:rPr lang="en-SG" sz="2400" dirty="0"/>
              <a:t>high female population: majority (&gt;50%) female population</a:t>
            </a:r>
          </a:p>
          <a:p>
            <a:r>
              <a:rPr lang="en-SG" sz="2400" dirty="0"/>
              <a:t>high income </a:t>
            </a:r>
            <a:r>
              <a:rPr lang="en-SG" sz="2400" dirty="0" err="1"/>
              <a:t>residenial</a:t>
            </a:r>
            <a:r>
              <a:rPr lang="en-SG" sz="2400" dirty="0"/>
              <a:t> area</a:t>
            </a:r>
          </a:p>
          <a:p>
            <a:r>
              <a:rPr lang="en-SG" sz="2400" dirty="0"/>
              <a:t>high traffic flow in &amp; out of station</a:t>
            </a:r>
          </a:p>
        </p:txBody>
      </p:sp>
    </p:spTree>
    <p:extLst>
      <p:ext uri="{BB962C8B-B14F-4D97-AF65-F5344CB8AC3E}">
        <p14:creationId xmlns:p14="http://schemas.microsoft.com/office/powerpoint/2010/main" val="3534613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194</TotalTime>
  <Words>207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Optimize Street Team Deployment in NYC Subway</vt:lpstr>
      <vt:lpstr>Project goals</vt:lpstr>
      <vt:lpstr>Data processed</vt:lpstr>
      <vt:lpstr>Areas explored</vt:lpstr>
      <vt:lpstr>Areas explored</vt:lpstr>
      <vt:lpstr>Areas explored</vt:lpstr>
      <vt:lpstr>Areas explored</vt:lpstr>
      <vt:lpstr>Results</vt:lpstr>
      <vt:lpstr>Recommendation</vt:lpstr>
      <vt:lpstr>Next Steps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 Street Team Deployment</dc:title>
  <dc:creator>j n</dc:creator>
  <cp:lastModifiedBy>j n</cp:lastModifiedBy>
  <cp:revision>9</cp:revision>
  <dcterms:created xsi:type="dcterms:W3CDTF">2019-07-10T14:32:53Z</dcterms:created>
  <dcterms:modified xsi:type="dcterms:W3CDTF">2019-07-11T06:52:09Z</dcterms:modified>
</cp:coreProperties>
</file>