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6B0-BC14-4AD2-8D0F-84654334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Optimize Street Team Deployment in NYC Subway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F750-59E6-4D65-81E8-4A8DEAD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KELSEY, Ken, James</a:t>
            </a:r>
          </a:p>
        </p:txBody>
      </p:sp>
    </p:spTree>
    <p:extLst>
      <p:ext uri="{BB962C8B-B14F-4D97-AF65-F5344CB8AC3E}">
        <p14:creationId xmlns:p14="http://schemas.microsoft.com/office/powerpoint/2010/main" val="330165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B7B1-E920-49EC-97D2-4F6134A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038" y="1860669"/>
            <a:ext cx="4938261" cy="983737"/>
          </a:xfrm>
        </p:spPr>
        <p:txBody>
          <a:bodyPr/>
          <a:lstStyle/>
          <a:p>
            <a:br>
              <a:rPr lang="en-SG" sz="3200" dirty="0"/>
            </a:br>
            <a:r>
              <a:rPr lang="en-SG" sz="3200" dirty="0"/>
              <a:t>Specific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15CA-B5A6-49FD-AF07-A1DC7D5F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41" y="3460870"/>
            <a:ext cx="4697677" cy="2946920"/>
          </a:xfrm>
        </p:spPr>
        <p:txBody>
          <a:bodyPr/>
          <a:lstStyle/>
          <a:p>
            <a:r>
              <a:rPr lang="en-SG" dirty="0"/>
              <a:t>To optimize the effectiveness of street team work (at subway stations exits/entrances to collect signups and email addresses) </a:t>
            </a:r>
          </a:p>
          <a:p>
            <a:r>
              <a:rPr lang="en-SG" dirty="0"/>
              <a:t>High signups and extensive reach to a large crowd will translate to high awareness and high participation rate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D0768E-E788-4F8E-B9B9-F3ACF9E7FE42}"/>
              </a:ext>
            </a:extLst>
          </p:cNvPr>
          <p:cNvSpPr txBox="1">
            <a:spLocks/>
          </p:cNvSpPr>
          <p:nvPr/>
        </p:nvSpPr>
        <p:spPr>
          <a:xfrm>
            <a:off x="791520" y="612109"/>
            <a:ext cx="493826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200" dirty="0" err="1"/>
              <a:t>WomenTechWomenYes</a:t>
            </a:r>
            <a:r>
              <a:rPr lang="en-SG" sz="3200" dirty="0"/>
              <a:t> (WTWY) focus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AD98BC-EAA5-4ED8-ACB4-5A0B2E05D074}"/>
              </a:ext>
            </a:extLst>
          </p:cNvPr>
          <p:cNvSpPr txBox="1">
            <a:spLocks/>
          </p:cNvSpPr>
          <p:nvPr/>
        </p:nvSpPr>
        <p:spPr>
          <a:xfrm>
            <a:off x="1031123" y="2212309"/>
            <a:ext cx="469767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400" dirty="0"/>
              <a:t>Women's participation in technology in New York City</a:t>
            </a:r>
          </a:p>
          <a:p>
            <a:pPr lvl="1"/>
            <a:r>
              <a:rPr lang="en-SG" sz="2000" dirty="0"/>
              <a:t>To build awareness about the cause of WTWY</a:t>
            </a:r>
          </a:p>
          <a:p>
            <a:pPr lvl="1"/>
            <a:r>
              <a:rPr lang="en-SG" sz="2000" dirty="0"/>
              <a:t>To have high participation rate for annual gala event</a:t>
            </a:r>
          </a:p>
        </p:txBody>
      </p:sp>
    </p:spTree>
    <p:extLst>
      <p:ext uri="{BB962C8B-B14F-4D97-AF65-F5344CB8AC3E}">
        <p14:creationId xmlns:p14="http://schemas.microsoft.com/office/powerpoint/2010/main" val="89264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0294"/>
            <a:ext cx="8946541" cy="4948105"/>
          </a:xfrm>
        </p:spPr>
        <p:txBody>
          <a:bodyPr>
            <a:normAutofit/>
          </a:bodyPr>
          <a:lstStyle/>
          <a:p>
            <a:r>
              <a:rPr lang="en-SG" sz="2400" dirty="0"/>
              <a:t>To identifying stations with high traffic and </a:t>
            </a:r>
            <a:r>
              <a:rPr lang="en-SG" sz="2400" dirty="0" err="1"/>
              <a:t>favorable</a:t>
            </a:r>
            <a:r>
              <a:rPr lang="en-SG" sz="2400" dirty="0"/>
              <a:t> demographics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Assumptions:</a:t>
            </a:r>
            <a:endParaRPr lang="en-SG" sz="2400" dirty="0"/>
          </a:p>
          <a:p>
            <a:r>
              <a:rPr lang="en-SG" sz="2400" dirty="0"/>
              <a:t>The busiest stations will provide more reach (potential signatures)</a:t>
            </a:r>
          </a:p>
          <a:p>
            <a:r>
              <a:rPr lang="en-SG" sz="2400" dirty="0"/>
              <a:t>Turnstile entrance and exit data is representative of traffic volume in each station</a:t>
            </a:r>
          </a:p>
        </p:txBody>
      </p:sp>
    </p:spTree>
    <p:extLst>
      <p:ext uri="{BB962C8B-B14F-4D97-AF65-F5344CB8AC3E}">
        <p14:creationId xmlns:p14="http://schemas.microsoft.com/office/powerpoint/2010/main" val="212404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5440-A6ED-4D72-8231-C6057589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2F0-D31B-4B42-9BA5-73D0C6A3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3516"/>
            <a:ext cx="8946541" cy="4964883"/>
          </a:xfrm>
        </p:spPr>
        <p:txBody>
          <a:bodyPr>
            <a:normAutofit fontScale="92500" lnSpcReduction="10000"/>
          </a:bodyPr>
          <a:lstStyle/>
          <a:p>
            <a:r>
              <a:rPr lang="en-SG" sz="2400" dirty="0"/>
              <a:t>Import data, </a:t>
            </a:r>
          </a:p>
          <a:p>
            <a:r>
              <a:rPr lang="en-SG" sz="2400" dirty="0"/>
              <a:t>clean data </a:t>
            </a:r>
          </a:p>
          <a:p>
            <a:r>
              <a:rPr lang="en-SG" sz="2400" dirty="0"/>
              <a:t>group data</a:t>
            </a:r>
          </a:p>
          <a:p>
            <a:r>
              <a:rPr lang="en-SG" sz="2400" dirty="0"/>
              <a:t>finalise summary statistics</a:t>
            </a:r>
          </a:p>
          <a:p>
            <a:r>
              <a:rPr lang="en-SG" sz="2400" dirty="0"/>
              <a:t>plot final statistical results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3000" dirty="0"/>
              <a:t>Data available:</a:t>
            </a:r>
            <a:endParaRPr lang="en-SG" sz="2400" dirty="0"/>
          </a:p>
          <a:p>
            <a:r>
              <a:rPr lang="en-SG" sz="2400" dirty="0"/>
              <a:t>MTA subway data from data.ny.gov</a:t>
            </a:r>
          </a:p>
          <a:p>
            <a:r>
              <a:rPr lang="en-SG" sz="2400" dirty="0"/>
              <a:t>Demographic data from U.S. Census Bureau </a:t>
            </a:r>
          </a:p>
          <a:p>
            <a:r>
              <a:rPr lang="en-SG" sz="2400" dirty="0"/>
              <a:t>Mapping New York City Census Data on Kaggle.com</a:t>
            </a:r>
          </a:p>
          <a:p>
            <a:r>
              <a:rPr lang="en-SG" sz="2400" dirty="0"/>
              <a:t>tourist data? only locals are relevant</a:t>
            </a:r>
          </a:p>
        </p:txBody>
      </p:sp>
    </p:spTree>
    <p:extLst>
      <p:ext uri="{BB962C8B-B14F-4D97-AF65-F5344CB8AC3E}">
        <p14:creationId xmlns:p14="http://schemas.microsoft.com/office/powerpoint/2010/main" val="110790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Traffic volume by station</a:t>
            </a:r>
          </a:p>
          <a:p>
            <a:r>
              <a:rPr lang="en-SG" sz="2400" dirty="0"/>
              <a:t>Traffic volume by time (morning/lunch/afternoon/evening)</a:t>
            </a:r>
          </a:p>
          <a:p>
            <a:r>
              <a:rPr lang="en-SG" sz="2400" dirty="0"/>
              <a:t>weekly patterns of ridership (weekday/weekend) - weekly dip on the weekends</a:t>
            </a:r>
          </a:p>
          <a:p>
            <a:r>
              <a:rPr lang="en-SG" sz="2400" dirty="0"/>
              <a:t>Geographic &amp; demographic information about areas around stations </a:t>
            </a:r>
          </a:p>
          <a:p>
            <a:r>
              <a:rPr lang="en-SG" sz="2400" dirty="0"/>
              <a:t>profiles of those most likely to contribute</a:t>
            </a:r>
          </a:p>
        </p:txBody>
      </p:sp>
    </p:spTree>
    <p:extLst>
      <p:ext uri="{BB962C8B-B14F-4D97-AF65-F5344CB8AC3E}">
        <p14:creationId xmlns:p14="http://schemas.microsoft.com/office/powerpoint/2010/main" val="204079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6738"/>
            <a:ext cx="8946541" cy="4981661"/>
          </a:xfrm>
        </p:spPr>
        <p:txBody>
          <a:bodyPr>
            <a:normAutofit/>
          </a:bodyPr>
          <a:lstStyle/>
          <a:p>
            <a:r>
              <a:rPr lang="en-SG" sz="2400" dirty="0"/>
              <a:t>Top 5 busiest station</a:t>
            </a:r>
          </a:p>
          <a:p>
            <a:pPr marL="457200" lvl="1" indent="0">
              <a:buNone/>
            </a:pPr>
            <a:r>
              <a:rPr lang="en-SG" sz="2000" dirty="0"/>
              <a:t>1. Penn Station</a:t>
            </a:r>
            <a:br>
              <a:rPr lang="en-SG" sz="2000" dirty="0"/>
            </a:br>
            <a:r>
              <a:rPr lang="en-SG" sz="2000" dirty="0"/>
              <a:t>2. 23rd Street</a:t>
            </a:r>
            <a:br>
              <a:rPr lang="en-SG" sz="2000" dirty="0"/>
            </a:br>
            <a:r>
              <a:rPr lang="en-SG" sz="2000" dirty="0"/>
              <a:t>3. Herald Square</a:t>
            </a:r>
            <a:br>
              <a:rPr lang="en-SG" sz="2000" dirty="0"/>
            </a:br>
            <a:r>
              <a:rPr lang="en-SG" sz="2000" dirty="0"/>
              <a:t>4. Times Square</a:t>
            </a:r>
            <a:br>
              <a:rPr lang="en-SG" sz="2000" dirty="0"/>
            </a:br>
            <a:r>
              <a:rPr lang="en-SG" sz="2000" dirty="0"/>
              <a:t>5. Grand Central</a:t>
            </a:r>
          </a:p>
          <a:p>
            <a:r>
              <a:rPr lang="en-SG" sz="2400" dirty="0"/>
              <a:t>Peak traffic day (weekday)</a:t>
            </a:r>
          </a:p>
          <a:p>
            <a:r>
              <a:rPr lang="en-SG" sz="2400" dirty="0"/>
              <a:t>Peak traffic time (rush hours, lunch, evening)</a:t>
            </a:r>
          </a:p>
          <a:p>
            <a:r>
              <a:rPr lang="en-SG" sz="2400" dirty="0"/>
              <a:t>Demographics by gender</a:t>
            </a:r>
          </a:p>
          <a:p>
            <a:r>
              <a:rPr lang="en-SG" sz="2400" dirty="0"/>
              <a:t>Demographics by income (confirm that demographics were </a:t>
            </a:r>
            <a:r>
              <a:rPr lang="en-SG" sz="2400" dirty="0" err="1"/>
              <a:t>favorable</a:t>
            </a:r>
            <a:r>
              <a:rPr lang="en-SG" sz="2400" dirty="0"/>
              <a:t> for each station)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593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800" dirty="0"/>
              <a:t>Time</a:t>
            </a:r>
            <a:endParaRPr lang="en-SG" sz="2400" dirty="0"/>
          </a:p>
          <a:p>
            <a:r>
              <a:rPr lang="en-SG" sz="2400" dirty="0"/>
              <a:t>evening hours preferred</a:t>
            </a:r>
          </a:p>
          <a:p>
            <a:r>
              <a:rPr lang="en-SG" sz="2400" dirty="0"/>
              <a:t>people rush to work in the morning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Place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Top 5 stations identified</a:t>
            </a:r>
          </a:p>
          <a:p>
            <a:r>
              <a:rPr lang="en-SG" sz="2400" dirty="0"/>
              <a:t>high female population: majority (&gt;50%) female population</a:t>
            </a:r>
          </a:p>
          <a:p>
            <a:r>
              <a:rPr lang="en-SG" sz="2400" dirty="0"/>
              <a:t>high income </a:t>
            </a:r>
            <a:r>
              <a:rPr lang="en-SG" sz="2400" dirty="0" err="1"/>
              <a:t>residenial</a:t>
            </a:r>
            <a:r>
              <a:rPr lang="en-SG" sz="2400" dirty="0"/>
              <a:t> area</a:t>
            </a:r>
          </a:p>
          <a:p>
            <a:r>
              <a:rPr lang="en-SG" sz="2400" dirty="0"/>
              <a:t>high traffic flow in &amp; out of station</a:t>
            </a:r>
          </a:p>
        </p:txBody>
      </p:sp>
    </p:spTree>
    <p:extLst>
      <p:ext uri="{BB962C8B-B14F-4D97-AF65-F5344CB8AC3E}">
        <p14:creationId xmlns:p14="http://schemas.microsoft.com/office/powerpoint/2010/main" val="35346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255-77C0-4CE4-8381-A1F6CDB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855A-9451-488B-BE27-74C47B3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Tourist data?</a:t>
            </a:r>
          </a:p>
          <a:p>
            <a:r>
              <a:rPr lang="en-SG" sz="2400" dirty="0"/>
              <a:t>An efficient process that deploys teams and collects signature results in real time</a:t>
            </a:r>
          </a:p>
        </p:txBody>
      </p:sp>
    </p:spTree>
    <p:extLst>
      <p:ext uri="{BB962C8B-B14F-4D97-AF65-F5344CB8AC3E}">
        <p14:creationId xmlns:p14="http://schemas.microsoft.com/office/powerpoint/2010/main" val="102563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287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Optimize Street Team Deployment in NYC Subway</vt:lpstr>
      <vt:lpstr> Specific focus</vt:lpstr>
      <vt:lpstr>Project goals</vt:lpstr>
      <vt:lpstr>Approach</vt:lpstr>
      <vt:lpstr>Areas explored</vt:lpstr>
      <vt:lpstr>Results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Street Team Deployment</dc:title>
  <dc:creator>j n</dc:creator>
  <cp:lastModifiedBy>j n</cp:lastModifiedBy>
  <cp:revision>5</cp:revision>
  <dcterms:created xsi:type="dcterms:W3CDTF">2019-07-10T14:32:53Z</dcterms:created>
  <dcterms:modified xsi:type="dcterms:W3CDTF">2019-07-10T15:30:00Z</dcterms:modified>
</cp:coreProperties>
</file>