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66" r:id="rId7"/>
    <p:sldId id="267" r:id="rId8"/>
    <p:sldId id="269" r:id="rId9"/>
    <p:sldId id="268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profile/geo/new-york-ny#housing" TargetMode="External"/><Relationship Id="rId2" Type="http://schemas.openxmlformats.org/officeDocument/2006/relationships/hyperlink" Target="https://data.ny.gov/Transportation/Turnstile-Usage-Data-2017/v5y5-mwp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muonneutrino/mapping-new-york-city-census-data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Optimize Street Team Deployment in NYC Subway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KELSEY, Ken, James</a:t>
            </a:r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6738"/>
            <a:ext cx="8946541" cy="4981661"/>
          </a:xfrm>
        </p:spPr>
        <p:txBody>
          <a:bodyPr>
            <a:normAutofit/>
          </a:bodyPr>
          <a:lstStyle/>
          <a:p>
            <a:r>
              <a:rPr lang="en-SG" sz="2400" dirty="0"/>
              <a:t>Top 5 busiest stations (entire year 2017)</a:t>
            </a:r>
          </a:p>
          <a:p>
            <a:pPr marL="457200" lvl="1" indent="0">
              <a:buNone/>
            </a:pP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34 Street-Penn Station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23rd Street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 Fulton Street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4. Times Square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5. 42 Street-Port Auth</a:t>
            </a:r>
            <a:endParaRPr lang="en-SG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SG" sz="2400" dirty="0"/>
              <a:t>Peak traffic month: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October, August, May</a:t>
            </a:r>
          </a:p>
          <a:p>
            <a:r>
              <a:rPr lang="en-SG" sz="2400" dirty="0"/>
              <a:t>Peak traffic day: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Wednesday, Thursday, Friday</a:t>
            </a:r>
          </a:p>
          <a:p>
            <a:r>
              <a:rPr lang="en-SG" sz="2400" dirty="0"/>
              <a:t>Peak traffic time: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16:00-20:00, 08:00-12:00, 12:00-16:00</a:t>
            </a:r>
          </a:p>
          <a:p>
            <a:r>
              <a:rPr lang="en-SG" sz="2400" dirty="0"/>
              <a:t>High income residential area with majority (&gt;50%) female population: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New York County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5937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2800" dirty="0"/>
              <a:t>Month: 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October</a:t>
            </a:r>
          </a:p>
          <a:p>
            <a:pPr marL="0" indent="0">
              <a:buNone/>
            </a:pPr>
            <a:r>
              <a:rPr lang="en-SG" sz="2800" dirty="0"/>
              <a:t>Day: 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Wednesday</a:t>
            </a:r>
          </a:p>
          <a:p>
            <a:pPr marL="0" indent="0">
              <a:buNone/>
            </a:pPr>
            <a:r>
              <a:rPr lang="en-SG" sz="2800" dirty="0"/>
              <a:t>Time: 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16:00-20:00</a:t>
            </a:r>
          </a:p>
          <a:p>
            <a:r>
              <a:rPr lang="en-SG" sz="2400" dirty="0"/>
              <a:t>Evening hours preferred (people rush to work in the morning)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Place: </a:t>
            </a:r>
          </a:p>
          <a:p>
            <a:pPr marL="0" indent="0">
              <a:buNone/>
            </a:pPr>
            <a:r>
              <a:rPr lang="en-SG" sz="2800" dirty="0"/>
              <a:t>	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34 Street-Penn Station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2. 23rd Street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3. Fulton Street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4. Times Square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5. 42 Street-Port Auth</a:t>
            </a:r>
          </a:p>
          <a:p>
            <a:r>
              <a:rPr lang="en-SG" sz="2400" dirty="0"/>
              <a:t>Demographics were </a:t>
            </a:r>
            <a:r>
              <a:rPr lang="en-SG" sz="2400" dirty="0" err="1"/>
              <a:t>favorable</a:t>
            </a:r>
            <a:r>
              <a:rPr lang="en-SG" sz="2400" dirty="0"/>
              <a:t> for each station</a:t>
            </a:r>
          </a:p>
          <a:p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3461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255-77C0-4CE4-8381-A1F6CDB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55A-9451-488B-BE27-74C47B3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Additional yearly data needed to conclude monthly seasonality</a:t>
            </a:r>
          </a:p>
          <a:p>
            <a:r>
              <a:rPr lang="en-SG" sz="2400" dirty="0"/>
              <a:t>An efficient process that deploys teams and collects signature results in real time</a:t>
            </a:r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256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9AD5-6745-4C38-B8F0-331D2FFC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209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Top 5 stations differ from MTA published results</a:t>
            </a:r>
          </a:p>
          <a:p>
            <a:endParaRPr lang="en-SG" dirty="0"/>
          </a:p>
          <a:p>
            <a:r>
              <a:rPr lang="en-SG" dirty="0"/>
              <a:t>Tourist data?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4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0294"/>
            <a:ext cx="8946541" cy="4948105"/>
          </a:xfrm>
        </p:spPr>
        <p:txBody>
          <a:bodyPr>
            <a:normAutofit/>
          </a:bodyPr>
          <a:lstStyle/>
          <a:p>
            <a:r>
              <a:rPr lang="en-SG" sz="2400" dirty="0"/>
              <a:t>To identifying stations with high traffic and </a:t>
            </a:r>
            <a:r>
              <a:rPr lang="en-SG" sz="2400" dirty="0" err="1"/>
              <a:t>favorable</a:t>
            </a:r>
            <a:r>
              <a:rPr lang="en-SG" sz="2400" dirty="0"/>
              <a:t> demographics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Assumptions:</a:t>
            </a:r>
            <a:endParaRPr lang="en-SG" sz="2400" dirty="0"/>
          </a:p>
          <a:p>
            <a:r>
              <a:rPr lang="en-SG" sz="2400" dirty="0"/>
              <a:t>Turnstile activities = traffic volume </a:t>
            </a:r>
          </a:p>
          <a:p>
            <a:r>
              <a:rPr lang="en-SG" sz="2400" dirty="0"/>
              <a:t>The busiest stations = more reach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440-A6ED-4D72-8231-C6057589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2F0-D31B-4B42-9BA5-73D0C6A3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SG" sz="2400" dirty="0">
                <a:hlinkClick r:id="rId2"/>
              </a:rPr>
              <a:t>MTA Turnstile Data</a:t>
            </a:r>
            <a:r>
              <a:rPr lang="en-SG" sz="2400" dirty="0"/>
              <a:t> from data.ny.gov</a:t>
            </a:r>
          </a:p>
          <a:p>
            <a:r>
              <a:rPr lang="en-SG" sz="2400" dirty="0">
                <a:hlinkClick r:id="rId3"/>
              </a:rPr>
              <a:t>Demographic Data</a:t>
            </a:r>
            <a:r>
              <a:rPr lang="en-SG" sz="2400" dirty="0"/>
              <a:t> from U.S. Census Bureau </a:t>
            </a:r>
          </a:p>
          <a:p>
            <a:r>
              <a:rPr lang="en-SG" sz="2400" dirty="0">
                <a:hlinkClick r:id="rId4"/>
              </a:rPr>
              <a:t>Mapping New York City Census Data</a:t>
            </a:r>
            <a:r>
              <a:rPr lang="en-SG" sz="2400" dirty="0"/>
              <a:t> on Kaggle.com</a:t>
            </a:r>
          </a:p>
        </p:txBody>
      </p:sp>
    </p:spTree>
    <p:extLst>
      <p:ext uri="{BB962C8B-B14F-4D97-AF65-F5344CB8AC3E}">
        <p14:creationId xmlns:p14="http://schemas.microsoft.com/office/powerpoint/2010/main" val="11079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2950985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1952542" cy="3785419"/>
          </a:xfrm>
        </p:spPr>
        <p:txBody>
          <a:bodyPr>
            <a:normAutofit/>
          </a:bodyPr>
          <a:lstStyle/>
          <a:p>
            <a:r>
              <a:rPr lang="en-SG" sz="2400" dirty="0"/>
              <a:t>Traffic volume by station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273320-A6DF-4BEF-9018-2D0B588FE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533"/>
          <a:stretch/>
        </p:blipFill>
        <p:spPr>
          <a:xfrm>
            <a:off x="3312543" y="877541"/>
            <a:ext cx="8879457" cy="568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9CCC28-C393-44F1-81A0-DDBCD0CF5FBF}"/>
              </a:ext>
            </a:extLst>
          </p:cNvPr>
          <p:cNvSpPr/>
          <p:nvPr/>
        </p:nvSpPr>
        <p:spPr>
          <a:xfrm>
            <a:off x="3541162" y="1535784"/>
            <a:ext cx="7851087" cy="2173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7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2862020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1757838" cy="3785419"/>
          </a:xfrm>
        </p:spPr>
        <p:txBody>
          <a:bodyPr>
            <a:normAutofit/>
          </a:bodyPr>
          <a:lstStyle/>
          <a:p>
            <a:r>
              <a:rPr lang="en-SG" sz="2400" dirty="0"/>
              <a:t>Traffic volume by month</a:t>
            </a:r>
          </a:p>
          <a:p>
            <a:endParaRPr lang="en-SG" sz="2400" dirty="0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F29B91C-B27D-4DFA-9C72-F4BF8DBF2F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223"/>
          <a:stretch/>
        </p:blipFill>
        <p:spPr>
          <a:xfrm>
            <a:off x="3414383" y="1308949"/>
            <a:ext cx="8777617" cy="5040093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2ED9E-2DFE-4FC4-B1F2-93F6B6E21B26}"/>
              </a:ext>
            </a:extLst>
          </p:cNvPr>
          <p:cNvSpPr/>
          <p:nvPr/>
        </p:nvSpPr>
        <p:spPr>
          <a:xfrm>
            <a:off x="7264866" y="2030136"/>
            <a:ext cx="360727" cy="408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F5643E-B1A5-4589-AD7A-952CAB95B9B8}"/>
              </a:ext>
            </a:extLst>
          </p:cNvPr>
          <p:cNvSpPr/>
          <p:nvPr/>
        </p:nvSpPr>
        <p:spPr>
          <a:xfrm>
            <a:off x="10150678" y="2044118"/>
            <a:ext cx="360727" cy="408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7D46A8-8343-4983-AE6A-C3DA11A6CA46}"/>
              </a:ext>
            </a:extLst>
          </p:cNvPr>
          <p:cNvSpPr/>
          <p:nvPr/>
        </p:nvSpPr>
        <p:spPr>
          <a:xfrm>
            <a:off x="9011240" y="2030135"/>
            <a:ext cx="360727" cy="408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3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2732624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2189159" cy="3785419"/>
          </a:xfrm>
        </p:spPr>
        <p:txBody>
          <a:bodyPr>
            <a:normAutofit/>
          </a:bodyPr>
          <a:lstStyle/>
          <a:p>
            <a:r>
              <a:rPr lang="en-SG" sz="2400" dirty="0"/>
              <a:t>Weekly traffic patterns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8E70B57-199A-4CF0-A319-19FE731BF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6255" y="1371600"/>
            <a:ext cx="8935745" cy="4811554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03090-E333-4865-8C70-0A7A2BFA43E1}"/>
              </a:ext>
            </a:extLst>
          </p:cNvPr>
          <p:cNvSpPr/>
          <p:nvPr/>
        </p:nvSpPr>
        <p:spPr>
          <a:xfrm>
            <a:off x="6333688" y="2021746"/>
            <a:ext cx="2986481" cy="3783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0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46692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SG"/>
              <a:t>Traffic volume by time </a:t>
            </a:r>
          </a:p>
          <a:p>
            <a:pPr lvl="1"/>
            <a:r>
              <a:rPr lang="en-SG"/>
              <a:t>16:00-20:00</a:t>
            </a:r>
          </a:p>
          <a:p>
            <a:pPr lvl="1"/>
            <a:r>
              <a:rPr lang="en-SG"/>
              <a:t>08:00-12:00</a:t>
            </a:r>
          </a:p>
          <a:p>
            <a:pPr lvl="1"/>
            <a:r>
              <a:rPr lang="en-SG"/>
              <a:t>12:00-16:00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6275F-19FC-4250-9D46-1949E2D8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88" y="1379436"/>
            <a:ext cx="6703745" cy="4592064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F8CF-468B-41F1-A2CE-AEE96D2B55E3}"/>
              </a:ext>
            </a:extLst>
          </p:cNvPr>
          <p:cNvSpPr/>
          <p:nvPr/>
        </p:nvSpPr>
        <p:spPr>
          <a:xfrm>
            <a:off x="6551935" y="1635852"/>
            <a:ext cx="3439354" cy="403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04864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D8ECB9-C42E-4232-8496-B77AD3F66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2781" y="1006679"/>
            <a:ext cx="8359032" cy="585132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6733-5FCF-43F7-8439-1C3903BC0DF4}"/>
              </a:ext>
            </a:extLst>
          </p:cNvPr>
          <p:cNvSpPr txBox="1">
            <a:spLocks/>
          </p:cNvSpPr>
          <p:nvPr/>
        </p:nvSpPr>
        <p:spPr>
          <a:xfrm>
            <a:off x="648932" y="2438400"/>
            <a:ext cx="279154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/>
              <a:t>Geographic &amp; demographic information about areas around stations to gather profiles of those most likely to contribute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F51DD-1C96-47B3-9957-608EA80B78D7}"/>
              </a:ext>
            </a:extLst>
          </p:cNvPr>
          <p:cNvSpPr/>
          <p:nvPr/>
        </p:nvSpPr>
        <p:spPr>
          <a:xfrm>
            <a:off x="7203665" y="1803633"/>
            <a:ext cx="1344717" cy="459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085546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2791542" cy="3785419"/>
          </a:xfrm>
        </p:spPr>
        <p:txBody>
          <a:bodyPr>
            <a:normAutofit/>
          </a:bodyPr>
          <a:lstStyle/>
          <a:p>
            <a:r>
              <a:rPr lang="en-SG" dirty="0"/>
              <a:t>Geographic &amp; demographic information about areas around stations to gather profiles of those most likely to contribute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26F668-B29D-4154-97E1-37997719A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875" y="1015069"/>
            <a:ext cx="8347047" cy="584293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760C3-57A8-45CA-902C-C9EF6BB3B6D2}"/>
              </a:ext>
            </a:extLst>
          </p:cNvPr>
          <p:cNvSpPr/>
          <p:nvPr/>
        </p:nvSpPr>
        <p:spPr>
          <a:xfrm>
            <a:off x="7203665" y="3305262"/>
            <a:ext cx="1344717" cy="309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5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208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Optimize Street Team Deployment in NYC Subway</vt:lpstr>
      <vt:lpstr>Project goals</vt:lpstr>
      <vt:lpstr>Data processed</vt:lpstr>
      <vt:lpstr>Areas explored</vt:lpstr>
      <vt:lpstr>Areas explored</vt:lpstr>
      <vt:lpstr>Areas explored</vt:lpstr>
      <vt:lpstr>Areas explored</vt:lpstr>
      <vt:lpstr>Areas explored</vt:lpstr>
      <vt:lpstr>Areas explored</vt:lpstr>
      <vt:lpstr>Summary results</vt:lpstr>
      <vt:lpstr>Recommendation</vt:lpstr>
      <vt:lpstr>Next Steps</vt:lpstr>
      <vt:lpstr>PowerPoint Presentation</vt:lpstr>
      <vt:lpstr>Interesting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Street Team Deployment in NYC Subway</dc:title>
  <dc:creator>j n</dc:creator>
  <cp:lastModifiedBy>j n</cp:lastModifiedBy>
  <cp:revision>2</cp:revision>
  <dcterms:created xsi:type="dcterms:W3CDTF">2019-07-11T12:22:39Z</dcterms:created>
  <dcterms:modified xsi:type="dcterms:W3CDTF">2019-07-11T12:34:15Z</dcterms:modified>
</cp:coreProperties>
</file>