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70" r:id="rId6"/>
    <p:sldId id="266" r:id="rId7"/>
    <p:sldId id="267" r:id="rId8"/>
    <p:sldId id="269" r:id="rId9"/>
    <p:sldId id="268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new-york-ny#housing" TargetMode="External"/><Relationship Id="rId2" Type="http://schemas.openxmlformats.org/officeDocument/2006/relationships/hyperlink" Target="https://data.ny.gov/Transportation/Turnstile-Usage-Data-2017/v5y5-mwp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muonneutrino/mapping-new-york-city-census-data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66B0-BC14-4AD2-8D0F-846543344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SG" sz="6000" dirty="0"/>
              <a:t>Optimize Street Team Deployment in NYC Subway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F750-59E6-4D65-81E8-4A8DEAD10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KELSEY, Ken, James</a:t>
            </a:r>
          </a:p>
        </p:txBody>
      </p:sp>
    </p:spTree>
    <p:extLst>
      <p:ext uri="{BB962C8B-B14F-4D97-AF65-F5344CB8AC3E}">
        <p14:creationId xmlns:p14="http://schemas.microsoft.com/office/powerpoint/2010/main" val="330165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451-74E0-4DF3-99CC-EE32E24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84C3-8A2D-4DF3-A4E6-BF16D820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6738"/>
            <a:ext cx="8946541" cy="4981661"/>
          </a:xfrm>
        </p:spPr>
        <p:txBody>
          <a:bodyPr>
            <a:normAutofit/>
          </a:bodyPr>
          <a:lstStyle/>
          <a:p>
            <a:r>
              <a:rPr lang="en-SG" sz="2400" dirty="0"/>
              <a:t>Top 5 busiest stations (entire year 2017)</a:t>
            </a:r>
          </a:p>
          <a:p>
            <a:pPr marL="457200" lvl="1" indent="0">
              <a:buNone/>
            </a:pP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34 Street-Penn Station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23rd Street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Fulton Street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 Times Square</a:t>
            </a:r>
            <a:b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5. 42 Street-Port Auth</a:t>
            </a:r>
            <a:endParaRPr lang="en-SG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SG" sz="2400" dirty="0"/>
              <a:t>Peak traffic month: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October, August, May</a:t>
            </a:r>
          </a:p>
          <a:p>
            <a:r>
              <a:rPr lang="en-SG" sz="2400" dirty="0"/>
              <a:t>Peak traffic day: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Wednesday, Thursday, Friday</a:t>
            </a:r>
          </a:p>
          <a:p>
            <a:r>
              <a:rPr lang="en-SG" sz="2400" dirty="0"/>
              <a:t>Peak traffic time: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16:00-20:00, 08:00-12:00, 12:00-16:00</a:t>
            </a:r>
          </a:p>
          <a:p>
            <a:r>
              <a:rPr lang="en-SG" sz="2400" dirty="0"/>
              <a:t>High income residential area with majority (&gt;50%) female population: </a:t>
            </a:r>
            <a:r>
              <a:rPr lang="en-SG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New York County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55937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C244-E4EC-4EA2-B6C9-46A4F57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B762-B5BB-4ADF-A25C-F49C88A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018"/>
            <a:ext cx="8946541" cy="47383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sz="2800" dirty="0"/>
              <a:t>Month: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October</a:t>
            </a:r>
          </a:p>
          <a:p>
            <a:pPr marL="0" indent="0">
              <a:buNone/>
            </a:pPr>
            <a:r>
              <a:rPr lang="en-SG" sz="2800" dirty="0"/>
              <a:t>Day: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Wednesday</a:t>
            </a:r>
          </a:p>
          <a:p>
            <a:pPr marL="0" indent="0">
              <a:buNone/>
            </a:pPr>
            <a:r>
              <a:rPr lang="en-SG" sz="2800" dirty="0"/>
              <a:t>Time: 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16:00-20:00</a:t>
            </a:r>
          </a:p>
          <a:p>
            <a:r>
              <a:rPr lang="en-SG" sz="2400" dirty="0"/>
              <a:t>Evening hours preferred (people rush to work in the morning)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Place: </a:t>
            </a:r>
          </a:p>
          <a:p>
            <a:pPr marL="0" indent="0">
              <a:buNone/>
            </a:pPr>
            <a:r>
              <a:rPr lang="en-SG" sz="2800" dirty="0"/>
              <a:t>	</a:t>
            </a: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34 Street-Penn Station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2. 23rd Street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3. Fulton Street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4. Times Square</a:t>
            </a:r>
            <a:b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SG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	5. 42 Street-Port Auth</a:t>
            </a:r>
          </a:p>
          <a:p>
            <a:r>
              <a:rPr lang="en-SG" sz="2400" dirty="0"/>
              <a:t>Demographics were </a:t>
            </a:r>
            <a:r>
              <a:rPr lang="en-SG" sz="2400" dirty="0" err="1"/>
              <a:t>favorable</a:t>
            </a:r>
            <a:r>
              <a:rPr lang="en-SG" sz="2400" dirty="0"/>
              <a:t> for each station</a:t>
            </a:r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346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255-77C0-4CE4-8381-A1F6CDB4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855A-9451-488B-BE27-74C47B39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Additional yearly data needed to conclude monthly seasonality</a:t>
            </a:r>
          </a:p>
          <a:p>
            <a:r>
              <a:rPr lang="en-SG" sz="2400" dirty="0"/>
              <a:t>An efficient process that deploys teams and collects signature results in real time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56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69AD5-6745-4C38-B8F0-331D2FFC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209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836-9A8B-4A7F-9690-501C361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insights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CA27-9C28-4D58-83CA-7CBDC24D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Top 5 stations differ from MTA published results</a:t>
            </a:r>
          </a:p>
          <a:p>
            <a:endParaRPr lang="en-SG" sz="2400" dirty="0"/>
          </a:p>
          <a:p>
            <a:r>
              <a:rPr lang="en-SG" sz="2400" dirty="0"/>
              <a:t>Tourist data?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7714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B699-DDAB-4BFB-A1DD-6DF9B428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WTWY Project goals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DBE7-1F2E-4360-AC1F-E1972161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0294"/>
            <a:ext cx="8946541" cy="4948105"/>
          </a:xfrm>
        </p:spPr>
        <p:txBody>
          <a:bodyPr>
            <a:normAutofit/>
          </a:bodyPr>
          <a:lstStyle/>
          <a:p>
            <a:r>
              <a:rPr lang="en-SG" sz="2400" dirty="0"/>
              <a:t>To identifying stations with high traffic and </a:t>
            </a:r>
            <a:r>
              <a:rPr lang="en-SG" sz="2400" dirty="0" err="1"/>
              <a:t>favorable</a:t>
            </a:r>
            <a:r>
              <a:rPr lang="en-SG" sz="2400" dirty="0"/>
              <a:t> demographics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800" dirty="0"/>
              <a:t>Assumptions:</a:t>
            </a:r>
            <a:endParaRPr lang="en-SG" sz="2400" dirty="0"/>
          </a:p>
          <a:p>
            <a:r>
              <a:rPr lang="en-SG" sz="2400" dirty="0"/>
              <a:t>Turnstile activities = traffic volume </a:t>
            </a:r>
          </a:p>
          <a:p>
            <a:r>
              <a:rPr lang="en-SG" sz="2400" dirty="0"/>
              <a:t>The busiest stations = more reach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2404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5440-A6ED-4D72-8231-C6057589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72F0-D31B-4B42-9BA5-73D0C6A3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SG" sz="2400" dirty="0">
                <a:hlinkClick r:id="rId2"/>
              </a:rPr>
              <a:t>MTA Turnstile Data</a:t>
            </a:r>
            <a:r>
              <a:rPr lang="en-SG" sz="2400" dirty="0"/>
              <a:t> from data.ny.gov</a:t>
            </a:r>
          </a:p>
          <a:p>
            <a:r>
              <a:rPr lang="en-SG" sz="2400" dirty="0">
                <a:hlinkClick r:id="rId3"/>
              </a:rPr>
              <a:t>Demographic Data</a:t>
            </a:r>
            <a:r>
              <a:rPr lang="en-SG" sz="2400" dirty="0"/>
              <a:t> from U.S. Census Bureau </a:t>
            </a:r>
          </a:p>
          <a:p>
            <a:r>
              <a:rPr lang="en-SG" sz="2400" dirty="0">
                <a:hlinkClick r:id="rId4"/>
              </a:rPr>
              <a:t>Mapping New York City Census Data</a:t>
            </a:r>
            <a:r>
              <a:rPr lang="en-SG" sz="2400" dirty="0"/>
              <a:t> on Kaggle.com</a:t>
            </a:r>
          </a:p>
        </p:txBody>
      </p:sp>
    </p:spTree>
    <p:extLst>
      <p:ext uri="{BB962C8B-B14F-4D97-AF65-F5344CB8AC3E}">
        <p14:creationId xmlns:p14="http://schemas.microsoft.com/office/powerpoint/2010/main" val="11079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950985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1952542" cy="3785419"/>
          </a:xfrm>
        </p:spPr>
        <p:txBody>
          <a:bodyPr>
            <a:normAutofit/>
          </a:bodyPr>
          <a:lstStyle/>
          <a:p>
            <a:r>
              <a:rPr lang="en-SG" sz="2800" dirty="0"/>
              <a:t>Traffic volume by station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273320-A6DF-4BEF-9018-2D0B588FE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533"/>
          <a:stretch/>
        </p:blipFill>
        <p:spPr>
          <a:xfrm>
            <a:off x="3312543" y="877541"/>
            <a:ext cx="8879457" cy="568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9CCC28-C393-44F1-81A0-DDBCD0CF5FBF}"/>
              </a:ext>
            </a:extLst>
          </p:cNvPr>
          <p:cNvSpPr/>
          <p:nvPr/>
        </p:nvSpPr>
        <p:spPr>
          <a:xfrm>
            <a:off x="3541162" y="1535784"/>
            <a:ext cx="7851087" cy="2173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7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862020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2033202" cy="3785419"/>
          </a:xfrm>
        </p:spPr>
        <p:txBody>
          <a:bodyPr>
            <a:normAutofit/>
          </a:bodyPr>
          <a:lstStyle/>
          <a:p>
            <a:r>
              <a:rPr lang="en-SG" sz="2800" dirty="0"/>
              <a:t>Traffic volume by month</a:t>
            </a:r>
          </a:p>
          <a:p>
            <a:endParaRPr lang="en-SG" sz="2800" dirty="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F29B91C-B27D-4DFA-9C72-F4BF8DBF2F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223"/>
          <a:stretch/>
        </p:blipFill>
        <p:spPr>
          <a:xfrm>
            <a:off x="3397605" y="1308949"/>
            <a:ext cx="8777617" cy="5040093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2ED9E-2DFE-4FC4-B1F2-93F6B6E21B26}"/>
              </a:ext>
            </a:extLst>
          </p:cNvPr>
          <p:cNvSpPr/>
          <p:nvPr/>
        </p:nvSpPr>
        <p:spPr>
          <a:xfrm>
            <a:off x="7264866" y="2030136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F5643E-B1A5-4589-AD7A-952CAB95B9B8}"/>
              </a:ext>
            </a:extLst>
          </p:cNvPr>
          <p:cNvSpPr/>
          <p:nvPr/>
        </p:nvSpPr>
        <p:spPr>
          <a:xfrm>
            <a:off x="10159067" y="2027340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7D46A8-8343-4983-AE6A-C3DA11A6CA46}"/>
              </a:ext>
            </a:extLst>
          </p:cNvPr>
          <p:cNvSpPr/>
          <p:nvPr/>
        </p:nvSpPr>
        <p:spPr>
          <a:xfrm>
            <a:off x="9011240" y="2030135"/>
            <a:ext cx="360727" cy="408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9D6DE-FA19-4131-A0B7-A9835AA9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798" y="3222773"/>
            <a:ext cx="577821" cy="973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826ABF-B061-41D4-8F9E-0517A8EE7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445" y="2597428"/>
            <a:ext cx="590448" cy="2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2732624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2189159" cy="3785419"/>
          </a:xfrm>
        </p:spPr>
        <p:txBody>
          <a:bodyPr>
            <a:normAutofit/>
          </a:bodyPr>
          <a:lstStyle/>
          <a:p>
            <a:r>
              <a:rPr lang="en-SG" sz="2800" dirty="0"/>
              <a:t>Weekly traffic patterns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8E70B57-199A-4CF0-A319-19FE731B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6255" y="1371600"/>
            <a:ext cx="8935745" cy="481155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03090-E333-4865-8C70-0A7A2BFA43E1}"/>
              </a:ext>
            </a:extLst>
          </p:cNvPr>
          <p:cNvSpPr/>
          <p:nvPr/>
        </p:nvSpPr>
        <p:spPr>
          <a:xfrm>
            <a:off x="6333688" y="2021746"/>
            <a:ext cx="2986481" cy="3783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0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46692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CE9B-C27D-4872-8320-609F4718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438400"/>
            <a:ext cx="3346646" cy="3785419"/>
          </a:xfrm>
        </p:spPr>
        <p:txBody>
          <a:bodyPr>
            <a:normAutofit/>
          </a:bodyPr>
          <a:lstStyle/>
          <a:p>
            <a:r>
              <a:rPr lang="en-SG" sz="2800" dirty="0"/>
              <a:t>Traffic volume by time </a:t>
            </a:r>
          </a:p>
          <a:p>
            <a:pPr lvl="1"/>
            <a:r>
              <a:rPr lang="en-SG" sz="2400" dirty="0"/>
              <a:t>16:00-20:00</a:t>
            </a:r>
          </a:p>
          <a:p>
            <a:pPr lvl="1"/>
            <a:r>
              <a:rPr lang="en-SG" sz="2400" dirty="0"/>
              <a:t>08:00-12:00</a:t>
            </a:r>
          </a:p>
          <a:p>
            <a:pPr lvl="1"/>
            <a:r>
              <a:rPr lang="en-SG" sz="2400" dirty="0"/>
              <a:t>12:00-16:00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6275F-19FC-4250-9D46-1949E2D8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88" y="1379436"/>
            <a:ext cx="6703745" cy="4592064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B8F8CF-468B-41F1-A2CE-AEE96D2B55E3}"/>
              </a:ext>
            </a:extLst>
          </p:cNvPr>
          <p:cNvSpPr/>
          <p:nvPr/>
        </p:nvSpPr>
        <p:spPr>
          <a:xfrm>
            <a:off x="6551935" y="1635852"/>
            <a:ext cx="3439354" cy="403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104864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D8ECB9-C42E-4232-8496-B77AD3F66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3279" y="1006679"/>
            <a:ext cx="7818533" cy="547297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6733-5FCF-43F7-8439-1C3903BC0DF4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1048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Geographic &amp; demographic information</a:t>
            </a:r>
          </a:p>
          <a:p>
            <a:pPr marL="0" indent="0">
              <a:buNone/>
            </a:pPr>
            <a:r>
              <a:rPr lang="en-SG" sz="2800" dirty="0"/>
              <a:t>	- Income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F51DD-1C96-47B3-9957-608EA80B78D7}"/>
              </a:ext>
            </a:extLst>
          </p:cNvPr>
          <p:cNvSpPr/>
          <p:nvPr/>
        </p:nvSpPr>
        <p:spPr>
          <a:xfrm>
            <a:off x="7488891" y="1770078"/>
            <a:ext cx="1235659" cy="4286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C7A6-57DA-489D-A467-D28AE49D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3085546" cy="1622321"/>
          </a:xfrm>
        </p:spPr>
        <p:txBody>
          <a:bodyPr>
            <a:normAutofit/>
          </a:bodyPr>
          <a:lstStyle/>
          <a:p>
            <a:r>
              <a:rPr lang="en-US" dirty="0"/>
              <a:t>Areas explored</a:t>
            </a:r>
            <a:endParaRPr lang="en-SG" dirty="0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26F668-B29D-4154-97E1-37997719A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3494" y="1015069"/>
            <a:ext cx="7902428" cy="5531699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760C3-57A8-45CA-902C-C9EF6BB3B6D2}"/>
              </a:ext>
            </a:extLst>
          </p:cNvPr>
          <p:cNvSpPr/>
          <p:nvPr/>
        </p:nvSpPr>
        <p:spPr>
          <a:xfrm>
            <a:off x="7508147" y="3070371"/>
            <a:ext cx="1174459" cy="3045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B65349-6841-4909-854C-E1A0F9B232FF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10486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SG" sz="2800" dirty="0"/>
              <a:t>Geographic &amp; demographic information</a:t>
            </a:r>
          </a:p>
          <a:p>
            <a:pPr marL="0" indent="0">
              <a:buNone/>
            </a:pPr>
            <a:r>
              <a:rPr lang="en-SG" sz="2800" dirty="0"/>
              <a:t>	- Gender 	proportion</a:t>
            </a:r>
          </a:p>
        </p:txBody>
      </p:sp>
    </p:spTree>
    <p:extLst>
      <p:ext uri="{BB962C8B-B14F-4D97-AF65-F5344CB8AC3E}">
        <p14:creationId xmlns:p14="http://schemas.microsoft.com/office/powerpoint/2010/main" val="6745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183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Optimize Street Team Deployment in NYC Subway</vt:lpstr>
      <vt:lpstr>WTWY Project goals</vt:lpstr>
      <vt:lpstr>Data processed</vt:lpstr>
      <vt:lpstr>Areas explored</vt:lpstr>
      <vt:lpstr>Areas explored</vt:lpstr>
      <vt:lpstr>Areas explored</vt:lpstr>
      <vt:lpstr>Areas explored</vt:lpstr>
      <vt:lpstr>Areas explored</vt:lpstr>
      <vt:lpstr>Areas explored</vt:lpstr>
      <vt:lpstr>Summary results</vt:lpstr>
      <vt:lpstr>Recommendation</vt:lpstr>
      <vt:lpstr>Next Steps</vt:lpstr>
      <vt:lpstr>PowerPoint Presentation</vt:lpstr>
      <vt:lpstr>Interesting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Street Team Deployment in NYC Subway</dc:title>
  <dc:creator>j n</dc:creator>
  <cp:lastModifiedBy>j n</cp:lastModifiedBy>
  <cp:revision>6</cp:revision>
  <dcterms:created xsi:type="dcterms:W3CDTF">2019-07-11T12:22:39Z</dcterms:created>
  <dcterms:modified xsi:type="dcterms:W3CDTF">2019-07-11T15:56:19Z</dcterms:modified>
</cp:coreProperties>
</file>