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67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04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0153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10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7162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03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3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3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D99BB8E-4E8F-3BDB-1975-5233E6C7B95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11" y="374400"/>
            <a:ext cx="9144000" cy="21939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Gradient Boosting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405875" y="56371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783" y="3527249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latin typeface="Arial"/>
                <a:cs typeface="Arial"/>
              </a:rPr>
              <a:t>Student 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dirty="0">
                <a:latin typeface="Arial"/>
                <a:cs typeface="Arial"/>
              </a:rPr>
              <a:t>J Nandini</a:t>
            </a:r>
          </a:p>
          <a:p>
            <a:r>
              <a:rPr lang="en-US" sz="2000" b="1" dirty="0">
                <a:latin typeface="Arial"/>
                <a:cs typeface="Arial"/>
              </a:rPr>
              <a:t>College Name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dirty="0" err="1">
                <a:latin typeface="Arial"/>
                <a:cs typeface="Arial"/>
              </a:rPr>
              <a:t>Madanapalle</a:t>
            </a:r>
            <a:r>
              <a:rPr lang="en-US" sz="2000" dirty="0">
                <a:latin typeface="Arial"/>
                <a:cs typeface="Arial"/>
              </a:rPr>
              <a:t> Institute of Technology and Science(MITS)</a:t>
            </a:r>
          </a:p>
          <a:p>
            <a:r>
              <a:rPr lang="en-US" sz="2000" b="1" dirty="0">
                <a:latin typeface="Arial"/>
                <a:cs typeface="Arial"/>
              </a:rPr>
              <a:t>Department:</a:t>
            </a:r>
            <a:r>
              <a:rPr lang="en-US" sz="2000" b="1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Computer Science and Engineering(Data Science)</a:t>
            </a:r>
          </a:p>
          <a:p>
            <a:r>
              <a:rPr lang="en-US" sz="2000" b="1" dirty="0">
                <a:latin typeface="Arial"/>
                <a:cs typeface="Arial"/>
              </a:rPr>
              <a:t>AICTE ID: </a:t>
            </a:r>
            <a:r>
              <a:rPr lang="en-US" sz="2000" dirty="0">
                <a:latin typeface="Arial"/>
                <a:cs typeface="Arial"/>
              </a:rPr>
              <a:t>STU67677bd9c8b3d1734835161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UI/UX Improvements</a:t>
            </a:r>
          </a:p>
          <a:p>
            <a:r>
              <a:rPr lang="en-US" sz="2000" dirty="0"/>
              <a:t>🎨 </a:t>
            </a:r>
            <a:r>
              <a:rPr lang="en-US" sz="2000" b="1" dirty="0"/>
              <a:t>Enhanced Interface</a:t>
            </a:r>
            <a:r>
              <a:rPr lang="en-US" sz="2000" dirty="0"/>
              <a:t>: Improve the UI with better layout, icons, and field validations.</a:t>
            </a:r>
          </a:p>
          <a:p>
            <a:r>
              <a:rPr lang="en-US" sz="2000" dirty="0"/>
              <a:t>📱 </a:t>
            </a:r>
            <a:r>
              <a:rPr lang="en-US" sz="2000" b="1" dirty="0"/>
              <a:t>Responsive Design</a:t>
            </a:r>
            <a:r>
              <a:rPr lang="en-US" sz="2000" dirty="0"/>
              <a:t>: Make the app mobile-friendly for HR professionals on-the-go.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Scikit-learn: Machine Learning in Python</a:t>
            </a:r>
          </a:p>
          <a:p>
            <a:pPr marL="305435" indent="-305435"/>
            <a:r>
              <a:rPr lang="en-US" sz="2400" dirty="0" err="1"/>
              <a:t>Streamlit</a:t>
            </a:r>
            <a:r>
              <a:rPr lang="en-US" sz="2400" dirty="0"/>
              <a:t> : The fastest way to build and share data apps</a:t>
            </a:r>
          </a:p>
          <a:p>
            <a:pPr marL="305435" indent="-305435"/>
            <a:r>
              <a:rPr lang="en-US" sz="2400" dirty="0"/>
              <a:t>          </a:t>
            </a: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Employee Salary Classification</a:t>
            </a:r>
            <a:endParaRPr lang="en-US" sz="2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2400" dirty="0"/>
              <a:t>Pandas: Python Data Analysis Library</a:t>
            </a:r>
          </a:p>
          <a:p>
            <a:pPr marL="305435" indent="-305435"/>
            <a:r>
              <a:rPr lang="en-US" sz="2400" dirty="0"/>
              <a:t>Matplotlib and Seaborn for Data Visualization</a:t>
            </a:r>
          </a:p>
          <a:p>
            <a:pPr marL="305435" indent="-305435"/>
            <a:r>
              <a:rPr lang="en-US" sz="2400" dirty="0" err="1"/>
              <a:t>Joblib</a:t>
            </a:r>
            <a:r>
              <a:rPr lang="en-US" sz="2400" dirty="0"/>
              <a:t>: Efficient Serialization for Python</a:t>
            </a:r>
          </a:p>
          <a:p>
            <a:pPr marL="305435" indent="-305435"/>
            <a:endParaRPr lang="en-US" sz="2400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16" y="285010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84" y="794360"/>
            <a:ext cx="8596668" cy="1621872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Problem Statement:</a:t>
            </a:r>
            <a:br>
              <a:rPr lang="en-US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Organizations often face challenges in identifying which employees are likely to earn higher salaries based on various personal and professional attributes. Accurately predicting whether an employee earns above or below a certain salary threshold can help in decision-making related to hiring, promotions, and workforce planning. Manual evaluation is time-consuming and prone to bias, hence there is a need for a data-driven approach.</a:t>
            </a:r>
            <a:b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59" y="3081961"/>
            <a:ext cx="11029615" cy="908000"/>
          </a:xfrm>
        </p:spPr>
        <p:txBody>
          <a:bodyPr>
            <a:normAutofit fontScale="25000" lnSpcReduction="20000"/>
          </a:bodyPr>
          <a:lstStyle/>
          <a:p>
            <a:pPr marL="305435" indent="-305435"/>
            <a:r>
              <a:rPr lang="en-US" sz="7000" b="1" dirty="0">
                <a:solidFill>
                  <a:schemeClr val="tx1"/>
                </a:solidFill>
              </a:rPr>
              <a:t>Mention what your project is all about min 5 line:</a:t>
            </a:r>
          </a:p>
          <a:p>
            <a:pPr marL="0" indent="0">
              <a:buNone/>
            </a:pPr>
            <a:r>
              <a:rPr lang="en-IN" sz="6400" b="1" dirty="0"/>
              <a:t>    </a:t>
            </a:r>
            <a:r>
              <a:rPr lang="en-US" sz="6400" dirty="0"/>
              <a:t>This project aims to build a machine learning model that predicts whether an employee earns more</a:t>
            </a:r>
          </a:p>
          <a:p>
            <a:pPr marL="0" indent="0">
              <a:buNone/>
            </a:pPr>
            <a:r>
              <a:rPr lang="en-US" sz="6400" dirty="0"/>
              <a:t> than $50K annually based on demographic and work-related features. The model is trained using the</a:t>
            </a:r>
          </a:p>
          <a:p>
            <a:pPr marL="0" indent="0">
              <a:buNone/>
            </a:pPr>
            <a:r>
              <a:rPr lang="en-US" sz="6400" dirty="0"/>
              <a:t> Adult Income dataset from the UCI repository. Features like age, education, occupation, </a:t>
            </a:r>
          </a:p>
          <a:p>
            <a:pPr marL="0" indent="0">
              <a:buNone/>
            </a:pPr>
            <a:r>
              <a:rPr lang="en-US" sz="6400" dirty="0"/>
              <a:t>hours-per-week, and others are used to make the prediction. The trained model is integrated into a </a:t>
            </a:r>
          </a:p>
          <a:p>
            <a:pPr marL="0" indent="0">
              <a:buNone/>
            </a:pPr>
            <a:r>
              <a:rPr lang="en-US" sz="6400" dirty="0"/>
              <a:t>user-friendly web application using </a:t>
            </a:r>
            <a:r>
              <a:rPr lang="en-US" sz="6400" dirty="0" err="1"/>
              <a:t>streamlit</a:t>
            </a:r>
            <a:r>
              <a:rPr lang="en-US" sz="6400" dirty="0"/>
              <a:t>, allowing real-time salary classification. This solution </a:t>
            </a:r>
          </a:p>
          <a:p>
            <a:pPr marL="0" indent="0">
              <a:buNone/>
            </a:pPr>
            <a:r>
              <a:rPr lang="en-US" sz="6400" dirty="0"/>
              <a:t>can be valuable for HR analytics and organizational workforce insights.</a:t>
            </a:r>
            <a:endParaRPr lang="en-IN" sz="6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C412E14-82F4-8AAA-563F-C6CC9CCCBEFD}"/>
              </a:ext>
            </a:extLst>
          </p:cNvPr>
          <p:cNvSpPr/>
          <p:nvPr/>
        </p:nvSpPr>
        <p:spPr>
          <a:xfrm>
            <a:off x="459884" y="889233"/>
            <a:ext cx="176170" cy="2129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29" y="962837"/>
            <a:ext cx="11029616" cy="356691"/>
          </a:xfrm>
        </p:spPr>
        <p:txBody>
          <a:bodyPr>
            <a:normAutofit fontScale="90000"/>
          </a:bodyPr>
          <a:lstStyle/>
          <a:p>
            <a:r>
              <a:rPr lang="en-IN" sz="1700" b="1" u="sng" dirty="0"/>
              <a:t>1. </a:t>
            </a:r>
            <a:r>
              <a:rPr lang="en-IN" sz="1800" b="1" u="sng" dirty="0"/>
              <a:t>System Requirements</a:t>
            </a:r>
            <a:br>
              <a:rPr lang="en-IN" sz="1600" b="1" u="sng" dirty="0"/>
            </a:br>
            <a:endParaRPr lang="en-US" sz="16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529" y="1254395"/>
            <a:ext cx="8596668" cy="59044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b="1" u="sng" dirty="0"/>
          </a:p>
          <a:p>
            <a:r>
              <a:rPr lang="en-IN" sz="1600" b="1" dirty="0"/>
              <a:t>Hardware Requirements:</a:t>
            </a:r>
            <a:endParaRPr lang="en-IN" sz="1600" dirty="0"/>
          </a:p>
          <a:p>
            <a:r>
              <a:rPr lang="en-IN" sz="1600" dirty="0"/>
              <a:t>Processor: Intel i5 </a:t>
            </a:r>
          </a:p>
          <a:p>
            <a:r>
              <a:rPr lang="en-IN" sz="1600" dirty="0"/>
              <a:t>RAM: Minimum 4 GB (8 GB recommended)</a:t>
            </a:r>
          </a:p>
          <a:p>
            <a:r>
              <a:rPr lang="en-IN" sz="1600" dirty="0"/>
              <a:t>Storage: At least 1 GB of free disk space</a:t>
            </a:r>
          </a:p>
          <a:p>
            <a:r>
              <a:rPr lang="en-IN" sz="1600" dirty="0"/>
              <a:t>Camera (optional for UI enhancements or login)</a:t>
            </a:r>
          </a:p>
          <a:p>
            <a:r>
              <a:rPr lang="en-IN" sz="1600" b="1" dirty="0"/>
              <a:t>Software Requirements:</a:t>
            </a:r>
            <a:endParaRPr lang="en-IN" sz="1600" dirty="0"/>
          </a:p>
          <a:p>
            <a:r>
              <a:rPr lang="en-IN" sz="1600" dirty="0"/>
              <a:t>Operating System: Windows 11</a:t>
            </a:r>
          </a:p>
          <a:p>
            <a:r>
              <a:rPr lang="en-IN" sz="1600" dirty="0"/>
              <a:t>Python 3.12.7</a:t>
            </a:r>
          </a:p>
          <a:p>
            <a:r>
              <a:rPr lang="en-IN" sz="1600" dirty="0" err="1"/>
              <a:t>Jupyter</a:t>
            </a:r>
            <a:r>
              <a:rPr lang="en-IN" sz="1600" dirty="0"/>
              <a:t> Notebook (Anaconda )</a:t>
            </a:r>
          </a:p>
          <a:p>
            <a:r>
              <a:rPr lang="en-IN" sz="1600" dirty="0" err="1"/>
              <a:t>Streamlit</a:t>
            </a:r>
            <a:r>
              <a:rPr lang="en-IN" sz="1600" dirty="0"/>
              <a:t> (for web-based deployment)</a:t>
            </a:r>
          </a:p>
          <a:p>
            <a:endParaRPr lang="en-IN" sz="16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F5C2-BFD7-A640-6B4D-AAF845BA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300596" cy="682305"/>
          </a:xfrm>
        </p:spPr>
        <p:txBody>
          <a:bodyPr>
            <a:normAutofit/>
          </a:bodyPr>
          <a:lstStyle/>
          <a:p>
            <a:r>
              <a:rPr lang="en-US" sz="1800" dirty="0"/>
              <a:t>🔧 2.</a:t>
            </a:r>
            <a:r>
              <a:rPr lang="en-US" sz="1800" u="sng" dirty="0"/>
              <a:t>Libraries Used in the Project</a:t>
            </a:r>
            <a:endParaRPr lang="en-IN" sz="1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995-EF9D-329E-580A-06A592E0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7" y="1378772"/>
            <a:ext cx="8596668" cy="2928245"/>
          </a:xfrm>
        </p:spPr>
        <p:txBody>
          <a:bodyPr>
            <a:noAutofit/>
          </a:bodyPr>
          <a:lstStyle/>
          <a:p>
            <a:r>
              <a:rPr lang="en-US" sz="1400" b="1" dirty="0"/>
              <a:t>Pandas: </a:t>
            </a:r>
            <a:r>
              <a:rPr lang="en-US" sz="1400" dirty="0"/>
              <a:t>To read and clean the employee dataset(.csc file).</a:t>
            </a:r>
          </a:p>
          <a:p>
            <a:r>
              <a:rPr lang="en-US" sz="1400" b="1" dirty="0" err="1"/>
              <a:t>Numpy</a:t>
            </a:r>
            <a:r>
              <a:rPr lang="en-US" sz="1400" b="1" dirty="0"/>
              <a:t>: </a:t>
            </a:r>
            <a:r>
              <a:rPr lang="en-US" sz="1400" dirty="0"/>
              <a:t>For numerical operations on the dataset. </a:t>
            </a:r>
          </a:p>
          <a:p>
            <a:r>
              <a:rPr lang="en-US" sz="1400" b="1" dirty="0" err="1"/>
              <a:t>Matplotlib.pyplot</a:t>
            </a:r>
            <a:r>
              <a:rPr lang="en-US" sz="1400" dirty="0"/>
              <a:t>: To create boxplots and detect outliers in features like age and hours-per-week.</a:t>
            </a:r>
          </a:p>
          <a:p>
            <a:r>
              <a:rPr lang="en-US" sz="1400" b="1" dirty="0"/>
              <a:t>Seaborn:</a:t>
            </a:r>
            <a:r>
              <a:rPr lang="en-US" sz="1400" dirty="0"/>
              <a:t> To visualize data distributions (e.g.,</a:t>
            </a:r>
            <a:r>
              <a:rPr lang="en-US" sz="1400" dirty="0" err="1"/>
              <a:t>countplots</a:t>
            </a:r>
            <a:r>
              <a:rPr lang="en-US" sz="1400" dirty="0"/>
              <a:t>, histograms).</a:t>
            </a:r>
          </a:p>
          <a:p>
            <a:r>
              <a:rPr lang="en-US" sz="1400" b="1" dirty="0" err="1"/>
              <a:t>sklearn.model_selection</a:t>
            </a:r>
            <a:r>
              <a:rPr lang="en-US" sz="1400" b="1" dirty="0"/>
              <a:t> → </a:t>
            </a:r>
            <a:r>
              <a:rPr lang="en-US" sz="1400" b="1" dirty="0" err="1"/>
              <a:t>train_test_split</a:t>
            </a:r>
            <a:r>
              <a:rPr lang="en-US" sz="1400" b="1" dirty="0"/>
              <a:t>: </a:t>
            </a:r>
            <a:r>
              <a:rPr lang="en-US" sz="1400" dirty="0"/>
              <a:t>To split the dataset into </a:t>
            </a:r>
            <a:r>
              <a:rPr lang="en-US" sz="1400" b="1" dirty="0"/>
              <a:t>training</a:t>
            </a:r>
            <a:r>
              <a:rPr lang="en-US" sz="1400" dirty="0"/>
              <a:t> and </a:t>
            </a:r>
            <a:r>
              <a:rPr lang="en-US" sz="1400" b="1" dirty="0"/>
              <a:t>testing</a:t>
            </a:r>
            <a:r>
              <a:rPr lang="en-US" sz="1400" dirty="0"/>
              <a:t> parts.</a:t>
            </a:r>
          </a:p>
          <a:p>
            <a:r>
              <a:rPr lang="en-IN" sz="1400" b="1" dirty="0" err="1"/>
              <a:t>sklearn.preprocessing</a:t>
            </a:r>
            <a:r>
              <a:rPr lang="en-IN" sz="1400" b="1" dirty="0"/>
              <a:t> → </a:t>
            </a:r>
            <a:r>
              <a:rPr lang="en-IN" sz="1400" b="1" dirty="0" err="1"/>
              <a:t>LabelEncoder</a:t>
            </a:r>
            <a:r>
              <a:rPr lang="en-IN" sz="1400" b="1" dirty="0"/>
              <a:t>:</a:t>
            </a:r>
            <a:r>
              <a:rPr lang="en-IN" sz="1400" dirty="0"/>
              <a:t> </a:t>
            </a:r>
            <a:r>
              <a:rPr lang="en-US" sz="1400" dirty="0"/>
              <a:t>To convert </a:t>
            </a:r>
            <a:r>
              <a:rPr lang="en-US" sz="1400" b="1" dirty="0"/>
              <a:t>text columns</a:t>
            </a:r>
            <a:r>
              <a:rPr lang="en-US" sz="1400" dirty="0"/>
              <a:t> (e.g., education, occupation) into </a:t>
            </a:r>
            <a:r>
              <a:rPr lang="en-US" sz="1400" b="1" dirty="0"/>
              <a:t>numbers</a:t>
            </a:r>
            <a:r>
              <a:rPr lang="en-US" sz="1400" dirty="0"/>
              <a:t>.</a:t>
            </a:r>
          </a:p>
          <a:p>
            <a:r>
              <a:rPr lang="en-IN" sz="1400" b="1" dirty="0" err="1"/>
              <a:t>sklearn.preprocessing</a:t>
            </a:r>
            <a:r>
              <a:rPr lang="en-IN" sz="1400" b="1" dirty="0"/>
              <a:t> → </a:t>
            </a:r>
            <a:r>
              <a:rPr lang="en-IN" sz="1400" b="1" dirty="0" err="1"/>
              <a:t>StandardScaler</a:t>
            </a:r>
            <a:r>
              <a:rPr lang="en-IN" sz="1400" b="1" dirty="0"/>
              <a:t>: </a:t>
            </a:r>
            <a:r>
              <a:rPr lang="en-US" sz="1400" dirty="0"/>
              <a:t>To </a:t>
            </a:r>
            <a:r>
              <a:rPr lang="en-US" sz="1400" b="1" dirty="0"/>
              <a:t>scale numeric data</a:t>
            </a:r>
            <a:r>
              <a:rPr lang="en-US" sz="1400" dirty="0"/>
              <a:t> so that all features are on the same scale.</a:t>
            </a:r>
          </a:p>
          <a:p>
            <a:r>
              <a:rPr lang="en-IN" sz="1400" b="1" dirty="0" err="1"/>
              <a:t>sklearn.ensemble</a:t>
            </a:r>
            <a:r>
              <a:rPr lang="en-IN" sz="1400" b="1" dirty="0"/>
              <a:t> → </a:t>
            </a:r>
            <a:r>
              <a:rPr lang="en-IN" sz="1400" b="1" dirty="0" err="1"/>
              <a:t>RandomForestClassifier</a:t>
            </a:r>
            <a:r>
              <a:rPr lang="en-IN" sz="1400" dirty="0"/>
              <a:t>: </a:t>
            </a:r>
            <a:r>
              <a:rPr lang="en-US" sz="1400" dirty="0"/>
              <a:t>To train a </a:t>
            </a:r>
            <a:r>
              <a:rPr lang="en-US" sz="1400" b="1" dirty="0"/>
              <a:t>machine learning model</a:t>
            </a:r>
            <a:r>
              <a:rPr lang="en-US" sz="1400" dirty="0"/>
              <a:t> that predicts if salary &gt;50K or ≤50K.</a:t>
            </a:r>
          </a:p>
          <a:p>
            <a:r>
              <a:rPr lang="en-US" sz="1400" b="1" dirty="0" err="1"/>
              <a:t>Sklearn.metrics</a:t>
            </a:r>
            <a:r>
              <a:rPr lang="en-US" sz="1400" b="1" dirty="0"/>
              <a:t>(</a:t>
            </a:r>
            <a:r>
              <a:rPr lang="en-US" sz="1400" b="1" dirty="0" err="1"/>
              <a:t>accuracy_scor,confusion_matrix</a:t>
            </a:r>
            <a:r>
              <a:rPr lang="en-US" sz="1400" b="1" dirty="0"/>
              <a:t>, </a:t>
            </a:r>
            <a:r>
              <a:rPr lang="en-US" sz="1400" b="1" dirty="0" err="1"/>
              <a:t>classification_report</a:t>
            </a:r>
            <a:r>
              <a:rPr lang="en-US" sz="1400" b="1" dirty="0"/>
              <a:t>)</a:t>
            </a:r>
            <a:r>
              <a:rPr lang="en-US" sz="1400" dirty="0"/>
              <a:t>: To evaluate how well the model performs</a:t>
            </a:r>
          </a:p>
          <a:p>
            <a:r>
              <a:rPr lang="en-IN" sz="1400" b="1" dirty="0" err="1"/>
              <a:t>Joblib</a:t>
            </a:r>
            <a:r>
              <a:rPr lang="en-IN" sz="1400" b="1" dirty="0"/>
              <a:t>: </a:t>
            </a:r>
            <a:r>
              <a:rPr lang="en-IN" sz="1400" dirty="0"/>
              <a:t>To save the trained model as </a:t>
            </a:r>
            <a:r>
              <a:rPr lang="en-IN" sz="1400" dirty="0" err="1"/>
              <a:t>best_model.pkl</a:t>
            </a:r>
            <a:r>
              <a:rPr lang="en-IN" sz="1400" dirty="0"/>
              <a:t>. So it can be used later in the </a:t>
            </a:r>
            <a:r>
              <a:rPr lang="en-IN" sz="1400" dirty="0" err="1"/>
              <a:t>Streamlit</a:t>
            </a:r>
            <a:r>
              <a:rPr lang="en-IN" sz="1400" dirty="0"/>
              <a:t> app.</a:t>
            </a:r>
          </a:p>
          <a:p>
            <a:r>
              <a:rPr lang="en-IN" sz="1400" b="1" dirty="0" err="1"/>
              <a:t>Streamlit</a:t>
            </a:r>
            <a:r>
              <a:rPr lang="en-IN" sz="1400" b="1" dirty="0"/>
              <a:t>: </a:t>
            </a:r>
            <a:r>
              <a:rPr lang="en-IN" sz="1400" dirty="0"/>
              <a:t>To build a web app where users can input employee details and see the prediction result instantly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209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7747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2000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498520" y="1447616"/>
            <a:ext cx="8596667" cy="5863389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600" dirty="0"/>
              <a:t>Loaded dataset using pandas and explored initial structure.</a:t>
            </a:r>
          </a:p>
          <a:p>
            <a:pPr marL="305435" indent="-305435"/>
            <a:r>
              <a:rPr lang="en-US" sz="1600" dirty="0"/>
              <a:t>Handled missing values and encoded categorical columns.</a:t>
            </a:r>
          </a:p>
          <a:p>
            <a:pPr marL="305435" indent="-305435"/>
            <a:r>
              <a:rPr lang="en-US" sz="1600" dirty="0"/>
              <a:t>Performed EDA using seaborn, matplotlib.</a:t>
            </a:r>
          </a:p>
          <a:p>
            <a:pPr marL="305435" indent="-305435"/>
            <a:r>
              <a:rPr lang="en-US" sz="1600" dirty="0"/>
              <a:t>Scaled features and split data into training/testing sets.</a:t>
            </a:r>
          </a:p>
          <a:p>
            <a:pPr marL="305435" indent="-305435"/>
            <a:r>
              <a:rPr lang="en-US" sz="1600" dirty="0"/>
              <a:t>Trained models: Logistic Regression, Random Forest, KNN, SVM, </a:t>
            </a:r>
            <a:r>
              <a:rPr lang="en-US" sz="1600" dirty="0" err="1"/>
              <a:t>GradientBoosting</a:t>
            </a:r>
            <a:r>
              <a:rPr lang="en-US" sz="1600" dirty="0"/>
              <a:t>.</a:t>
            </a:r>
          </a:p>
          <a:p>
            <a:pPr marL="305435" indent="-305435"/>
            <a:r>
              <a:rPr lang="en-US" sz="1600" dirty="0"/>
              <a:t>Evaluated models using accuracy, precision, recall, F1-score.</a:t>
            </a:r>
          </a:p>
          <a:p>
            <a:pPr marL="305435" indent="-305435"/>
            <a:r>
              <a:rPr lang="en-US" sz="1600" dirty="0"/>
              <a:t>Selected the best-performing model and saved using </a:t>
            </a:r>
            <a:r>
              <a:rPr lang="en-US" sz="1600" dirty="0" err="1"/>
              <a:t>joblib</a:t>
            </a:r>
            <a:r>
              <a:rPr lang="en-US" sz="1600" dirty="0"/>
              <a:t>.</a:t>
            </a:r>
          </a:p>
          <a:p>
            <a:pPr marL="305435" indent="-305435"/>
            <a:r>
              <a:rPr lang="en-US" sz="1600" dirty="0"/>
              <a:t>Created a </a:t>
            </a:r>
            <a:r>
              <a:rPr lang="en-US" sz="1600" dirty="0" err="1"/>
              <a:t>streamlit</a:t>
            </a:r>
            <a:r>
              <a:rPr lang="en-US" sz="1600" dirty="0"/>
              <a:t> app to accept user inputs via sidebar.</a:t>
            </a:r>
          </a:p>
          <a:p>
            <a:pPr marL="305435" indent="-305435"/>
            <a:r>
              <a:rPr lang="en-US" sz="1600" dirty="0"/>
              <a:t>Loaded saved model and predicted </a:t>
            </a:r>
            <a:r>
              <a:rPr lang="en-US" sz="1600" dirty="0" err="1"/>
              <a:t>salay</a:t>
            </a:r>
            <a:r>
              <a:rPr lang="en-US" sz="1600" dirty="0"/>
              <a:t> class (&gt;50k/&lt;=50k).</a:t>
            </a:r>
          </a:p>
          <a:p>
            <a:pPr marL="305435" indent="-305435"/>
            <a:r>
              <a:rPr lang="en-US" sz="1600" dirty="0"/>
              <a:t>Displayed results and messages dynamically in the UI.</a:t>
            </a:r>
          </a:p>
          <a:p>
            <a:pPr marL="305435" indent="-305435"/>
            <a:r>
              <a:rPr lang="en-US" sz="1600" dirty="0"/>
              <a:t>Run the app locally using </a:t>
            </a:r>
            <a:r>
              <a:rPr lang="en-US" sz="1600" dirty="0" err="1"/>
              <a:t>streamlit</a:t>
            </a:r>
            <a:r>
              <a:rPr lang="en-US" sz="1600" dirty="0"/>
              <a:t> run app.py .</a:t>
            </a:r>
          </a:p>
          <a:p>
            <a:pPr marL="305435" indent="-305435"/>
            <a:r>
              <a:rPr lang="en-US" sz="1600" dirty="0"/>
              <a:t>Deploy the app using platforms like </a:t>
            </a:r>
            <a:r>
              <a:rPr lang="en-US" sz="1600" dirty="0" err="1"/>
              <a:t>Github</a:t>
            </a:r>
            <a:r>
              <a:rPr lang="en-US" sz="1600" dirty="0"/>
              <a:t> pages.</a:t>
            </a:r>
          </a:p>
          <a:p>
            <a:pPr marL="305435" indent="-305435"/>
            <a:endParaRPr lang="en-US" sz="1400" dirty="0"/>
          </a:p>
          <a:p>
            <a:pPr marL="305435" indent="-305435"/>
            <a:endParaRPr lang="en-IN" sz="1400" dirty="0"/>
          </a:p>
          <a:p>
            <a:pPr marL="0" indent="0">
              <a:buNone/>
            </a:pPr>
            <a:r>
              <a:rPr lang="en-IN" sz="2800" dirty="0"/>
              <a:t>   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305435" indent="-305435"/>
            <a:endParaRPr lang="en-US" sz="2800" dirty="0"/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181BA837-8069-FFC5-71E6-CD2B2DCF0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30" y="694384"/>
            <a:ext cx="551833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6837" y="113576"/>
            <a:ext cx="10360404" cy="647178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</a:t>
            </a:r>
            <a: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u="sng" dirty="0">
                <a:latin typeface="Arial"/>
                <a:ea typeface="+mj-lt"/>
                <a:cs typeface="Arial"/>
              </a:rPr>
            </a:br>
            <a:r>
              <a:rPr lang="en-US" sz="2400" b="1" dirty="0">
                <a:latin typeface="Arial"/>
                <a:ea typeface="+mj-lt"/>
                <a:cs typeface="Arial"/>
              </a:rPr>
              <a:t>           </a:t>
            </a:r>
            <a:r>
              <a:rPr lang="en-US" sz="2400" b="1" u="sng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+mj-lt"/>
                <a:cs typeface="Arial"/>
              </a:rPr>
              <a:t>Github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Arial"/>
                <a:ea typeface="+mj-lt"/>
                <a:cs typeface="Arial"/>
              </a:rPr>
              <a:t> L</a:t>
            </a:r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  <a:latin typeface="Arial"/>
                <a:ea typeface="+mj-lt"/>
                <a:cs typeface="Arial"/>
              </a:rPr>
              <a:t>ink:</a:t>
            </a:r>
            <a:b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https://github.com/JNandini18/Employee_Salary_Prediction.git</a:t>
            </a:r>
            <a:br>
              <a:rPr lang="en-IN" sz="24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</a:t>
            </a: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</a:t>
            </a:r>
            <a:b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6837" y="4244829"/>
            <a:ext cx="9550839" cy="23405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7F430-F7F3-1FC8-0462-C2273BE3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40" y="1090884"/>
            <a:ext cx="3805778" cy="2928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CAD5D-02F1-5F83-0072-B137280F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665" y="998606"/>
            <a:ext cx="5025005" cy="31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C1755-B8D1-2E65-C616-785F992B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64" y="4609751"/>
            <a:ext cx="8596668" cy="1761688"/>
          </a:xfrm>
        </p:spPr>
        <p:txBody>
          <a:bodyPr/>
          <a:lstStyle/>
          <a:p>
            <a:r>
              <a:rPr lang="en-US" sz="2400" b="1" u="sng" dirty="0" err="1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 link: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tx1"/>
                </a:solidFill>
              </a:rPr>
              <a:t>https://github.com/JNandini18/Employee_Salary_Prediction.git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A8EB1-C617-C82E-E416-0B71E394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59" y="947418"/>
            <a:ext cx="4434799" cy="2880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AAE6A-0229-7789-7959-F8264D51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0" y="947418"/>
            <a:ext cx="4276859" cy="2949105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42D180F-4E9B-3108-3EBD-A4219777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40" y="170647"/>
            <a:ext cx="8596668" cy="434397"/>
          </a:xfrm>
        </p:spPr>
        <p:txBody>
          <a:bodyPr>
            <a:noAutofit/>
          </a:bodyPr>
          <a:lstStyle/>
          <a:p>
            <a:r>
              <a:rPr lang="en-US" sz="2800" u="sng" dirty="0"/>
              <a:t>Result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48815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7" y="123039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2400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17" y="633792"/>
            <a:ext cx="8596668" cy="2795207"/>
          </a:xfrm>
        </p:spPr>
        <p:txBody>
          <a:bodyPr>
            <a:normAutofit/>
          </a:bodyPr>
          <a:lstStyle/>
          <a:p>
            <a:r>
              <a:rPr lang="en-US" sz="1600" b="1" dirty="0"/>
              <a:t>🔍 Key Findings:</a:t>
            </a:r>
          </a:p>
          <a:p>
            <a:r>
              <a:rPr lang="en-US" sz="1600" dirty="0"/>
              <a:t>Multiple machine learning algorithms were tested:</a:t>
            </a:r>
            <a:br>
              <a:rPr lang="en-US" sz="1600" dirty="0"/>
            </a:br>
            <a:r>
              <a:rPr lang="en-US" sz="1600" b="1" dirty="0"/>
              <a:t>Logistic Regression, Random Forest, KNN, SVM, and Gradient Boosting</a:t>
            </a:r>
            <a:r>
              <a:rPr lang="en-US" sz="1600" dirty="0"/>
              <a:t>.</a:t>
            </a:r>
          </a:p>
          <a:p>
            <a:r>
              <a:rPr lang="en-US" sz="1600" dirty="0"/>
              <a:t>The models were evaluated using </a:t>
            </a:r>
            <a:r>
              <a:rPr lang="en-US" sz="1600" b="1" dirty="0"/>
              <a:t>accuracy</a:t>
            </a:r>
            <a:r>
              <a:rPr lang="en-US" sz="1600" dirty="0"/>
              <a:t> and </a:t>
            </a:r>
            <a:r>
              <a:rPr lang="en-US" sz="1600" b="1" dirty="0"/>
              <a:t>classification metrics</a:t>
            </a:r>
            <a:r>
              <a:rPr lang="en-US" sz="1600" dirty="0"/>
              <a:t> (precision, recall, F1-score, Support).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best-performing model</a:t>
            </a:r>
            <a:r>
              <a:rPr lang="en-US" sz="1600" dirty="0"/>
              <a:t> was automatically selected based on highest accuracy and saved using </a:t>
            </a:r>
            <a:r>
              <a:rPr lang="en-US" sz="1600" b="1" dirty="0" err="1"/>
              <a:t>joblib</a:t>
            </a:r>
            <a:r>
              <a:rPr lang="en-US" sz="1600" dirty="0"/>
              <a:t>.</a:t>
            </a:r>
          </a:p>
          <a:p>
            <a:r>
              <a:rPr lang="en-US" sz="1600" dirty="0"/>
              <a:t>The selected model was successfully deployed using </a:t>
            </a:r>
            <a:r>
              <a:rPr lang="en-US" sz="1600" b="1" dirty="0" err="1"/>
              <a:t>Streamlit</a:t>
            </a:r>
            <a:r>
              <a:rPr lang="en-US" sz="1600" dirty="0"/>
              <a:t> to create an interactive web application.</a:t>
            </a:r>
          </a:p>
          <a:p>
            <a:pPr marL="305435" indent="-305435"/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14EB3-D592-AC7B-A909-1355CE7D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" y="3531765"/>
            <a:ext cx="8523215" cy="31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893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Facet</vt:lpstr>
      <vt:lpstr>Employee salary prediction using Gradient Boosting Classifier</vt:lpstr>
      <vt:lpstr>OUTLINE</vt:lpstr>
      <vt:lpstr>  Problem Statement:   Organizations often face challenges in identifying which employees are likely to earn higher salaries based on various personal and professional attributes. Accurately predicting whether an employee earns above or below a certain salary threshold can help in decision-making related to hiring, promotions, and workforce planning. Manual evaluation is time-consuming and prone to bias, hence there is a need for a data-driven approach. </vt:lpstr>
      <vt:lpstr>1. System Requirements </vt:lpstr>
      <vt:lpstr>🔧 2.Libraries Used in the Project</vt:lpstr>
      <vt:lpstr>Algorithm &amp; Deployment</vt:lpstr>
      <vt:lpstr>     Result                        Github Link:              https://github.com/JNandini18/Employee_Salary_Prediction.git                                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 Nandini</cp:lastModifiedBy>
  <cp:revision>40</cp:revision>
  <dcterms:created xsi:type="dcterms:W3CDTF">2021-05-26T16:50:10Z</dcterms:created>
  <dcterms:modified xsi:type="dcterms:W3CDTF">2025-07-23T07:19:27Z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