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62c75d8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62c75d8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62c75d8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62c75d8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562c75d8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562c75d8e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62c75d8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62c75d8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62c75d8e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62c75d8e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fly2fly/Web-Mobile-Spring-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w6K3gdjOPu0" TargetMode="External"/><Relationship Id="rId4" Type="http://schemas.openxmlformats.org/officeDocument/2006/relationships/hyperlink" Target="https://github.com/JNaraine/490-Mob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Presentation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Jasmine Naraine &amp; Keenan Flynn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Studio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Integrated Development Environment (IDE) for Android app development.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App Run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layout Editor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 Emulator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 of New Activity as a Code Template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 to Build  Up App for All Devices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188" y="2164163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ICP8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Created two activity screens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Using  explicit intent to switch between the login page to the logout page and back to  the login page  with </a:t>
            </a:r>
            <a:r>
              <a:rPr lang="en" dirty="0" err="1"/>
              <a:t>OnClick</a:t>
            </a:r>
            <a:r>
              <a:rPr lang="en" dirty="0"/>
              <a:t> method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Login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If user input incorrect username or password, using Toast method it provide feedback that there was an error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25" y="2852825"/>
            <a:ext cx="1246450" cy="19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200" y="2852825"/>
            <a:ext cx="1246450" cy="193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ICP 10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Restful API to retrieve GitHub user to display   users on the app.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MainActivity.java we built an API Collection that stores out GET request.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Retrofit was the easiest way to crest a type-safe HTTP client for Android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Retrofit turns HTTP API into a Java interface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87" y="1042350"/>
            <a:ext cx="1811338" cy="34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 conclude,  using Android Studio we were able to comprehend the software to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 Build advanced and fully developed applications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Create layouts  in XML to view the users view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Constraint layout and relative layout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Using the Emulator to see how the application looks like and it gives it real-time experience to test the  application.</a:t>
            </a:r>
            <a:endParaRPr dirty="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00" y="31463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GitHub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Keenan Flynn – kpfxn8@umsystem.edu –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https://github.com/kfly2fly/Web-Mobile-Spring-2022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Jasmine </a:t>
            </a:r>
            <a:r>
              <a:rPr lang="en" dirty="0" err="1"/>
              <a:t>Naraine</a:t>
            </a:r>
            <a:r>
              <a:rPr lang="en" dirty="0"/>
              <a:t>- </a:t>
            </a:r>
            <a:r>
              <a:rPr lang="en" dirty="0" err="1"/>
              <a:t>jnytc@umstyem.edu</a:t>
            </a:r>
            <a:r>
              <a:rPr lang="en" dirty="0"/>
              <a:t> - </a:t>
            </a:r>
            <a:r>
              <a:rPr lang="en" dirty="0">
                <a:hlinkClick r:id="rId4"/>
              </a:rPr>
              <a:t>https://github.com/JNaraine/490-Mobile</a:t>
            </a:r>
            <a:r>
              <a:rPr lang="en" dirty="0"/>
              <a:t> </a:t>
            </a:r>
          </a:p>
          <a:p>
            <a:pPr lvl="1"/>
            <a:r>
              <a:rPr lang="en" dirty="0"/>
              <a:t>Video Link: </a:t>
            </a:r>
            <a:r>
              <a:rPr lang="en-US" dirty="0">
                <a:hlinkClick r:id="rId5"/>
              </a:rPr>
              <a:t>https://youtu.be/w6K3gdjOPu0</a:t>
            </a:r>
            <a:r>
              <a:rPr lang="en-US" dirty="0"/>
              <a:t> 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Montserrat</vt:lpstr>
      <vt:lpstr>Lato</vt:lpstr>
      <vt:lpstr>Focus</vt:lpstr>
      <vt:lpstr>Mobile Presentation</vt:lpstr>
      <vt:lpstr>Introduction</vt:lpstr>
      <vt:lpstr>ICP8</vt:lpstr>
      <vt:lpstr>ICP 10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Presentation</dc:title>
  <cp:lastModifiedBy>Naraine, Jasmine (UMKC-Student)</cp:lastModifiedBy>
  <cp:revision>1</cp:revision>
  <dcterms:modified xsi:type="dcterms:W3CDTF">2022-04-25T03:38:48Z</dcterms:modified>
</cp:coreProperties>
</file>