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5fe3917e0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5fe3917e0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fe3917e0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fe3917e0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FRAGGY </a:t>
            </a:r>
            <a:r>
              <a:rPr lang="en"/>
              <a:t>(ENEMY)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44375" y="2369700"/>
            <a:ext cx="2139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João Neto (a22200558)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5" y="4393275"/>
            <a:ext cx="3356876" cy="6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a good enemy?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Fraggy’s bullets split in three at the </a:t>
            </a:r>
            <a:r>
              <a:rPr lang="en"/>
              <a:t>first</a:t>
            </a:r>
            <a:r>
              <a:rPr lang="en"/>
              <a:t> </a:t>
            </a:r>
            <a:r>
              <a:rPr lang="en"/>
              <a:t>ricochet, having each of them a slight variation in angle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Its special bullets were designed </a:t>
            </a:r>
            <a:r>
              <a:rPr lang="en"/>
              <a:t>especially</a:t>
            </a:r>
            <a:r>
              <a:rPr lang="en"/>
              <a:t> for open areas, where Fraggy’s bullets make possible to cover a bigger area of the map.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Its mechanic also forces the player to move more, the extra bullets are great for making the expose himself more in order to avoid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51354" t="51662"/>
          <a:stretch/>
        </p:blipFill>
        <p:spPr>
          <a:xfrm>
            <a:off x="1805975" y="1288775"/>
            <a:ext cx="4794650" cy="32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38" y="1233775"/>
            <a:ext cx="5576936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