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f83aa9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f83aa9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5fe3917e0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5fe3917e0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5fe3917e0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5fe3917e0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KACHAN (ENEMY)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044375" y="2369700"/>
            <a:ext cx="2139000" cy="4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João Neto (a22200558)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75" y="4393275"/>
            <a:ext cx="3356876" cy="6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it a good enemy?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Kachan’s bullets explode at the third richochet, killing every entity in its explosion range.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Its special bullets are quite interesting for small areas, being able to represent a real threat to the player in this kind of scenario.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Kachan’s bullets give more variability to the gameplay, making the player also have to consider the bullets after-life effects.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b="50845" l="0" r="49568" t="0"/>
          <a:stretch/>
        </p:blipFill>
        <p:spPr>
          <a:xfrm>
            <a:off x="1888700" y="1307850"/>
            <a:ext cx="5056527" cy="34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225" y="1168325"/>
            <a:ext cx="5679542" cy="3530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