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653C-B405-025C-86C1-4A939FBD5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Art 2</a:t>
            </a:r>
            <a:br>
              <a:rPr lang="en-US" dirty="0"/>
            </a:br>
            <a:r>
              <a:rPr lang="en-US" dirty="0"/>
              <a:t>Van Helsing Low-fi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8451E-6760-EC23-C2D1-109E8464E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ALUNO: João Neto (a22200558)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93B-B5AF-5D9E-F710-F0E10346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  <a:endParaRPr lang="pt-BR" dirty="0"/>
          </a:p>
        </p:txBody>
      </p:sp>
      <p:pic>
        <p:nvPicPr>
          <p:cNvPr id="5" name="Content Placeholder 4" descr="A picture containing text, chessman&#10;&#10;Description automatically generated">
            <a:extLst>
              <a:ext uri="{FF2B5EF4-FFF2-40B4-BE49-F238E27FC236}">
                <a16:creationId xmlns:a16="http://schemas.microsoft.com/office/drawing/2014/main" id="{6C971EB9-3553-7412-89A1-BF3F54A5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143"/>
          <a:stretch/>
        </p:blipFill>
        <p:spPr>
          <a:xfrm>
            <a:off x="603513" y="2090057"/>
            <a:ext cx="5701222" cy="3637929"/>
          </a:xfrm>
        </p:spPr>
      </p:pic>
      <p:pic>
        <p:nvPicPr>
          <p:cNvPr id="6" name="Content Placeholder 4" descr="A picture containing text, chessman&#10;&#10;Description automatically generated">
            <a:extLst>
              <a:ext uri="{FF2B5EF4-FFF2-40B4-BE49-F238E27FC236}">
                <a16:creationId xmlns:a16="http://schemas.microsoft.com/office/drawing/2014/main" id="{60BEEB6C-9E52-0A9B-C1AC-98D67E7D3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4"/>
          <a:stretch/>
        </p:blipFill>
        <p:spPr>
          <a:xfrm>
            <a:off x="6304735" y="2090057"/>
            <a:ext cx="5004414" cy="3399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71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6E10-39F2-E1B3-EF9A-0D5EDAB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pt-BR" dirty="0"/>
          </a:p>
        </p:txBody>
      </p:sp>
      <p:pic>
        <p:nvPicPr>
          <p:cNvPr id="5" name="Content Placeholder 4" descr="A picture containing text, first-aid kit, room&#10;&#10;Description automatically generated">
            <a:extLst>
              <a:ext uri="{FF2B5EF4-FFF2-40B4-BE49-F238E27FC236}">
                <a16:creationId xmlns:a16="http://schemas.microsoft.com/office/drawing/2014/main" id="{A2E0229C-E542-506A-1276-CF9CEE2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130" y="1580050"/>
            <a:ext cx="7563091" cy="5042061"/>
          </a:xfrm>
        </p:spPr>
      </p:pic>
    </p:spTree>
    <p:extLst>
      <p:ext uri="{BB962C8B-B14F-4D97-AF65-F5344CB8AC3E}">
        <p14:creationId xmlns:p14="http://schemas.microsoft.com/office/powerpoint/2010/main" val="6983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E2C-5456-5A3F-FA9E-0877A09E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pt-BR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D39455C-254C-3830-8231-57954C9C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6" b="62313"/>
          <a:stretch/>
        </p:blipFill>
        <p:spPr>
          <a:xfrm>
            <a:off x="657441" y="1580050"/>
            <a:ext cx="6048159" cy="371747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48A10A8-838D-5F57-2518-8446324A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91"/>
          <a:stretch/>
        </p:blipFill>
        <p:spPr>
          <a:xfrm>
            <a:off x="6705600" y="2163146"/>
            <a:ext cx="5486400" cy="42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DBEF-9CC0-243A-AD23-5BC8D50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Dracula’s Castle Scenario</a:t>
            </a:r>
            <a:endParaRPr lang="pt-BR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E89ABF0-C7B5-9E8C-94BE-A56A5F3C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84" y="1802823"/>
            <a:ext cx="8448584" cy="47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5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DBEF-9CC0-243A-AD23-5BC8D50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Scenario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9ABF0-C7B5-9E8C-94BE-A56A5F3C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384" y="1802823"/>
            <a:ext cx="8448583" cy="47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DBEF-9CC0-243A-AD23-5BC8D50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Mountains Scenario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0096E-58CC-856C-FFD7-591AE947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384" y="1802823"/>
            <a:ext cx="8448583" cy="47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</TotalTime>
  <Words>24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Game Art 2 Van Helsing Low-fi</vt:lpstr>
      <vt:lpstr>CHARACTERS</vt:lpstr>
      <vt:lpstr>ASSETS</vt:lpstr>
      <vt:lpstr>GUI</vt:lpstr>
      <vt:lpstr>Dracula’s Castle Scenario</vt:lpstr>
      <vt:lpstr>Forest Scenario</vt:lpstr>
      <vt:lpstr>Mountains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Art 2 Van Helsing Low-fi</dc:title>
  <dc:creator>João Neto</dc:creator>
  <cp:lastModifiedBy>João Neto</cp:lastModifiedBy>
  <cp:revision>1</cp:revision>
  <dcterms:created xsi:type="dcterms:W3CDTF">2023-04-19T20:59:45Z</dcterms:created>
  <dcterms:modified xsi:type="dcterms:W3CDTF">2023-04-19T21:15:41Z</dcterms:modified>
</cp:coreProperties>
</file>