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b6a7e91926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b6a7e91926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b7336531b6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b7336531b6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b6a7e91926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b6a7e91926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f01476d91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f01476d91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f01476d91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f01476d91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f01476d91b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f01476d91b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b72f06eed8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b72f06eed8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JNikolo/CCNY-Senior-Design" TargetMode="External"/><Relationship Id="rId4" Type="http://schemas.openxmlformats.org/officeDocument/2006/relationships/hyperlink" Target="https://github.com/JNikolo" TargetMode="External"/><Relationship Id="rId5" Type="http://schemas.openxmlformats.org/officeDocument/2006/relationships/hyperlink" Target="https://github.com/uscod" TargetMode="External"/><Relationship Id="rId6" Type="http://schemas.openxmlformats.org/officeDocument/2006/relationships/hyperlink" Target="https://github.com/evanperez444" TargetMode="External"/><Relationship Id="rId7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516700" y="12669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NetDesign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Evan Perez, Usman Abbas, Jair Ruiz</a:t>
            </a:r>
            <a:endParaRPr/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4267" y="1266950"/>
            <a:ext cx="3564583" cy="201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Links &amp; Repository Looks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Repository Link: </a:t>
            </a: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https://github.com/JNikolo/CCNY-Senior-Design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Jair Ruiz - </a:t>
            </a:r>
            <a:r>
              <a:rPr lang="en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https://github.com/JNikolo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Usman Abbas -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https://github.com/uscod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Evan Perez </a:t>
            </a:r>
            <a:r>
              <a:rPr lang="en" u="sng">
                <a:solidFill>
                  <a:schemeClr val="hlink"/>
                </a:solidFill>
                <a:hlinkClick r:id="rId6"/>
              </a:rPr>
              <a:t>https://github.com/evanperez444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02275" y="2418575"/>
            <a:ext cx="3193575" cy="185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25" y="724825"/>
            <a:ext cx="8896502" cy="3827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71890"/>
            <a:ext cx="9143998" cy="41997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727650" y="13074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Roles</a:t>
            </a:r>
            <a:endParaRPr/>
          </a:p>
        </p:txBody>
      </p:sp>
      <p:sp>
        <p:nvSpPr>
          <p:cNvPr id="108" name="Google Shape;108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Usman Abbas -&gt; </a:t>
            </a:r>
            <a:r>
              <a:rPr b="1" lang="en"/>
              <a:t>Systems </a:t>
            </a:r>
            <a:r>
              <a:rPr b="1" lang="en"/>
              <a:t>Savvy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Evan Perez -&gt; </a:t>
            </a:r>
            <a:r>
              <a:rPr b="1" lang="en"/>
              <a:t>Techsmith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Jair Ruiz -&gt; </a:t>
            </a:r>
            <a:r>
              <a:rPr b="1" lang="en"/>
              <a:t>Leader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Team </a:t>
            </a:r>
            <a:r>
              <a:rPr b="1" lang="en"/>
              <a:t>Strength</a:t>
            </a:r>
            <a:r>
              <a:rPr b="1" lang="en"/>
              <a:t> -&gt; Collaboration</a:t>
            </a:r>
            <a:endParaRPr b="1"/>
          </a:p>
        </p:txBody>
      </p:sp>
      <p:pic>
        <p:nvPicPr>
          <p:cNvPr id="109" name="Google Shape;10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7950" y="1496925"/>
            <a:ext cx="3520224" cy="2346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Leader - Jair Ruiz</a:t>
            </a:r>
            <a:endParaRPr/>
          </a:p>
        </p:txBody>
      </p:sp>
      <p:sp>
        <p:nvSpPr>
          <p:cNvPr id="115" name="Google Shape;115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Task:</a:t>
            </a:r>
            <a:endParaRPr b="1"/>
          </a:p>
          <a:p>
            <a:pPr indent="-3111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Manage and lead completion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Presentations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8400" y="1800050"/>
            <a:ext cx="4425392" cy="226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Systems </a:t>
            </a:r>
            <a:r>
              <a:rPr lang="en"/>
              <a:t>Savvy - Usman Abbas</a:t>
            </a:r>
            <a:endParaRPr/>
          </a:p>
        </p:txBody>
      </p:sp>
      <p:sp>
        <p:nvSpPr>
          <p:cNvPr id="122" name="Google Shape;122;p18"/>
          <p:cNvSpPr txBox="1"/>
          <p:nvPr>
            <p:ph idx="1" type="body"/>
          </p:nvPr>
        </p:nvSpPr>
        <p:spPr>
          <a:xfrm>
            <a:off x="727650" y="1980700"/>
            <a:ext cx="7688700" cy="27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About Me:</a:t>
            </a:r>
            <a:endParaRPr b="1"/>
          </a:p>
          <a:p>
            <a:pPr indent="-3111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Senior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Experience </a:t>
            </a:r>
            <a:r>
              <a:rPr lang="en"/>
              <a:t>- Written Reports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Task:</a:t>
            </a:r>
            <a:endParaRPr b="1"/>
          </a:p>
          <a:p>
            <a:pPr indent="-3111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Project </a:t>
            </a:r>
            <a:r>
              <a:rPr lang="en"/>
              <a:t>Report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Group </a:t>
            </a:r>
            <a:r>
              <a:rPr lang="en"/>
              <a:t>Documentation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Project </a:t>
            </a:r>
            <a:r>
              <a:rPr lang="en"/>
              <a:t>Description</a:t>
            </a:r>
            <a:endParaRPr/>
          </a:p>
        </p:txBody>
      </p:sp>
      <p:pic>
        <p:nvPicPr>
          <p:cNvPr id="123" name="Google Shape;12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0325" y="1980700"/>
            <a:ext cx="4572000" cy="245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Techsmith - Evan Perez</a:t>
            </a:r>
            <a:endParaRPr/>
          </a:p>
        </p:txBody>
      </p:sp>
      <p:sp>
        <p:nvSpPr>
          <p:cNvPr id="129" name="Google Shape;129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Task:</a:t>
            </a:r>
            <a:endParaRPr b="1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Leads development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Be up-to date with technology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Most </a:t>
            </a:r>
            <a:r>
              <a:rPr b="1" lang="en"/>
              <a:t>knowledgeable</a:t>
            </a:r>
            <a:r>
              <a:rPr b="1" lang="en"/>
              <a:t> in tech</a:t>
            </a:r>
            <a:endParaRPr b="1"/>
          </a:p>
        </p:txBody>
      </p:sp>
      <p:pic>
        <p:nvPicPr>
          <p:cNvPr id="130" name="Google Shape;13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0599" y="1853850"/>
            <a:ext cx="3328676" cy="2077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2650" y="1263850"/>
            <a:ext cx="5976075" cy="336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