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F810965-E68A-43A4-869F-A180CF37811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5E9F8-7AC4-47AB-807A-A34C3C5BBD14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609E3-B394-4FCB-976A-70F65CE0C2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18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EE537-0A7C-E57B-2B15-FF433F6BF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6DCA1-37EF-AD6D-D091-2BA57019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A811A-4EA6-4072-D7B7-9C8A6C0D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B08A3-001D-09B3-D080-74726BC5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E082F-1E90-D46A-8CA2-493B2C6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01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4A0BF-DFE8-98C9-6A1C-94B8E9BF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32F74A-E2C2-7660-B087-8B1049A4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74776-80B0-98F0-EB07-22AE4EE1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DFC914-E32C-1DDE-977D-FB420A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02E07-B54A-7170-0754-F210A2C8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25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EBCEA9-3484-2DD6-6DD6-FAD47FBD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441508-202A-F499-1EEF-997EE3AC6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11BA3-4EA2-5C80-F17E-C1B8947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43109-727C-1B19-00FE-835F8968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983FC-A716-ECA5-E5E0-36AD6BE3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56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70A59-0A30-4FBF-43EF-6783E704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C348-801D-B4EB-6E03-373AAADE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0D336-C924-C091-980F-CB42F826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49598-1668-D7DE-8E0C-9FCD2FC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93795-B0EC-9B7D-3019-FF46D0D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9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9EA0-018B-7F07-C055-FDA37EBD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6252D-7A85-DCE0-2C6C-899FCD59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76A71-7632-370B-974B-908F2306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FCA32-06B7-CAF7-5AA4-8DC35EEC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E3481-1CA7-8644-F7E8-40FF6CA9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78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29544-41AE-1421-6E46-671BF616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55E63-2F29-0EDB-AEE8-0541E9FD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92380-1B0F-ED3E-4862-39749279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A30944-60B2-95B4-1ECB-40D78ABD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76E28-46EB-8CC7-9738-94B6F2CC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CD68D-5BBD-6AE9-0C89-EBE760D6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62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F48F7-5DB9-E93C-C662-1757331E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2FED6-C23D-A461-9A13-5C64560F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09B63-BD12-D4C1-4188-66DC94AE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58BDA5-D136-6E2B-D40B-0D09ABDF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2BCFD-49BB-DC71-7772-6E19EC3AA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0A4208-A407-A87D-B962-19F804F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7AE62-FAF8-09C5-F784-E365D7D7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CD3229-C552-07CF-BDC9-68485771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2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54FC-C490-8730-8F2C-EBBD6B02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B51B10-C253-8EF5-1561-8B9BF93B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093D40-0BF6-C987-7541-094F411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8A7F4D-CED8-B88A-0E8B-4E8D7086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4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A767D5-6B2D-3545-6300-E7B4818A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FE6EF-A013-9465-5CDD-8DF4E14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78B3CB-5919-4A02-228D-F42D3FEE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36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32B4B-6989-C24B-E2B4-1B9C2FE3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8E1C1-3EA8-5DB6-E8BE-2E4C0CD0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E08B55-B404-FB5C-5DF9-0C038FE5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6C2ECC-40F7-C311-B2E8-E1E9E561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050C0-BAC5-3FB0-2A73-5DF3BE3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3F5C6-1534-FD0E-CE9E-9A99964A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49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2AA0-C18D-0AAC-1A89-48D5E0E1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488657-B305-D589-4A3D-C09B5FA4E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FC23A3-323C-3EC6-DCA3-F07BE6C0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76D6AF-681A-2A30-C96A-7918A1E9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2AFD6A-E605-D58D-B98C-B543FE7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87B4E-C30A-139D-D75C-478E6D0C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5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D531C3-18D5-76E7-4CA3-9B1C981B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BA26-AF25-2B0B-E630-CB031FB7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C88DC-FB90-9CF5-7065-9A5BD772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EC0B-D654-4DCA-B28D-2D9FBD433799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875AD-D116-377A-56FB-92678B9C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9066E-B8C0-1D78-A3EB-E8C2C750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3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1A7E19-A3B6-D984-B5AF-33964032F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UY" sz="7200">
                <a:latin typeface="wf_standard-font"/>
              </a:rPr>
              <a:t>Análisis de ventas</a:t>
            </a:r>
            <a:endParaRPr lang="es-AR" sz="7200">
              <a:latin typeface="wf_standard-fon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8743" y="4920393"/>
            <a:ext cx="4651936" cy="631825"/>
          </a:xfrm>
        </p:spPr>
        <p:txBody>
          <a:bodyPr anchor="ctr">
            <a:normAutofit/>
          </a:bodyPr>
          <a:lstStyle/>
          <a:p>
            <a:r>
              <a:rPr lang="es-UY" sz="2800" dirty="0"/>
              <a:t>Juan Nocetti y Franco Barlocco</a:t>
            </a:r>
            <a:endParaRPr lang="es-AR" sz="2800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552662" cy="855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1800" b="1" i="0" dirty="0">
                <a:solidFill>
                  <a:srgbClr val="118DFF"/>
                </a:solidFill>
                <a:effectLst/>
                <a:latin typeface="wf_standard-font"/>
              </a:rPr>
              <a:t>MAYO FUE EL MES CON MÁS GANANCIAS EN EL AÑO $123.895</a:t>
            </a:r>
            <a:r>
              <a:rPr lang="es-E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DAA6C-4C67-E071-271E-E48F6BA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35" y="1374329"/>
            <a:ext cx="7093257" cy="301619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1027042" y="5126038"/>
            <a:ext cx="4856922" cy="90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Mejora de ganancias en el mes de mayo respecto a los otros meses</a:t>
            </a:r>
          </a:p>
          <a:p>
            <a:pPr algn="l"/>
            <a:r>
              <a:rPr lang="es-ES" sz="1200" dirty="0"/>
              <a:t>Gran recaída de ganancias en junio</a:t>
            </a:r>
          </a:p>
          <a:p>
            <a:pPr algn="l"/>
            <a:r>
              <a:rPr lang="es-AR" sz="1200" dirty="0"/>
              <a:t>Mejora de ganancias con la campaña de diciembre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D4CC522-FF42-C76B-2C32-E91E6D03AFED}"/>
              </a:ext>
            </a:extLst>
          </p:cNvPr>
          <p:cNvSpPr txBox="1">
            <a:spLocks/>
          </p:cNvSpPr>
          <p:nvPr/>
        </p:nvSpPr>
        <p:spPr>
          <a:xfrm>
            <a:off x="6308036" y="5126038"/>
            <a:ext cx="4856922" cy="114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Generar más campañas de marketing.</a:t>
            </a:r>
          </a:p>
          <a:p>
            <a:pPr algn="l"/>
            <a:r>
              <a:rPr lang="es-ES" sz="1200" dirty="0"/>
              <a:t>Dividir el presupuesto en distintas etapas del año. </a:t>
            </a:r>
            <a:endParaRPr lang="es-AR" sz="12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AD982D4-7C37-6F15-2258-9FC65F2EC974}"/>
              </a:ext>
            </a:extLst>
          </p:cNvPr>
          <p:cNvSpPr txBox="1">
            <a:spLocks/>
          </p:cNvSpPr>
          <p:nvPr/>
        </p:nvSpPr>
        <p:spPr>
          <a:xfrm>
            <a:off x="2498732" y="4464787"/>
            <a:ext cx="1217805" cy="36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INSIGHTS</a:t>
            </a:r>
            <a:endParaRPr lang="es-AR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61F97FB-FAFE-2134-0EAB-A14C0F6FB744}"/>
              </a:ext>
            </a:extLst>
          </p:cNvPr>
          <p:cNvSpPr txBox="1">
            <a:spLocks/>
          </p:cNvSpPr>
          <p:nvPr/>
        </p:nvSpPr>
        <p:spPr>
          <a:xfrm>
            <a:off x="6874220" y="4464786"/>
            <a:ext cx="1614062" cy="36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CALL TO ACTION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534263-118D-214A-7397-3208183F22D3}"/>
              </a:ext>
            </a:extLst>
          </p:cNvPr>
          <p:cNvSpPr txBox="1"/>
          <p:nvPr/>
        </p:nvSpPr>
        <p:spPr>
          <a:xfrm>
            <a:off x="861954" y="5092472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4EE134-5D50-1949-A8EE-548D888AC0CF}"/>
              </a:ext>
            </a:extLst>
          </p:cNvPr>
          <p:cNvSpPr txBox="1"/>
          <p:nvPr/>
        </p:nvSpPr>
        <p:spPr>
          <a:xfrm>
            <a:off x="861954" y="5679094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995FCC-B7B8-386B-1B0D-E452D5DA3A99}"/>
              </a:ext>
            </a:extLst>
          </p:cNvPr>
          <p:cNvSpPr txBox="1"/>
          <p:nvPr/>
        </p:nvSpPr>
        <p:spPr>
          <a:xfrm>
            <a:off x="876647" y="5378390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91B024-D30C-20AA-32A0-90484DC10122}"/>
              </a:ext>
            </a:extLst>
          </p:cNvPr>
          <p:cNvSpPr txBox="1"/>
          <p:nvPr/>
        </p:nvSpPr>
        <p:spPr>
          <a:xfrm>
            <a:off x="6157641" y="5092472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DE9F428-8007-0E94-293D-F6EDF8C38B96}"/>
              </a:ext>
            </a:extLst>
          </p:cNvPr>
          <p:cNvSpPr txBox="1"/>
          <p:nvPr/>
        </p:nvSpPr>
        <p:spPr>
          <a:xfrm>
            <a:off x="6157641" y="5378390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6487203" y="1966341"/>
            <a:ext cx="4136682" cy="809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La ropa es el producto que más compran hombres y mujeres.</a:t>
            </a:r>
          </a:p>
          <a:p>
            <a:pPr algn="l"/>
            <a:r>
              <a:rPr lang="es-ES" sz="1200" dirty="0"/>
              <a:t>Las mujeres no suelen comprar tantos productos electrónicos. </a:t>
            </a:r>
          </a:p>
          <a:p>
            <a:pPr algn="l"/>
            <a:r>
              <a:rPr lang="es-AR" sz="1200" dirty="0"/>
              <a:t>Los hombres rara vez compran productos de belleza.</a:t>
            </a:r>
            <a:endParaRPr lang="es-ES" sz="12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D4CC522-FF42-C76B-2C32-E91E6D03AFED}"/>
              </a:ext>
            </a:extLst>
          </p:cNvPr>
          <p:cNvSpPr txBox="1">
            <a:spLocks/>
          </p:cNvSpPr>
          <p:nvPr/>
        </p:nvSpPr>
        <p:spPr>
          <a:xfrm>
            <a:off x="2406923" y="1344548"/>
            <a:ext cx="700358" cy="39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EC63478-84B4-AA03-EADB-7CFADBBF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2" y="1691133"/>
            <a:ext cx="3597602" cy="18862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29F53C6-7FA7-5FF9-3315-196D3B99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53" y="4071348"/>
            <a:ext cx="3924299" cy="2051469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D3129597-78B9-CA26-1775-497310F0A012}"/>
              </a:ext>
            </a:extLst>
          </p:cNvPr>
          <p:cNvSpPr txBox="1">
            <a:spLocks/>
          </p:cNvSpPr>
          <p:nvPr/>
        </p:nvSpPr>
        <p:spPr>
          <a:xfrm>
            <a:off x="6487203" y="4310057"/>
            <a:ext cx="4459528" cy="1030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Generar más campañas para hombres y mujeres de ventas de ropa.</a:t>
            </a:r>
          </a:p>
          <a:p>
            <a:pPr algn="l"/>
            <a:r>
              <a:rPr lang="es-ES" sz="1200" dirty="0"/>
              <a:t>Generar campañas específicas para la venta de productos de belleza especialmente para las mujeres.</a:t>
            </a:r>
          </a:p>
          <a:p>
            <a:pPr algn="l"/>
            <a:r>
              <a:rPr lang="es-ES" sz="1200" dirty="0"/>
              <a:t>Reducir stock de productos de belleza para hombres.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D15F498-728E-FC29-2439-0D91C8F3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552662" cy="855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LA ROPA: UN PRODUCTO VERSÁTIL PARA TODOS LOS GÉNEROS</a:t>
            </a:r>
            <a:endParaRPr lang="es-A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8A8F8EA-2317-61F7-CC30-75BF478C42CF}"/>
              </a:ext>
            </a:extLst>
          </p:cNvPr>
          <p:cNvSpPr txBox="1">
            <a:spLocks/>
          </p:cNvSpPr>
          <p:nvPr/>
        </p:nvSpPr>
        <p:spPr>
          <a:xfrm>
            <a:off x="7946641" y="1334030"/>
            <a:ext cx="1217805" cy="36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INSIGHTS</a:t>
            </a:r>
            <a:endParaRPr lang="es-A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C95FECC-47BE-278E-171E-360244FE25EE}"/>
              </a:ext>
            </a:extLst>
          </p:cNvPr>
          <p:cNvSpPr txBox="1">
            <a:spLocks/>
          </p:cNvSpPr>
          <p:nvPr/>
        </p:nvSpPr>
        <p:spPr>
          <a:xfrm>
            <a:off x="7748512" y="3653456"/>
            <a:ext cx="1614062" cy="36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CALL TO ACTION</a:t>
            </a:r>
            <a:endParaRPr lang="es-AR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589BAB6-BFC0-64E2-7827-F05513D8EF34}"/>
              </a:ext>
            </a:extLst>
          </p:cNvPr>
          <p:cNvSpPr txBox="1">
            <a:spLocks/>
          </p:cNvSpPr>
          <p:nvPr/>
        </p:nvSpPr>
        <p:spPr>
          <a:xfrm>
            <a:off x="2325798" y="1334031"/>
            <a:ext cx="1217804" cy="306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>
                <a:solidFill>
                  <a:srgbClr val="118DFF"/>
                </a:solidFill>
                <a:latin typeface="wf_standard-font"/>
              </a:rPr>
              <a:t>MUJERES</a:t>
            </a:r>
            <a:endParaRPr lang="es-A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9EC38F3-6A14-4533-C362-7E8CDA12BDCC}"/>
              </a:ext>
            </a:extLst>
          </p:cNvPr>
          <p:cNvSpPr txBox="1">
            <a:spLocks/>
          </p:cNvSpPr>
          <p:nvPr/>
        </p:nvSpPr>
        <p:spPr>
          <a:xfrm>
            <a:off x="2325798" y="3714801"/>
            <a:ext cx="1217804" cy="306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>
                <a:solidFill>
                  <a:srgbClr val="118DFF"/>
                </a:solidFill>
                <a:latin typeface="wf_standard-font"/>
              </a:rPr>
              <a:t>HOMBRES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4D71DCF-7459-0259-35CB-4DEB13E41BE1}"/>
              </a:ext>
            </a:extLst>
          </p:cNvPr>
          <p:cNvSpPr txBox="1"/>
          <p:nvPr/>
        </p:nvSpPr>
        <p:spPr>
          <a:xfrm>
            <a:off x="6323878" y="1910482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D81650B-0615-E5BF-E102-EBF49B6387CC}"/>
              </a:ext>
            </a:extLst>
          </p:cNvPr>
          <p:cNvSpPr txBox="1"/>
          <p:nvPr/>
        </p:nvSpPr>
        <p:spPr>
          <a:xfrm>
            <a:off x="6323878" y="2448376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-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2B3DC1-A013-D911-5643-F85BB657C0B9}"/>
              </a:ext>
            </a:extLst>
          </p:cNvPr>
          <p:cNvSpPr txBox="1"/>
          <p:nvPr/>
        </p:nvSpPr>
        <p:spPr>
          <a:xfrm>
            <a:off x="6336808" y="2181748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-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3347C3-6A76-DB98-ACF5-087A153BBC80}"/>
              </a:ext>
            </a:extLst>
          </p:cNvPr>
          <p:cNvSpPr txBox="1"/>
          <p:nvPr/>
        </p:nvSpPr>
        <p:spPr>
          <a:xfrm>
            <a:off x="6323878" y="4274339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2F3BCC4-A729-B73A-6AA8-F519A95B3D28}"/>
              </a:ext>
            </a:extLst>
          </p:cNvPr>
          <p:cNvSpPr txBox="1"/>
          <p:nvPr/>
        </p:nvSpPr>
        <p:spPr>
          <a:xfrm>
            <a:off x="6336808" y="5006191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-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277B26-B6A0-1F74-A8D0-5D36CC5C619E}"/>
              </a:ext>
            </a:extLst>
          </p:cNvPr>
          <p:cNvSpPr txBox="1"/>
          <p:nvPr/>
        </p:nvSpPr>
        <p:spPr>
          <a:xfrm>
            <a:off x="6323878" y="4563321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98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6526304" y="1974599"/>
            <a:ext cx="4058477" cy="58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El voucher incentiva a comprar de forma online.</a:t>
            </a:r>
          </a:p>
          <a:p>
            <a:pPr algn="l"/>
            <a:r>
              <a:rPr lang="es-ES" sz="1200" dirty="0"/>
              <a:t>El rango etario que más utiliza el efectivo es el adulto mayor.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D3129597-78B9-CA26-1775-497310F0A012}"/>
              </a:ext>
            </a:extLst>
          </p:cNvPr>
          <p:cNvSpPr txBox="1">
            <a:spLocks/>
          </p:cNvSpPr>
          <p:nvPr/>
        </p:nvSpPr>
        <p:spPr>
          <a:xfrm>
            <a:off x="6526304" y="4172698"/>
            <a:ext cx="4990923" cy="836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b="0" i="0" dirty="0">
                <a:solidFill>
                  <a:srgbClr val="202124"/>
                </a:solidFill>
                <a:effectLst/>
              </a:rPr>
              <a:t>Continuar con la generación de vouchers</a:t>
            </a:r>
          </a:p>
          <a:p>
            <a:pPr algn="l"/>
            <a:r>
              <a:rPr lang="es-ES" sz="1200" b="0" i="0" dirty="0">
                <a:solidFill>
                  <a:srgbClr val="202124"/>
                </a:solidFill>
                <a:effectLst/>
              </a:rPr>
              <a:t>Facilitar y promover la venta online de productos para personas mayores </a:t>
            </a:r>
          </a:p>
          <a:p>
            <a:pPr algn="l"/>
            <a:r>
              <a:rPr lang="es-ES" sz="1200" b="0" i="0" dirty="0">
                <a:solidFill>
                  <a:srgbClr val="202124"/>
                </a:solidFill>
                <a:effectLst/>
              </a:rPr>
              <a:t>Mejorar el ambiente en sucursales para las ventas presenciales</a:t>
            </a:r>
            <a:endParaRPr lang="es-ES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E44F4-FA8A-9DBC-BCE5-F55ED4AB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54" y="1466748"/>
            <a:ext cx="4150401" cy="20514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ABB804-BC4D-AE40-0C8B-97C4F980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53" y="4130582"/>
            <a:ext cx="4150401" cy="2064666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0F7EEDC6-1A84-439B-7663-A97C7568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552662" cy="855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EL 90% DE LOS CLIENTES QUE USAN VOUCHERS UTILIZAN EL MÉTODO DE PAGO ONLINE</a:t>
            </a:r>
            <a:endParaRPr lang="es-AR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D1180ABE-9C8B-9BD0-320B-8AAB5D632A24}"/>
              </a:ext>
            </a:extLst>
          </p:cNvPr>
          <p:cNvSpPr txBox="1">
            <a:spLocks/>
          </p:cNvSpPr>
          <p:nvPr/>
        </p:nvSpPr>
        <p:spPr>
          <a:xfrm>
            <a:off x="2438851" y="3670984"/>
            <a:ext cx="1217804" cy="306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>
                <a:solidFill>
                  <a:srgbClr val="118DFF"/>
                </a:solidFill>
                <a:latin typeface="wf_standard-font"/>
              </a:rPr>
              <a:t>FILTRADO POR ADULTO MAYOR</a:t>
            </a:r>
            <a:endParaRPr lang="es-A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B5F75EC-2557-3CB4-EA44-879D18877C12}"/>
              </a:ext>
            </a:extLst>
          </p:cNvPr>
          <p:cNvSpPr txBox="1">
            <a:spLocks/>
          </p:cNvSpPr>
          <p:nvPr/>
        </p:nvSpPr>
        <p:spPr>
          <a:xfrm>
            <a:off x="7946641" y="1334030"/>
            <a:ext cx="1217805" cy="36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INSIGHTS</a:t>
            </a:r>
            <a:endParaRPr lang="es-AR" b="1" dirty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E33C118E-EB30-0D46-A32E-52DF6FD87CD3}"/>
              </a:ext>
            </a:extLst>
          </p:cNvPr>
          <p:cNvSpPr txBox="1">
            <a:spLocks/>
          </p:cNvSpPr>
          <p:nvPr/>
        </p:nvSpPr>
        <p:spPr>
          <a:xfrm>
            <a:off x="7748512" y="3653456"/>
            <a:ext cx="1614062" cy="36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solidFill>
                  <a:srgbClr val="118DFF"/>
                </a:solidFill>
                <a:latin typeface="wf_standard-font"/>
              </a:rPr>
              <a:t>CALL TO ACTION</a:t>
            </a:r>
            <a:endParaRPr lang="es-AR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9738EC-2E04-1A55-05DE-80B4F8AA2680}"/>
              </a:ext>
            </a:extLst>
          </p:cNvPr>
          <p:cNvSpPr txBox="1"/>
          <p:nvPr/>
        </p:nvSpPr>
        <p:spPr>
          <a:xfrm>
            <a:off x="6375909" y="4130582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9EB73C8-67C9-8F43-6F58-FA7CC388940B}"/>
              </a:ext>
            </a:extLst>
          </p:cNvPr>
          <p:cNvSpPr txBox="1"/>
          <p:nvPr/>
        </p:nvSpPr>
        <p:spPr>
          <a:xfrm>
            <a:off x="6375909" y="1941437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9D16B71-C4EB-0564-452A-A2F484B307BF}"/>
              </a:ext>
            </a:extLst>
          </p:cNvPr>
          <p:cNvSpPr txBox="1"/>
          <p:nvPr/>
        </p:nvSpPr>
        <p:spPr>
          <a:xfrm>
            <a:off x="6375909" y="2231800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-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3919E5B-8ACE-44E0-E13D-126DD2E35588}"/>
              </a:ext>
            </a:extLst>
          </p:cNvPr>
          <p:cNvSpPr txBox="1"/>
          <p:nvPr/>
        </p:nvSpPr>
        <p:spPr>
          <a:xfrm>
            <a:off x="6369066" y="4416483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A32639-0FBE-F78D-E0DD-02E1124556C7}"/>
              </a:ext>
            </a:extLst>
          </p:cNvPr>
          <p:cNvSpPr txBox="1"/>
          <p:nvPr/>
        </p:nvSpPr>
        <p:spPr>
          <a:xfrm>
            <a:off x="6369066" y="4722812"/>
            <a:ext cx="3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118DFF"/>
                </a:solidFill>
              </a:rPr>
              <a:t>+</a:t>
            </a:r>
            <a:endParaRPr lang="es-UY" dirty="0">
              <a:solidFill>
                <a:srgbClr val="118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1A7E19-A3B6-D984-B5AF-33964032F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UY" sz="7200" dirty="0">
                <a:latin typeface="wf_standard-font"/>
              </a:rPr>
              <a:t>¡GRACIAS!</a:t>
            </a:r>
            <a:endParaRPr lang="es-AR" sz="7200" dirty="0">
              <a:latin typeface="wf_standard-fon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8743" y="4920393"/>
            <a:ext cx="4651936" cy="631825"/>
          </a:xfrm>
        </p:spPr>
        <p:txBody>
          <a:bodyPr anchor="ctr">
            <a:normAutofit/>
          </a:bodyPr>
          <a:lstStyle/>
          <a:p>
            <a:r>
              <a:rPr lang="es-UY" sz="2800" dirty="0"/>
              <a:t>Juan Nocetti y Franco Barlocco</a:t>
            </a:r>
            <a:endParaRPr lang="es-AR" sz="2800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659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243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wf_standard-font</vt:lpstr>
      <vt:lpstr>Tema de Office</vt:lpstr>
      <vt:lpstr>Análisis de ventas</vt:lpstr>
      <vt:lpstr>Presentación de PowerPoint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BARLOCCO</dc:creator>
  <cp:lastModifiedBy>FRANCO BARLOCCO</cp:lastModifiedBy>
  <cp:revision>2</cp:revision>
  <dcterms:created xsi:type="dcterms:W3CDTF">2023-11-27T23:28:43Z</dcterms:created>
  <dcterms:modified xsi:type="dcterms:W3CDTF">2023-11-28T23:50:48Z</dcterms:modified>
</cp:coreProperties>
</file>