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EE537-0A7C-E57B-2B15-FF433F6BF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C6DCA1-37EF-AD6D-D091-2BA57019F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4A811A-4EA6-4072-D7B7-9C8A6C0D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7B08A3-001D-09B3-D080-74726BC5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5E082F-1E90-D46A-8CA2-493B2C6B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101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4A0BF-DFE8-98C9-6A1C-94B8E9BF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32F74A-E2C2-7660-B087-8B1049A4D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B74776-80B0-98F0-EB07-22AE4EE1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DFC914-E32C-1DDE-977D-FB420A22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202E07-B54A-7170-0754-F210A2C8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255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EBCEA9-3484-2DD6-6DD6-FAD47FBDA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441508-202A-F499-1EEF-997EE3AC6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11BA3-4EA2-5C80-F17E-C1B8947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643109-727C-1B19-00FE-835F8968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8983FC-A716-ECA5-E5E0-36AD6BE3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564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70A59-0A30-4FBF-43EF-6783E704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5AC348-801D-B4EB-6E03-373AAADE0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10D336-C924-C091-980F-CB42F826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49598-1668-D7DE-8E0C-9FCD2FC8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B93795-B0EC-9B7D-3019-FF46D0DB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290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69EA0-018B-7F07-C055-FDA37EBD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46252D-7A85-DCE0-2C6C-899FCD597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076A71-7632-370B-974B-908F2306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3FCA32-06B7-CAF7-5AA4-8DC35EEC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6E3481-1CA7-8644-F7E8-40FF6CA9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78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29544-41AE-1421-6E46-671BF616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55E63-2F29-0EDB-AEE8-0541E9FD0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392380-1B0F-ED3E-4862-39749279F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A30944-60B2-95B4-1ECB-40D78ABD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776E28-46EB-8CC7-9738-94B6F2CC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CD68D-5BBD-6AE9-0C89-EBE760D6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625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F48F7-5DB9-E93C-C662-1757331E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A2FED6-C23D-A461-9A13-5C64560F8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709B63-BD12-D4C1-4188-66DC94AEF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58BDA5-D136-6E2B-D40B-0D09ABDFC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32BCFD-49BB-DC71-7772-6E19EC3AA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0A4208-A407-A87D-B962-19F804FA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D7AE62-FAF8-09C5-F784-E365D7D7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CD3229-C552-07CF-BDC9-68485771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023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754FC-C490-8730-8F2C-EBBD6B02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B51B10-C253-8EF5-1561-8B9BF93B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093D40-0BF6-C987-7541-094F4116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8A7F4D-CED8-B88A-0E8B-4E8D7086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348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A767D5-6B2D-3545-6300-E7B4818A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1FE6EF-A013-9465-5CDD-8DF4E141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78B3CB-5919-4A02-228D-F42D3FEE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336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32B4B-6989-C24B-E2B4-1B9C2FE3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8E1C1-3EA8-5DB6-E8BE-2E4C0CD07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E08B55-B404-FB5C-5DF9-0C038FE50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6C2ECC-40F7-C311-B2E8-E1E9E561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8050C0-BAC5-3FB0-2A73-5DF3BE38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63F5C6-1534-FD0E-CE9E-9A99964A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49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52AA0-C18D-0AAC-1A89-48D5E0E1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488657-B305-D589-4A3D-C09B5FA4E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FC23A3-323C-3EC6-DCA3-F07BE6C0C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76D6AF-681A-2A30-C96A-7918A1E9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EC0B-D654-4DCA-B28D-2D9FBD433799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2AFD6A-E605-D58D-B98C-B543FE7E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C87B4E-C30A-139D-D75C-478E6D0C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053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D531C3-18D5-76E7-4CA3-9B1C981B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31BA26-AF25-2B0B-E630-CB031FB75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AC88DC-FB90-9CF5-7065-9A5BD7722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EC0B-D654-4DCA-B28D-2D9FBD433799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875AD-D116-377A-56FB-92678B9C2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E9066E-B8C0-1D78-A3EB-E8C2C750B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53B7-2E9E-44AB-B1FF-C81D527EB8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833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A7E19-A3B6-D984-B5AF-33964032F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F9A7B2-4418-3893-24D6-A04CAE00F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257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6F9A7B2-4418-3893-24D6-A04CAE00F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04" y="342004"/>
            <a:ext cx="5632174" cy="1655762"/>
          </a:xfrm>
        </p:spPr>
        <p:txBody>
          <a:bodyPr/>
          <a:lstStyle/>
          <a:p>
            <a:r>
              <a:rPr lang="es-ES" dirty="0"/>
              <a:t>Excelente performance en campaña de marketing en el mes de mayo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DDAA6C-4C67-E071-271E-E48F6BAF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71" y="1506677"/>
            <a:ext cx="7093257" cy="3016194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4F9367DA-2376-BA74-25AF-CFB588C5E9FB}"/>
              </a:ext>
            </a:extLst>
          </p:cNvPr>
          <p:cNvSpPr txBox="1">
            <a:spLocks/>
          </p:cNvSpPr>
          <p:nvPr/>
        </p:nvSpPr>
        <p:spPr>
          <a:xfrm>
            <a:off x="1027044" y="5126038"/>
            <a:ext cx="4856922" cy="1142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/>
              <a:t> + Mejora de ganancias en el mes de mayo respecto a los otros meses</a:t>
            </a:r>
          </a:p>
          <a:p>
            <a:pPr algn="l"/>
            <a:r>
              <a:rPr lang="es-ES" sz="1200" dirty="0"/>
              <a:t> - Gran recaída de ganancias en junio</a:t>
            </a:r>
          </a:p>
          <a:p>
            <a:pPr algn="l"/>
            <a:r>
              <a:rPr lang="es-AR" sz="1200" dirty="0"/>
              <a:t>+ Mejora de ganancias con la campaña de diciembre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D4CC522-FF42-C76B-2C32-E91E6D03AFED}"/>
              </a:ext>
            </a:extLst>
          </p:cNvPr>
          <p:cNvSpPr txBox="1">
            <a:spLocks/>
          </p:cNvSpPr>
          <p:nvPr/>
        </p:nvSpPr>
        <p:spPr>
          <a:xfrm>
            <a:off x="6308036" y="5126038"/>
            <a:ext cx="4856922" cy="1142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/>
              <a:t>Generar más campañas de marketing.</a:t>
            </a:r>
          </a:p>
          <a:p>
            <a:pPr algn="l"/>
            <a:r>
              <a:rPr lang="es-ES" sz="1200" dirty="0"/>
              <a:t>Dividir el presupuesto en distintas etapas del año. 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00151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6F9A7B2-4418-3893-24D6-A04CAE00F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04" y="342004"/>
            <a:ext cx="5632174" cy="1655762"/>
          </a:xfrm>
        </p:spPr>
        <p:txBody>
          <a:bodyPr/>
          <a:lstStyle/>
          <a:p>
            <a:r>
              <a:rPr lang="es-ES" dirty="0"/>
              <a:t>Tendencias de compras por géneros</a:t>
            </a:r>
            <a:endParaRPr lang="es-A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4F9367DA-2376-BA74-25AF-CFB588C5E9FB}"/>
              </a:ext>
            </a:extLst>
          </p:cNvPr>
          <p:cNvSpPr txBox="1">
            <a:spLocks/>
          </p:cNvSpPr>
          <p:nvPr/>
        </p:nvSpPr>
        <p:spPr>
          <a:xfrm>
            <a:off x="6228523" y="1169885"/>
            <a:ext cx="4990923" cy="125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/>
              <a:t>+ La ropa es el producto que más compran hombres y mujeres</a:t>
            </a:r>
          </a:p>
          <a:p>
            <a:pPr algn="l"/>
            <a:r>
              <a:rPr lang="es-ES" sz="1200" dirty="0"/>
              <a:t>- Las mujeres no suelen comprar tantos productos electrónicos </a:t>
            </a:r>
          </a:p>
          <a:p>
            <a:pPr algn="l"/>
            <a:r>
              <a:rPr lang="es-AR" sz="1200" dirty="0"/>
              <a:t>- Los hombres rara vez compran productos de belleza </a:t>
            </a:r>
            <a:endParaRPr lang="es-ES" sz="12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D4CC522-FF42-C76B-2C32-E91E6D03AFED}"/>
              </a:ext>
            </a:extLst>
          </p:cNvPr>
          <p:cNvSpPr txBox="1">
            <a:spLocks/>
          </p:cNvSpPr>
          <p:nvPr/>
        </p:nvSpPr>
        <p:spPr>
          <a:xfrm>
            <a:off x="2406923" y="1344548"/>
            <a:ext cx="700358" cy="39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/>
              <a:t>Mujeres</a:t>
            </a:r>
            <a:endParaRPr lang="es-AR" sz="12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5532317-5851-1941-9B71-03F294CB66A3}"/>
              </a:ext>
            </a:extLst>
          </p:cNvPr>
          <p:cNvSpPr txBox="1">
            <a:spLocks/>
          </p:cNvSpPr>
          <p:nvPr/>
        </p:nvSpPr>
        <p:spPr>
          <a:xfrm>
            <a:off x="2355789" y="3674891"/>
            <a:ext cx="802627" cy="39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/>
              <a:t>Hombres</a:t>
            </a:r>
            <a:endParaRPr lang="es-AR" sz="12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EC63478-84B4-AA03-EADB-7CFADBBF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54" y="1525890"/>
            <a:ext cx="3597602" cy="188622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29F53C6-7FA7-5FF9-3315-196D3B991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54" y="4071348"/>
            <a:ext cx="3924299" cy="2051469"/>
          </a:xfrm>
          <a:prstGeom prst="rect">
            <a:avLst/>
          </a:prstGeom>
        </p:spPr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D3129597-78B9-CA26-1775-497310F0A012}"/>
              </a:ext>
            </a:extLst>
          </p:cNvPr>
          <p:cNvSpPr txBox="1">
            <a:spLocks/>
          </p:cNvSpPr>
          <p:nvPr/>
        </p:nvSpPr>
        <p:spPr>
          <a:xfrm>
            <a:off x="6392955" y="4071348"/>
            <a:ext cx="4990923" cy="125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/>
              <a:t>+ Generar más campañas para hombres y mujeres de ventas de ropa.</a:t>
            </a:r>
          </a:p>
          <a:p>
            <a:pPr algn="l"/>
            <a:r>
              <a:rPr lang="es-ES" sz="1200" dirty="0"/>
              <a:t>+ Generar campañas específicas para la venta de productos de belleza especialmente para las mujeres.</a:t>
            </a:r>
          </a:p>
          <a:p>
            <a:pPr algn="l"/>
            <a:r>
              <a:rPr lang="es-ES" sz="1200" dirty="0"/>
              <a:t>- Reducir stock de productos de belleza para hombres.</a:t>
            </a:r>
          </a:p>
        </p:txBody>
      </p:sp>
    </p:spTree>
    <p:extLst>
      <p:ext uri="{BB962C8B-B14F-4D97-AF65-F5344CB8AC3E}">
        <p14:creationId xmlns:p14="http://schemas.microsoft.com/office/powerpoint/2010/main" val="409985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C3871DCE-FB86-E894-6B73-824108C7F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54" y="3959882"/>
            <a:ext cx="4356613" cy="205146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8479401-1C00-317F-CCF6-42195E308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54" y="1475958"/>
            <a:ext cx="3995552" cy="1886225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06F9A7B2-4418-3893-24D6-A04CAE00F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04" y="342004"/>
            <a:ext cx="5437838" cy="957407"/>
          </a:xfrm>
        </p:spPr>
        <p:txBody>
          <a:bodyPr/>
          <a:lstStyle/>
          <a:p>
            <a:r>
              <a:rPr lang="es-ES" dirty="0"/>
              <a:t>Importancia clave de los </a:t>
            </a:r>
            <a:r>
              <a:rPr lang="es-ES" dirty="0" err="1"/>
              <a:t>vouchers</a:t>
            </a:r>
            <a:r>
              <a:rPr lang="es-ES" dirty="0"/>
              <a:t> en estrategias de ventas en línea </a:t>
            </a:r>
            <a:endParaRPr lang="es-A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4F9367DA-2376-BA74-25AF-CFB588C5E9FB}"/>
              </a:ext>
            </a:extLst>
          </p:cNvPr>
          <p:cNvSpPr txBox="1">
            <a:spLocks/>
          </p:cNvSpPr>
          <p:nvPr/>
        </p:nvSpPr>
        <p:spPr>
          <a:xfrm>
            <a:off x="6228523" y="1466748"/>
            <a:ext cx="4990923" cy="125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/>
              <a:t>+ El </a:t>
            </a:r>
            <a:r>
              <a:rPr lang="es-ES" sz="1200" dirty="0" err="1"/>
              <a:t>voucher</a:t>
            </a:r>
            <a:r>
              <a:rPr lang="es-ES" sz="1200" dirty="0"/>
              <a:t> incentiva a comprar de forma online.</a:t>
            </a:r>
          </a:p>
          <a:p>
            <a:pPr algn="l"/>
            <a:r>
              <a:rPr lang="es-ES" sz="1200" dirty="0"/>
              <a:t>- El rango etario que más utiliza el efectivo es el adulto mayor.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5532317-5851-1941-9B71-03F294CB66A3}"/>
              </a:ext>
            </a:extLst>
          </p:cNvPr>
          <p:cNvSpPr txBox="1">
            <a:spLocks/>
          </p:cNvSpPr>
          <p:nvPr/>
        </p:nvSpPr>
        <p:spPr>
          <a:xfrm>
            <a:off x="2355789" y="3674891"/>
            <a:ext cx="2125974" cy="39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/>
              <a:t>Filtrado por adulto mayor</a:t>
            </a:r>
            <a:endParaRPr lang="es-AR" sz="1200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D3129597-78B9-CA26-1775-497310F0A012}"/>
              </a:ext>
            </a:extLst>
          </p:cNvPr>
          <p:cNvSpPr txBox="1">
            <a:spLocks/>
          </p:cNvSpPr>
          <p:nvPr/>
        </p:nvSpPr>
        <p:spPr>
          <a:xfrm>
            <a:off x="6392955" y="4071348"/>
            <a:ext cx="4990923" cy="125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050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+ Continuar con la generación de </a:t>
            </a:r>
            <a:r>
              <a:rPr lang="es-ES" sz="1050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vouchers</a:t>
            </a:r>
            <a:endParaRPr lang="es-ES" sz="1050" b="0" i="0" dirty="0">
              <a:solidFill>
                <a:srgbClr val="202124"/>
              </a:solidFill>
              <a:effectLst/>
              <a:latin typeface="Roboto" panose="020F0502020204030204" pitchFamily="2" charset="0"/>
            </a:endParaRPr>
          </a:p>
          <a:p>
            <a:pPr algn="l"/>
            <a:r>
              <a:rPr lang="es-ES" sz="1050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+ Facilitar y promover la venta online de productos para personas mayores </a:t>
            </a:r>
          </a:p>
          <a:p>
            <a:pPr algn="l"/>
            <a:r>
              <a:rPr lang="es-ES" sz="1050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+ Mejorar el ambiente en sucursales para las ventas presenciales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882839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202</Words>
  <Application>Microsoft Office PowerPoint</Application>
  <PresentationFormat>Panorámica</PresentationFormat>
  <Paragraphs>22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 BARLOCCO</dc:creator>
  <cp:lastModifiedBy>FRANCO BARLOCCO</cp:lastModifiedBy>
  <cp:revision>1</cp:revision>
  <dcterms:created xsi:type="dcterms:W3CDTF">2023-11-27T23:28:43Z</dcterms:created>
  <dcterms:modified xsi:type="dcterms:W3CDTF">2023-11-28T00:41:12Z</dcterms:modified>
</cp:coreProperties>
</file>