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3E8E2-39C6-D1E0-A456-2E98878EB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141" y="1656522"/>
            <a:ext cx="8361229" cy="1561863"/>
          </a:xfrm>
        </p:spPr>
        <p:txBody>
          <a:bodyPr/>
          <a:lstStyle/>
          <a:p>
            <a:r>
              <a:rPr lang="es-US" sz="6000" dirty="0"/>
              <a:t>Ejemplos de tipos de variables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E14E54-CC29-9F54-6724-46737B6A0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80655"/>
            <a:ext cx="6831673" cy="2187016"/>
          </a:xfrm>
        </p:spPr>
        <p:txBody>
          <a:bodyPr>
            <a:noAutofit/>
          </a:bodyPr>
          <a:lstStyle/>
          <a:p>
            <a:pPr algn="l" fontAlgn="base" latinLnBrk="1"/>
            <a:r>
              <a:rPr lang="es-US" sz="2800" b="0" i="0" dirty="0">
                <a:solidFill>
                  <a:srgbClr val="FF0000"/>
                </a:solidFill>
                <a:effectLst/>
                <a:latin typeface="inherit"/>
              </a:rPr>
              <a:t>1&lt;script&gt;</a:t>
            </a:r>
            <a:endParaRPr lang="es-US" sz="2800" b="0" i="0" dirty="0">
              <a:solidFill>
                <a:srgbClr val="000000"/>
              </a:solidFill>
              <a:effectLst/>
              <a:latin typeface="Courier New" panose="02000000000000000000" pitchFamily="2" charset="0"/>
            </a:endParaRPr>
          </a:p>
          <a:p>
            <a:pPr algn="l" fontAlgn="base" latinLnBrk="1"/>
            <a:r>
              <a:rPr lang="es-US" sz="2800" dirty="0">
                <a:solidFill>
                  <a:srgbClr val="004ED0"/>
                </a:solidFill>
                <a:latin typeface="inherit"/>
              </a:rPr>
              <a:t>2</a:t>
            </a:r>
            <a:r>
              <a:rPr lang="es-US" sz="2800" b="0" i="0" dirty="0">
                <a:solidFill>
                  <a:srgbClr val="004ED0"/>
                </a:solidFill>
                <a:effectLst/>
                <a:latin typeface="inherit"/>
              </a:rPr>
              <a:t>var </a:t>
            </a:r>
            <a:r>
              <a:rPr lang="es-US" sz="2800" b="0" i="0" dirty="0" err="1">
                <a:solidFill>
                  <a:srgbClr val="004ED0"/>
                </a:solidFill>
                <a:effectLst/>
                <a:latin typeface="inherit"/>
              </a:rPr>
              <a:t>cambioTipo</a:t>
            </a:r>
            <a:r>
              <a:rPr lang="es-US" sz="28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US" sz="2800" b="0" i="0" dirty="0">
                <a:solidFill>
                  <a:srgbClr val="000000"/>
                </a:solidFill>
                <a:effectLst/>
                <a:latin typeface="Courier New" panose="02000000000000000000" pitchFamily="2" charset="0"/>
              </a:rPr>
              <a:t>=</a:t>
            </a:r>
            <a:r>
              <a:rPr lang="es-US" sz="28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US" sz="2800" b="0" i="0" dirty="0">
                <a:solidFill>
                  <a:srgbClr val="008000"/>
                </a:solidFill>
                <a:effectLst/>
                <a:latin typeface="inherit"/>
              </a:rPr>
              <a:t>"hola"</a:t>
            </a:r>
            <a:r>
              <a:rPr lang="es-US" sz="2800" b="0" i="0" dirty="0">
                <a:solidFill>
                  <a:srgbClr val="000000"/>
                </a:solidFill>
                <a:effectLst/>
                <a:latin typeface="Courier New" panose="02000000000000000000" pitchFamily="2" charset="0"/>
              </a:rPr>
              <a:t>;</a:t>
            </a:r>
            <a:r>
              <a:rPr lang="es-US" sz="28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US" sz="2800" b="0" i="0" dirty="0">
                <a:solidFill>
                  <a:srgbClr val="000000"/>
                </a:solidFill>
                <a:effectLst/>
                <a:latin typeface="Courier New" panose="02000000000000000000" pitchFamily="2" charset="0"/>
              </a:rPr>
              <a:t> </a:t>
            </a:r>
            <a:r>
              <a:rPr lang="es-US" sz="2800" b="0" i="0" dirty="0">
                <a:solidFill>
                  <a:srgbClr val="FF8000"/>
                </a:solidFill>
                <a:effectLst/>
                <a:latin typeface="inherit"/>
              </a:rPr>
              <a:t>//es un </a:t>
            </a:r>
            <a:r>
              <a:rPr lang="es-US" sz="2800" b="0" i="0" dirty="0" err="1">
                <a:solidFill>
                  <a:srgbClr val="FF8000"/>
                </a:solidFill>
                <a:effectLst/>
                <a:latin typeface="inherit"/>
              </a:rPr>
              <a:t>string</a:t>
            </a:r>
            <a:endParaRPr lang="es-US" sz="2800" b="0" i="0" dirty="0">
              <a:solidFill>
                <a:srgbClr val="000000"/>
              </a:solidFill>
              <a:effectLst/>
              <a:latin typeface="Courier New" panose="02000000000000000000" pitchFamily="2" charset="0"/>
            </a:endParaRPr>
          </a:p>
          <a:p>
            <a:pPr algn="l" fontAlgn="base" latinLnBrk="1"/>
            <a:r>
              <a:rPr lang="es-US" sz="2800" b="0" i="0" dirty="0">
                <a:solidFill>
                  <a:srgbClr val="000000"/>
                </a:solidFill>
                <a:effectLst/>
                <a:latin typeface="inherit"/>
              </a:rPr>
              <a:t>3cambioTipo</a:t>
            </a:r>
            <a:r>
              <a:rPr lang="es-US" sz="28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US" sz="2800" b="0" i="0" dirty="0">
                <a:solidFill>
                  <a:srgbClr val="000000"/>
                </a:solidFill>
                <a:effectLst/>
                <a:latin typeface="Courier New" panose="02000000000000000000" pitchFamily="2" charset="0"/>
              </a:rPr>
              <a:t>=</a:t>
            </a:r>
            <a:r>
              <a:rPr lang="es-US" sz="28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US" sz="2800" b="0" i="0" dirty="0">
                <a:solidFill>
                  <a:srgbClr val="CE0000"/>
                </a:solidFill>
                <a:effectLst/>
                <a:latin typeface="inherit"/>
              </a:rPr>
              <a:t>89</a:t>
            </a:r>
            <a:r>
              <a:rPr lang="es-US" sz="2800" b="0" i="0" dirty="0">
                <a:solidFill>
                  <a:srgbClr val="000000"/>
                </a:solidFill>
                <a:effectLst/>
                <a:latin typeface="Courier New" panose="02000000000000000000" pitchFamily="2" charset="0"/>
              </a:rPr>
              <a:t>;</a:t>
            </a:r>
            <a:r>
              <a:rPr lang="es-US" sz="28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US" sz="2800" b="0" i="0" dirty="0">
                <a:solidFill>
                  <a:srgbClr val="000000"/>
                </a:solidFill>
                <a:effectLst/>
                <a:latin typeface="Courier New" panose="02000000000000000000" pitchFamily="2" charset="0"/>
              </a:rPr>
              <a:t> </a:t>
            </a:r>
            <a:r>
              <a:rPr lang="es-US" sz="2800" b="0" i="0" dirty="0">
                <a:solidFill>
                  <a:srgbClr val="FF8000"/>
                </a:solidFill>
                <a:effectLst/>
                <a:latin typeface="inherit"/>
              </a:rPr>
              <a:t>//es un número</a:t>
            </a:r>
            <a:endParaRPr lang="es-US" sz="2800" b="0" i="0" dirty="0">
              <a:solidFill>
                <a:srgbClr val="000000"/>
              </a:solidFill>
              <a:effectLst/>
              <a:latin typeface="Courier New" panose="02000000000000000000" pitchFamily="2" charset="0"/>
            </a:endParaRPr>
          </a:p>
          <a:p>
            <a:pPr algn="l" fontAlgn="base" latinLnBrk="1"/>
            <a:r>
              <a:rPr lang="es-US" sz="2800" b="0" i="0" dirty="0">
                <a:solidFill>
                  <a:srgbClr val="FF0000"/>
                </a:solidFill>
                <a:effectLst/>
                <a:latin typeface="inherit"/>
              </a:rPr>
              <a:t>4&lt;/script&gt;</a:t>
            </a:r>
            <a:endParaRPr lang="es-US" sz="2800" b="0" i="0" dirty="0">
              <a:solidFill>
                <a:srgbClr val="000000"/>
              </a:solidFill>
              <a:effectLst/>
              <a:latin typeface="Courier New" panose="02000000000000000000" pitchFamily="2" charset="0"/>
            </a:endParaRPr>
          </a:p>
          <a:p>
            <a:pPr algn="l"/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10745695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0544357-D1E6-1FB0-BDDD-74C75B523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13" y="869437"/>
            <a:ext cx="4272406" cy="5119125"/>
          </a:xfr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599195AB-D3EB-0379-C0F1-D38CFEC59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907" y="869437"/>
            <a:ext cx="4042506" cy="51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51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TF10001025</vt:lpstr>
      <vt:lpstr>Ejemplos de tipos de variables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de tipos de variables </dc:title>
  <dc:creator>Jennymateo309@gmail.com</dc:creator>
  <cp:lastModifiedBy>Jennymateo309@gmail.com</cp:lastModifiedBy>
  <cp:revision>2</cp:revision>
  <dcterms:created xsi:type="dcterms:W3CDTF">2023-09-28T03:57:05Z</dcterms:created>
  <dcterms:modified xsi:type="dcterms:W3CDTF">2023-09-28T04:15:01Z</dcterms:modified>
</cp:coreProperties>
</file>