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0709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8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8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7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27289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7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2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9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7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383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938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514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81B7D64-D75A-23BB-F3F0-A46D93C99E7E}"/>
              </a:ext>
            </a:extLst>
          </p:cNvPr>
          <p:cNvSpPr txBox="1"/>
          <p:nvPr/>
        </p:nvSpPr>
        <p:spPr>
          <a:xfrm>
            <a:off x="518457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E69549E-1AB4-1A29-ECB5-3EC03CD6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Variables….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F4951C-9C2D-8B69-DE64-1D4A7E67F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variable es algo que puede tener diferentes valores, como el peso, la altura o el color de los ojos, a diferencia de una constante que solo tiene un valor, como la velocidad de la luz. Los tipos de variables vienen determinados por el dato que representa.</a:t>
            </a:r>
          </a:p>
          <a:p>
            <a:r>
              <a:rPr lang="es-ES" dirty="0"/>
              <a:t>En Programación, una variable está formada por un espacio en el sistema de almacenaje (memoria principal de un ordenador) y un nombre simbólico (un identificador) que está asociado a dicho espacio. Ese espacio contiene una cantidad de información conocida o desconocida, es decir un valor.</a:t>
            </a:r>
          </a:p>
        </p:txBody>
      </p:sp>
    </p:spTree>
    <p:extLst>
      <p:ext uri="{BB962C8B-B14F-4D97-AF65-F5344CB8AC3E}">
        <p14:creationId xmlns:p14="http://schemas.microsoft.com/office/powerpoint/2010/main" val="36331840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E994B-D074-36DA-D170-18AD9E38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 IDENTIFICAMOS UNA VARIABLE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1E2AB9-0EBF-BA3C-334A-1FF9ADEE0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38300"/>
            <a:ext cx="9601200" cy="4533900"/>
          </a:xfrm>
        </p:spPr>
        <p:txBody>
          <a:bodyPr/>
          <a:lstStyle/>
          <a:p>
            <a:endParaRPr lang="es-ES" dirty="0"/>
          </a:p>
          <a:p>
            <a:pPr marL="0" indent="0">
              <a:buNone/>
            </a:pPr>
            <a:r>
              <a:rPr lang="es-ES" sz="2800" dirty="0"/>
              <a:t>Para identificar las variables podemos ubicarlas en el tiempo y notar que la variable independiente se presenta antes de presentar la variable dependiente.</a:t>
            </a:r>
          </a:p>
          <a:p>
            <a:pPr marL="0" indent="0">
              <a:buNone/>
            </a:pPr>
            <a:r>
              <a:rPr lang="es-ES" sz="2800" b="1" dirty="0"/>
              <a:t>TIPOS DE VARIABLES:</a:t>
            </a:r>
          </a:p>
          <a:p>
            <a:r>
              <a:rPr lang="es-ES" sz="2800" dirty="0"/>
              <a:t>Cualitativa nominal</a:t>
            </a:r>
          </a:p>
          <a:p>
            <a:r>
              <a:rPr lang="es-ES" sz="2800" dirty="0"/>
              <a:t> Cualitativa ordinal</a:t>
            </a:r>
          </a:p>
          <a:p>
            <a:r>
              <a:rPr lang="es-ES" sz="2800" dirty="0"/>
              <a:t>Cuantitativa continua</a:t>
            </a:r>
          </a:p>
          <a:p>
            <a:r>
              <a:rPr lang="es-ES" sz="2800" dirty="0"/>
              <a:t>Cuantitativa discreta</a:t>
            </a:r>
          </a:p>
        </p:txBody>
      </p:sp>
    </p:spTree>
    <p:extLst>
      <p:ext uri="{BB962C8B-B14F-4D97-AF65-F5344CB8AC3E}">
        <p14:creationId xmlns:p14="http://schemas.microsoft.com/office/powerpoint/2010/main" val="83958808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TF10001025</vt:lpstr>
      <vt:lpstr>Variables….</vt:lpstr>
      <vt:lpstr>COMO IDENTIFICAMOS UNA VARIABLE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Variables….</dc:title>
  <dc:creator>50236041928</dc:creator>
  <cp:lastModifiedBy>50236041928</cp:lastModifiedBy>
  <cp:revision>7</cp:revision>
  <dcterms:created xsi:type="dcterms:W3CDTF">2023-09-29T15:53:20Z</dcterms:created>
  <dcterms:modified xsi:type="dcterms:W3CDTF">2023-09-29T16:32:04Z</dcterms:modified>
</cp:coreProperties>
</file>