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C8EC-5708-FCF3-344A-E96E2799B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595437"/>
            <a:ext cx="8361229" cy="3000375"/>
          </a:xfrm>
        </p:spPr>
        <p:txBody>
          <a:bodyPr/>
          <a:lstStyle/>
          <a:p>
            <a:r>
              <a:rPr lang="es-MX" dirty="0"/>
              <a:t>Variables y tipos de datos 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B5D894-225B-716D-2B0A-C32AA769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788457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8FF51-5E1A-D969-ABD5-088F8249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218" y="166689"/>
            <a:ext cx="9222581" cy="1631155"/>
          </a:xfrm>
        </p:spPr>
        <p:txBody>
          <a:bodyPr anchor="ctr"/>
          <a:lstStyle/>
          <a:p>
            <a:pPr algn="ctr"/>
            <a:r>
              <a:rPr lang="es-MX" dirty="0"/>
              <a:t>¿Que es una variable? 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7B450-8342-173E-FF84-74BA2EF0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476" y="1412081"/>
            <a:ext cx="9601200" cy="4850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  Una variable es un espacio de memoria donde se guardan, almacenan y se recuperan datos, de un determinado tipo de dato que se utilizan en un algoritmo o programa. Cuando escribimos código, las variables se utilizan para:</a:t>
            </a:r>
          </a:p>
          <a:p>
            <a:r>
              <a:rPr lang="es-MX" dirty="0"/>
              <a:t>Guardar datos. </a:t>
            </a:r>
          </a:p>
          <a:p>
            <a:r>
              <a:rPr lang="es-MX" dirty="0"/>
              <a:t>Asignar valores de una variable a otra.</a:t>
            </a:r>
          </a:p>
          <a:p>
            <a:r>
              <a:rPr lang="es-MX" dirty="0"/>
              <a:t> Representar valores dentro de una expresión matemática. </a:t>
            </a:r>
          </a:p>
          <a:p>
            <a:r>
              <a:rPr lang="es-MX" dirty="0"/>
              <a:t> Mostrar valores por pantalla.</a:t>
            </a:r>
          </a:p>
          <a:p>
            <a:pPr marL="0" indent="0">
              <a:buNone/>
            </a:pPr>
            <a:r>
              <a:rPr lang="es-MX" dirty="0"/>
              <a:t> Pueden ser letras, números y el símbolo. Con estos límites:</a:t>
            </a:r>
          </a:p>
          <a:p>
            <a:r>
              <a:rPr lang="es-MX" dirty="0"/>
              <a:t> No puede tener espacios.</a:t>
            </a:r>
          </a:p>
          <a:p>
            <a:r>
              <a:rPr lang="es-MX" dirty="0"/>
              <a:t> No empezar con un número. </a:t>
            </a:r>
          </a:p>
          <a:p>
            <a:r>
              <a:rPr lang="es-MX" dirty="0"/>
              <a:t>No puede ser una palabra reservada. Por ejemplo, </a:t>
            </a:r>
            <a:r>
              <a:rPr lang="es-MX" dirty="0" err="1"/>
              <a:t>if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, </a:t>
            </a:r>
            <a:r>
              <a:rPr lang="es-MX" dirty="0" err="1"/>
              <a:t>while</a:t>
            </a:r>
            <a:r>
              <a:rPr lang="es-MX" dirty="0"/>
              <a:t>, nombres de algoritmos, ni nombres repetidos. A  la  variable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355167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B724-EAAE-0286-F853-247D69EC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756" y="388143"/>
            <a:ext cx="9601200" cy="1485900"/>
          </a:xfrm>
        </p:spPr>
        <p:txBody>
          <a:bodyPr/>
          <a:lstStyle/>
          <a:p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8386D-EC93-D0DF-1B77-B52D5777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881063"/>
            <a:ext cx="9601200" cy="3786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A  la  variable  hay  que  darle  un  nombre  para  identificarla,  este  nombre  preferiblemente  que identifique el tipo de dato y ese nombre estará formado solo por letras, números y el guion bajo únicamente;  no  debe  contener  espacios  ni  operadores,  ni  palabras  claves  del  lenguaje. Identificadores de variable correctos podrían ser:  </a:t>
            </a:r>
          </a:p>
          <a:p>
            <a:r>
              <a:rPr lang="es-MX" dirty="0"/>
              <a:t> </a:t>
            </a:r>
            <a:r>
              <a:rPr lang="es-MX" dirty="0" err="1"/>
              <a:t>Nombre_usuario</a:t>
            </a:r>
            <a:r>
              <a:rPr lang="es-MX" dirty="0"/>
              <a:t> </a:t>
            </a:r>
          </a:p>
          <a:p>
            <a:r>
              <a:rPr lang="es-MX" dirty="0"/>
              <a:t> EDAD </a:t>
            </a:r>
          </a:p>
          <a:p>
            <a:r>
              <a:rPr lang="es-MX" dirty="0"/>
              <a:t> Salario</a:t>
            </a:r>
          </a:p>
          <a:p>
            <a:r>
              <a:rPr lang="es-MX" dirty="0"/>
              <a:t> estado</a:t>
            </a:r>
            <a:endParaRPr lang="es-GT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1C3EB68-D334-4F3F-3F34-2CF3D72E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29" y="3369470"/>
            <a:ext cx="5443027" cy="29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TF10001025</vt:lpstr>
      <vt:lpstr>Variables y tipos de datos </vt:lpstr>
      <vt:lpstr>¿Que es una variable?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y tipos de datos </dc:title>
  <dc:creator>lapex6503@gmail.com</dc:creator>
  <cp:lastModifiedBy>50259571740</cp:lastModifiedBy>
  <cp:revision>5</cp:revision>
  <dcterms:created xsi:type="dcterms:W3CDTF">2023-09-28T02:09:29Z</dcterms:created>
  <dcterms:modified xsi:type="dcterms:W3CDTF">2023-09-28T04:16:41Z</dcterms:modified>
</cp:coreProperties>
</file>