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94310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7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55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5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3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97086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3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0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57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1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554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596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889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CA6A9-2011-AA77-4B76-E9B687C9E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4288" y="1315357"/>
            <a:ext cx="8292738" cy="4227286"/>
          </a:xfrm>
        </p:spPr>
        <p:txBody>
          <a:bodyPr anchor="ctr"/>
          <a:lstStyle/>
          <a:p>
            <a:r>
              <a:rPr lang="es-US" dirty="0">
                <a:latin typeface="Broadway" panose="02000000000000000000" pitchFamily="2" charset="0"/>
                <a:ea typeface="Broadway" panose="02000000000000000000" pitchFamily="2" charset="0"/>
              </a:rPr>
              <a:t>EJEMPLOS De tipos de COMO CARACTER</a:t>
            </a:r>
          </a:p>
        </p:txBody>
      </p:sp>
    </p:spTree>
    <p:extLst>
      <p:ext uri="{BB962C8B-B14F-4D97-AF65-F5344CB8AC3E}">
        <p14:creationId xmlns:p14="http://schemas.microsoft.com/office/powerpoint/2010/main" val="2346539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0BF70-CE0B-B16D-B330-7A1FBCCC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1136952"/>
            <a:ext cx="2027161" cy="1136953"/>
          </a:xfrm>
        </p:spPr>
        <p:txBody>
          <a:bodyPr>
            <a:normAutofit/>
          </a:bodyPr>
          <a:lstStyle/>
          <a:p>
            <a:r>
              <a:rPr lang="es-US" dirty="0"/>
              <a:t>No.1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9CF0B75-521D-6A3B-7562-CA9511254055}"/>
              </a:ext>
            </a:extLst>
          </p:cNvPr>
          <p:cNvSpPr/>
          <p:nvPr/>
        </p:nvSpPr>
        <p:spPr>
          <a:xfrm>
            <a:off x="3398762" y="272143"/>
            <a:ext cx="7813524" cy="60476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US" dirty="0">
                <a:solidFill>
                  <a:srgbClr val="002060"/>
                </a:solidFill>
              </a:rPr>
              <a:t>1. Proceso</a:t>
            </a:r>
            <a:r>
              <a:rPr lang="es-US" dirty="0">
                <a:solidFill>
                  <a:schemeClr val="tx1"/>
                </a:solidFill>
              </a:rPr>
              <a:t> UsoVariables2</a:t>
            </a:r>
          </a:p>
          <a:p>
            <a:r>
              <a:rPr lang="es-US" dirty="0">
                <a:solidFill>
                  <a:schemeClr val="tx1"/>
                </a:solidFill>
              </a:rPr>
              <a:t>2.. </a:t>
            </a:r>
            <a:r>
              <a:rPr lang="es-US" dirty="0">
                <a:solidFill>
                  <a:srgbClr val="002060"/>
                </a:solidFill>
              </a:rPr>
              <a:t>Definir</a:t>
            </a:r>
            <a:r>
              <a:rPr lang="es-US" dirty="0">
                <a:solidFill>
                  <a:schemeClr val="tx1"/>
                </a:solidFill>
              </a:rPr>
              <a:t> nombre </a:t>
            </a:r>
            <a:r>
              <a:rPr lang="es-US" dirty="0">
                <a:solidFill>
                  <a:srgbClr val="0070C0"/>
                </a:solidFill>
              </a:rPr>
              <a:t>Como Carácter</a:t>
            </a:r>
          </a:p>
          <a:p>
            <a:r>
              <a:rPr lang="es-US" dirty="0">
                <a:solidFill>
                  <a:schemeClr val="tx1"/>
                </a:solidFill>
              </a:rPr>
              <a:t>3.. </a:t>
            </a:r>
            <a:r>
              <a:rPr lang="es-US" dirty="0">
                <a:solidFill>
                  <a:srgbClr val="002060"/>
                </a:solidFill>
              </a:rPr>
              <a:t>Definir</a:t>
            </a:r>
            <a:r>
              <a:rPr lang="es-US" dirty="0">
                <a:solidFill>
                  <a:schemeClr val="tx1"/>
                </a:solidFill>
              </a:rPr>
              <a:t> apellido </a:t>
            </a:r>
            <a:r>
              <a:rPr lang="es-US" dirty="0">
                <a:solidFill>
                  <a:srgbClr val="0070C0"/>
                </a:solidFill>
              </a:rPr>
              <a:t>Como Carácter</a:t>
            </a:r>
          </a:p>
          <a:p>
            <a:r>
              <a:rPr lang="es-US" dirty="0">
                <a:solidFill>
                  <a:schemeClr val="tx1"/>
                </a:solidFill>
              </a:rPr>
              <a:t>4.  </a:t>
            </a:r>
            <a:r>
              <a:rPr lang="es-US" dirty="0">
                <a:solidFill>
                  <a:srgbClr val="002060"/>
                </a:solidFill>
              </a:rPr>
              <a:t>Definir</a:t>
            </a:r>
            <a:r>
              <a:rPr lang="es-US" dirty="0">
                <a:solidFill>
                  <a:schemeClr val="tx1"/>
                </a:solidFill>
              </a:rPr>
              <a:t> género, dirección </a:t>
            </a:r>
            <a:r>
              <a:rPr lang="es-US" dirty="0">
                <a:solidFill>
                  <a:srgbClr val="0070C0"/>
                </a:solidFill>
              </a:rPr>
              <a:t>Como Carácter</a:t>
            </a:r>
          </a:p>
          <a:p>
            <a:r>
              <a:rPr lang="es-US" dirty="0">
                <a:solidFill>
                  <a:schemeClr val="tx1"/>
                </a:solidFill>
              </a:rPr>
              <a:t>5.  </a:t>
            </a:r>
            <a:r>
              <a:rPr lang="es-US" dirty="0">
                <a:solidFill>
                  <a:srgbClr val="002060"/>
                </a:solidFill>
              </a:rPr>
              <a:t>Escribir</a:t>
            </a:r>
            <a:r>
              <a:rPr lang="es-US" dirty="0">
                <a:solidFill>
                  <a:schemeClr val="tx1"/>
                </a:solidFill>
              </a:rPr>
              <a:t> </a:t>
            </a:r>
            <a:r>
              <a:rPr lang="es-US" dirty="0">
                <a:solidFill>
                  <a:srgbClr val="FF0000"/>
                </a:solidFill>
              </a:rPr>
              <a:t>“tipo de dato carácter”</a:t>
            </a:r>
          </a:p>
          <a:p>
            <a:r>
              <a:rPr lang="es-US" dirty="0">
                <a:solidFill>
                  <a:schemeClr val="tx1"/>
                </a:solidFill>
              </a:rPr>
              <a:t>6.  </a:t>
            </a:r>
            <a:r>
              <a:rPr lang="es-US" dirty="0">
                <a:solidFill>
                  <a:srgbClr val="002060"/>
                </a:solidFill>
              </a:rPr>
              <a:t>Escribir</a:t>
            </a:r>
            <a:r>
              <a:rPr lang="es-US" dirty="0">
                <a:solidFill>
                  <a:schemeClr val="tx1"/>
                </a:solidFill>
              </a:rPr>
              <a:t> </a:t>
            </a:r>
            <a:r>
              <a:rPr lang="es-US" dirty="0">
                <a:solidFill>
                  <a:srgbClr val="FF0000"/>
                </a:solidFill>
              </a:rPr>
              <a:t>“”</a:t>
            </a:r>
          </a:p>
          <a:p>
            <a:r>
              <a:rPr lang="es-US" dirty="0">
                <a:solidFill>
                  <a:schemeClr val="tx1"/>
                </a:solidFill>
              </a:rPr>
              <a:t>7..  </a:t>
            </a:r>
            <a:r>
              <a:rPr lang="es-US" dirty="0">
                <a:solidFill>
                  <a:srgbClr val="002060"/>
                </a:solidFill>
              </a:rPr>
              <a:t>Escribir</a:t>
            </a:r>
            <a:r>
              <a:rPr lang="es-US" dirty="0">
                <a:solidFill>
                  <a:schemeClr val="tx1"/>
                </a:solidFill>
              </a:rPr>
              <a:t> </a:t>
            </a:r>
            <a:r>
              <a:rPr lang="es-US" dirty="0">
                <a:solidFill>
                  <a:srgbClr val="FF0000"/>
                </a:solidFill>
              </a:rPr>
              <a:t>“ingresé nombre:”</a:t>
            </a:r>
          </a:p>
          <a:p>
            <a:r>
              <a:rPr lang="es-US" dirty="0">
                <a:solidFill>
                  <a:schemeClr val="tx1"/>
                </a:solidFill>
              </a:rPr>
              <a:t>8..  </a:t>
            </a:r>
            <a:r>
              <a:rPr lang="es-US" dirty="0">
                <a:solidFill>
                  <a:srgbClr val="002060"/>
                </a:solidFill>
              </a:rPr>
              <a:t>Leer</a:t>
            </a:r>
            <a:r>
              <a:rPr lang="es-US" dirty="0">
                <a:solidFill>
                  <a:schemeClr val="tx1"/>
                </a:solidFill>
              </a:rPr>
              <a:t> nombre</a:t>
            </a:r>
          </a:p>
          <a:p>
            <a:r>
              <a:rPr lang="es-US" dirty="0">
                <a:solidFill>
                  <a:schemeClr val="tx1"/>
                </a:solidFill>
              </a:rPr>
              <a:t>9..  </a:t>
            </a:r>
            <a:r>
              <a:rPr lang="es-US" dirty="0">
                <a:solidFill>
                  <a:srgbClr val="002060"/>
                </a:solidFill>
              </a:rPr>
              <a:t>Escribir</a:t>
            </a:r>
            <a:r>
              <a:rPr lang="es-US" dirty="0">
                <a:solidFill>
                  <a:srgbClr val="FF0000"/>
                </a:solidFill>
              </a:rPr>
              <a:t> “ingrese apellido:”</a:t>
            </a:r>
          </a:p>
          <a:p>
            <a:r>
              <a:rPr lang="es-US" dirty="0">
                <a:solidFill>
                  <a:schemeClr val="tx1"/>
                </a:solidFill>
              </a:rPr>
              <a:t>10. </a:t>
            </a:r>
            <a:r>
              <a:rPr lang="es-US" dirty="0">
                <a:solidFill>
                  <a:srgbClr val="002060"/>
                </a:solidFill>
              </a:rPr>
              <a:t>Leer</a:t>
            </a:r>
            <a:r>
              <a:rPr lang="es-US" dirty="0">
                <a:solidFill>
                  <a:schemeClr val="tx1"/>
                </a:solidFill>
              </a:rPr>
              <a:t> apellido</a:t>
            </a:r>
          </a:p>
          <a:p>
            <a:r>
              <a:rPr lang="es-US" dirty="0">
                <a:solidFill>
                  <a:schemeClr val="tx1"/>
                </a:solidFill>
              </a:rPr>
              <a:t>11..</a:t>
            </a:r>
            <a:r>
              <a:rPr lang="es-US" dirty="0">
                <a:solidFill>
                  <a:srgbClr val="002060"/>
                </a:solidFill>
              </a:rPr>
              <a:t>Escribir</a:t>
            </a:r>
            <a:r>
              <a:rPr lang="es-US" dirty="0">
                <a:solidFill>
                  <a:srgbClr val="FF0000"/>
                </a:solidFill>
              </a:rPr>
              <a:t> ”ingresé género”</a:t>
            </a:r>
          </a:p>
          <a:p>
            <a:r>
              <a:rPr lang="es-US" dirty="0">
                <a:solidFill>
                  <a:schemeClr val="tx1"/>
                </a:solidFill>
              </a:rPr>
              <a:t>12. </a:t>
            </a:r>
            <a:r>
              <a:rPr lang="es-US" dirty="0">
                <a:solidFill>
                  <a:srgbClr val="002060"/>
                </a:solidFill>
              </a:rPr>
              <a:t>Leer</a:t>
            </a:r>
            <a:r>
              <a:rPr lang="es-US" dirty="0">
                <a:solidFill>
                  <a:schemeClr val="tx1"/>
                </a:solidFill>
              </a:rPr>
              <a:t> género</a:t>
            </a:r>
          </a:p>
          <a:p>
            <a:r>
              <a:rPr lang="es-US" dirty="0">
                <a:solidFill>
                  <a:schemeClr val="tx1"/>
                </a:solidFill>
              </a:rPr>
              <a:t>13. </a:t>
            </a:r>
            <a:r>
              <a:rPr lang="es-US" dirty="0">
                <a:solidFill>
                  <a:srgbClr val="002060"/>
                </a:solidFill>
              </a:rPr>
              <a:t>Escribir</a:t>
            </a:r>
            <a:r>
              <a:rPr lang="es-US" dirty="0">
                <a:solidFill>
                  <a:schemeClr val="tx1"/>
                </a:solidFill>
              </a:rPr>
              <a:t> </a:t>
            </a:r>
            <a:r>
              <a:rPr lang="es-US" dirty="0">
                <a:solidFill>
                  <a:srgbClr val="FF0000"/>
                </a:solidFill>
              </a:rPr>
              <a:t>“ingrese dirección:”</a:t>
            </a:r>
          </a:p>
          <a:p>
            <a:r>
              <a:rPr lang="es-US" dirty="0">
                <a:solidFill>
                  <a:schemeClr val="tx1"/>
                </a:solidFill>
              </a:rPr>
              <a:t>14.  </a:t>
            </a:r>
            <a:r>
              <a:rPr lang="es-US" dirty="0">
                <a:solidFill>
                  <a:srgbClr val="002060"/>
                </a:solidFill>
              </a:rPr>
              <a:t>Leer</a:t>
            </a:r>
            <a:r>
              <a:rPr lang="es-US" dirty="0">
                <a:solidFill>
                  <a:schemeClr val="tx1"/>
                </a:solidFill>
              </a:rPr>
              <a:t> dirección</a:t>
            </a:r>
          </a:p>
          <a:p>
            <a:r>
              <a:rPr lang="es-US" dirty="0">
                <a:solidFill>
                  <a:schemeClr val="tx1"/>
                </a:solidFill>
              </a:rPr>
              <a:t>15.  </a:t>
            </a:r>
            <a:r>
              <a:rPr lang="es-US" dirty="0">
                <a:solidFill>
                  <a:srgbClr val="002060"/>
                </a:solidFill>
              </a:rPr>
              <a:t>Escribir</a:t>
            </a:r>
            <a:r>
              <a:rPr lang="es-US" dirty="0">
                <a:solidFill>
                  <a:schemeClr val="tx1"/>
                </a:solidFill>
              </a:rPr>
              <a:t> </a:t>
            </a:r>
            <a:r>
              <a:rPr lang="es-US" dirty="0">
                <a:solidFill>
                  <a:srgbClr val="FF0000"/>
                </a:solidFill>
              </a:rPr>
              <a:t>“”</a:t>
            </a:r>
          </a:p>
          <a:p>
            <a:r>
              <a:rPr lang="es-US" dirty="0">
                <a:solidFill>
                  <a:schemeClr val="tx1"/>
                </a:solidFill>
              </a:rPr>
              <a:t>16.  </a:t>
            </a:r>
            <a:r>
              <a:rPr lang="es-US" dirty="0">
                <a:solidFill>
                  <a:srgbClr val="002060"/>
                </a:solidFill>
              </a:rPr>
              <a:t>Escribir</a:t>
            </a:r>
            <a:r>
              <a:rPr lang="es-US" dirty="0">
                <a:solidFill>
                  <a:schemeClr val="tx1"/>
                </a:solidFill>
              </a:rPr>
              <a:t> </a:t>
            </a:r>
            <a:r>
              <a:rPr lang="es-US" dirty="0">
                <a:solidFill>
                  <a:srgbClr val="FF0000"/>
                </a:solidFill>
              </a:rPr>
              <a:t>“____________DATOS PERSONALES______________”</a:t>
            </a:r>
          </a:p>
          <a:p>
            <a:r>
              <a:rPr lang="es-US" dirty="0">
                <a:solidFill>
                  <a:schemeClr val="tx1"/>
                </a:solidFill>
              </a:rPr>
              <a:t>17.   </a:t>
            </a:r>
            <a:r>
              <a:rPr lang="es-US" dirty="0">
                <a:solidFill>
                  <a:srgbClr val="002060"/>
                </a:solidFill>
              </a:rPr>
              <a:t>Escribir</a:t>
            </a:r>
            <a:r>
              <a:rPr lang="es-US" dirty="0">
                <a:solidFill>
                  <a:schemeClr val="tx1"/>
                </a:solidFill>
              </a:rPr>
              <a:t> </a:t>
            </a:r>
            <a:r>
              <a:rPr lang="es-US" dirty="0">
                <a:solidFill>
                  <a:srgbClr val="FF0000"/>
                </a:solidFill>
              </a:rPr>
              <a:t>“NOMBRE:”, </a:t>
            </a:r>
            <a:r>
              <a:rPr lang="es-US" dirty="0">
                <a:solidFill>
                  <a:schemeClr val="tx1"/>
                </a:solidFill>
              </a:rPr>
              <a:t>nombre </a:t>
            </a:r>
          </a:p>
          <a:p>
            <a:r>
              <a:rPr lang="es-US" dirty="0">
                <a:solidFill>
                  <a:schemeClr val="tx1"/>
                </a:solidFill>
              </a:rPr>
              <a:t>18.   </a:t>
            </a:r>
            <a:r>
              <a:rPr lang="es-US" dirty="0">
                <a:solidFill>
                  <a:srgbClr val="002060"/>
                </a:solidFill>
              </a:rPr>
              <a:t>Escribir</a:t>
            </a:r>
            <a:r>
              <a:rPr lang="es-US" dirty="0">
                <a:solidFill>
                  <a:schemeClr val="tx1"/>
                </a:solidFill>
              </a:rPr>
              <a:t> </a:t>
            </a:r>
            <a:r>
              <a:rPr lang="es-US" dirty="0">
                <a:solidFill>
                  <a:srgbClr val="FF0000"/>
                </a:solidFill>
              </a:rPr>
              <a:t>“APELLIDO:”</a:t>
            </a:r>
            <a:r>
              <a:rPr lang="es-US" dirty="0">
                <a:solidFill>
                  <a:schemeClr val="tx1"/>
                </a:solidFill>
              </a:rPr>
              <a:t>, apellido</a:t>
            </a:r>
          </a:p>
          <a:p>
            <a:r>
              <a:rPr lang="es-US" dirty="0">
                <a:solidFill>
                  <a:schemeClr val="tx1"/>
                </a:solidFill>
              </a:rPr>
              <a:t>19.   </a:t>
            </a:r>
            <a:r>
              <a:rPr lang="es-US" dirty="0">
                <a:solidFill>
                  <a:srgbClr val="002060"/>
                </a:solidFill>
              </a:rPr>
              <a:t>Escribir</a:t>
            </a:r>
            <a:r>
              <a:rPr lang="es-US" dirty="0">
                <a:solidFill>
                  <a:srgbClr val="FF0000"/>
                </a:solidFill>
              </a:rPr>
              <a:t> “GENERO:”</a:t>
            </a:r>
            <a:r>
              <a:rPr lang="es-US" dirty="0">
                <a:solidFill>
                  <a:schemeClr val="tx1"/>
                </a:solidFill>
              </a:rPr>
              <a:t>, género </a:t>
            </a:r>
          </a:p>
          <a:p>
            <a:r>
              <a:rPr lang="es-US" dirty="0">
                <a:solidFill>
                  <a:schemeClr val="tx1"/>
                </a:solidFill>
              </a:rPr>
              <a:t>20.   </a:t>
            </a:r>
            <a:r>
              <a:rPr lang="es-US" dirty="0">
                <a:solidFill>
                  <a:srgbClr val="002060"/>
                </a:solidFill>
              </a:rPr>
              <a:t>Escribir</a:t>
            </a:r>
            <a:r>
              <a:rPr lang="es-US" dirty="0">
                <a:solidFill>
                  <a:schemeClr val="tx1"/>
                </a:solidFill>
              </a:rPr>
              <a:t> </a:t>
            </a:r>
            <a:r>
              <a:rPr lang="es-US" dirty="0">
                <a:solidFill>
                  <a:srgbClr val="FF0000"/>
                </a:solidFill>
              </a:rPr>
              <a:t>“DIRECCIÓN:”</a:t>
            </a:r>
            <a:r>
              <a:rPr lang="es-US" dirty="0">
                <a:solidFill>
                  <a:schemeClr val="tx1"/>
                </a:solidFill>
              </a:rPr>
              <a:t>, </a:t>
            </a:r>
            <a:r>
              <a:rPr lang="es-US" dirty="0" err="1">
                <a:solidFill>
                  <a:schemeClr val="tx1"/>
                </a:solidFill>
              </a:rPr>
              <a:t>direccion</a:t>
            </a:r>
            <a:endParaRPr lang="es-US" dirty="0">
              <a:solidFill>
                <a:schemeClr val="tx1"/>
              </a:solidFill>
            </a:endParaRPr>
          </a:p>
          <a:p>
            <a:r>
              <a:rPr lang="es-US" dirty="0">
                <a:solidFill>
                  <a:schemeClr val="tx1"/>
                </a:solidFill>
              </a:rPr>
              <a:t>21 </a:t>
            </a:r>
            <a:r>
              <a:rPr lang="es-US" dirty="0" err="1">
                <a:solidFill>
                  <a:srgbClr val="002060"/>
                </a:solidFill>
              </a:rPr>
              <a:t>FinProceso</a:t>
            </a:r>
            <a:endParaRPr lang="es-US" dirty="0">
              <a:solidFill>
                <a:srgbClr val="002060"/>
              </a:solidFill>
            </a:endParaRP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635096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E4467-3E23-A5FF-F7CC-1525EB81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9383"/>
            <a:ext cx="1316182" cy="720436"/>
          </a:xfrm>
        </p:spPr>
        <p:txBody>
          <a:bodyPr>
            <a:normAutofit/>
          </a:bodyPr>
          <a:lstStyle/>
          <a:p>
            <a:r>
              <a:rPr lang="es-US" dirty="0"/>
              <a:t>No.2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814945" y="207818"/>
            <a:ext cx="10280073" cy="665018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342900" indent="-342900">
              <a:buAutoNum type="arabicPeriod"/>
            </a:pPr>
            <a:r>
              <a:rPr lang="es-GT" dirty="0">
                <a:solidFill>
                  <a:srgbClr val="0070C0"/>
                </a:solidFill>
              </a:rPr>
              <a:t>Proceso</a:t>
            </a:r>
            <a:r>
              <a:rPr lang="es-GT" dirty="0">
                <a:solidFill>
                  <a:schemeClr val="tx1"/>
                </a:solidFill>
              </a:rPr>
              <a:t> </a:t>
            </a:r>
            <a:r>
              <a:rPr lang="es-GT" dirty="0" err="1">
                <a:solidFill>
                  <a:schemeClr val="tx1"/>
                </a:solidFill>
              </a:rPr>
              <a:t>Telefonica</a:t>
            </a:r>
            <a:endParaRPr lang="es-GT" dirty="0">
              <a:solidFill>
                <a:schemeClr val="tx1"/>
              </a:solidFill>
            </a:endParaRPr>
          </a:p>
          <a:p>
            <a:r>
              <a:rPr lang="es-GT" dirty="0">
                <a:solidFill>
                  <a:schemeClr val="tx1"/>
                </a:solidFill>
              </a:rPr>
              <a:t>2.  </a:t>
            </a:r>
            <a:r>
              <a:rPr lang="es-GT" dirty="0">
                <a:solidFill>
                  <a:srgbClr val="0070C0"/>
                </a:solidFill>
              </a:rPr>
              <a:t>Definir</a:t>
            </a:r>
            <a:r>
              <a:rPr lang="es-GT" dirty="0">
                <a:solidFill>
                  <a:schemeClr val="tx1"/>
                </a:solidFill>
              </a:rPr>
              <a:t> </a:t>
            </a:r>
            <a:r>
              <a:rPr lang="es-GT" dirty="0" err="1">
                <a:solidFill>
                  <a:schemeClr val="tx1"/>
                </a:solidFill>
              </a:rPr>
              <a:t>cod</a:t>
            </a:r>
            <a:r>
              <a:rPr lang="es-GT" dirty="0">
                <a:solidFill>
                  <a:schemeClr val="tx1"/>
                </a:solidFill>
              </a:rPr>
              <a:t>, des, mar, </a:t>
            </a:r>
            <a:r>
              <a:rPr lang="es-GT" dirty="0" err="1">
                <a:solidFill>
                  <a:schemeClr val="tx1"/>
                </a:solidFill>
              </a:rPr>
              <a:t>mods</a:t>
            </a:r>
            <a:r>
              <a:rPr lang="es-GT" dirty="0">
                <a:solidFill>
                  <a:schemeClr val="tx1"/>
                </a:solidFill>
              </a:rPr>
              <a:t> </a:t>
            </a:r>
            <a:r>
              <a:rPr lang="es-GT" dirty="0">
                <a:solidFill>
                  <a:srgbClr val="0070C0"/>
                </a:solidFill>
              </a:rPr>
              <a:t>Como Carácter </a:t>
            </a:r>
          </a:p>
          <a:p>
            <a:r>
              <a:rPr lang="es-GT" dirty="0">
                <a:solidFill>
                  <a:schemeClr val="tx1"/>
                </a:solidFill>
              </a:rPr>
              <a:t>3.  </a:t>
            </a:r>
            <a:r>
              <a:rPr lang="es-GT" dirty="0">
                <a:solidFill>
                  <a:srgbClr val="0070C0"/>
                </a:solidFill>
              </a:rPr>
              <a:t>Definir </a:t>
            </a:r>
            <a:r>
              <a:rPr lang="es-GT" dirty="0">
                <a:solidFill>
                  <a:schemeClr val="tx1"/>
                </a:solidFill>
              </a:rPr>
              <a:t>col, </a:t>
            </a:r>
            <a:r>
              <a:rPr lang="es-GT" dirty="0" err="1">
                <a:solidFill>
                  <a:schemeClr val="tx1"/>
                </a:solidFill>
              </a:rPr>
              <a:t>exis</a:t>
            </a:r>
            <a:r>
              <a:rPr lang="es-GT" dirty="0">
                <a:solidFill>
                  <a:schemeClr val="tx1"/>
                </a:solidFill>
              </a:rPr>
              <a:t>, </a:t>
            </a:r>
            <a:r>
              <a:rPr lang="es-GT" dirty="0" err="1">
                <a:solidFill>
                  <a:schemeClr val="tx1"/>
                </a:solidFill>
              </a:rPr>
              <a:t>precioQ</a:t>
            </a:r>
            <a:r>
              <a:rPr lang="es-GT" dirty="0">
                <a:solidFill>
                  <a:schemeClr val="tx1"/>
                </a:solidFill>
              </a:rPr>
              <a:t>, </a:t>
            </a:r>
            <a:r>
              <a:rPr lang="es-GT" dirty="0" err="1">
                <a:solidFill>
                  <a:schemeClr val="tx1"/>
                </a:solidFill>
              </a:rPr>
              <a:t>preciod</a:t>
            </a:r>
            <a:r>
              <a:rPr lang="es-GT" dirty="0">
                <a:solidFill>
                  <a:schemeClr val="tx1"/>
                </a:solidFill>
              </a:rPr>
              <a:t> </a:t>
            </a:r>
            <a:r>
              <a:rPr lang="es-GT" dirty="0">
                <a:solidFill>
                  <a:srgbClr val="0070C0"/>
                </a:solidFill>
              </a:rPr>
              <a:t>Como </a:t>
            </a:r>
            <a:r>
              <a:rPr lang="es-GT" dirty="0" err="1">
                <a:solidFill>
                  <a:srgbClr val="0070C0"/>
                </a:solidFill>
              </a:rPr>
              <a:t>Caracter</a:t>
            </a:r>
            <a:endParaRPr lang="es-GT" dirty="0">
              <a:solidFill>
                <a:srgbClr val="0070C0"/>
              </a:solidFill>
            </a:endParaRPr>
          </a:p>
          <a:p>
            <a:r>
              <a:rPr lang="es-GT" dirty="0">
                <a:solidFill>
                  <a:schemeClr val="tx1"/>
                </a:solidFill>
              </a:rPr>
              <a:t>4.  </a:t>
            </a:r>
            <a:r>
              <a:rPr lang="es-GT" dirty="0">
                <a:solidFill>
                  <a:srgbClr val="0070C0"/>
                </a:solidFill>
              </a:rPr>
              <a:t>Escribir</a:t>
            </a:r>
            <a:r>
              <a:rPr lang="es-GT" dirty="0">
                <a:solidFill>
                  <a:schemeClr val="tx1"/>
                </a:solidFill>
              </a:rPr>
              <a:t> </a:t>
            </a:r>
            <a:r>
              <a:rPr lang="es-GT" dirty="0">
                <a:solidFill>
                  <a:srgbClr val="FF0000"/>
                </a:solidFill>
              </a:rPr>
              <a:t>“Ingrese código del teléfono”</a:t>
            </a:r>
          </a:p>
          <a:p>
            <a:r>
              <a:rPr lang="es-GT" dirty="0">
                <a:solidFill>
                  <a:schemeClr val="tx1"/>
                </a:solidFill>
              </a:rPr>
              <a:t>5.  </a:t>
            </a:r>
            <a:r>
              <a:rPr lang="es-GT" dirty="0">
                <a:solidFill>
                  <a:srgbClr val="0070C0"/>
                </a:solidFill>
              </a:rPr>
              <a:t>Leer</a:t>
            </a:r>
            <a:r>
              <a:rPr lang="es-GT" dirty="0">
                <a:solidFill>
                  <a:schemeClr val="tx1"/>
                </a:solidFill>
              </a:rPr>
              <a:t> </a:t>
            </a:r>
            <a:r>
              <a:rPr lang="es-GT" dirty="0" err="1">
                <a:solidFill>
                  <a:schemeClr val="tx1"/>
                </a:solidFill>
              </a:rPr>
              <a:t>cod</a:t>
            </a:r>
            <a:endParaRPr lang="es-GT" dirty="0">
              <a:solidFill>
                <a:schemeClr val="tx1"/>
              </a:solidFill>
            </a:endParaRPr>
          </a:p>
          <a:p>
            <a:r>
              <a:rPr lang="es-GT" dirty="0">
                <a:solidFill>
                  <a:schemeClr val="tx1"/>
                </a:solidFill>
              </a:rPr>
              <a:t>6</a:t>
            </a:r>
            <a:r>
              <a:rPr lang="es-GT" dirty="0">
                <a:solidFill>
                  <a:srgbClr val="0070C0"/>
                </a:solidFill>
              </a:rPr>
              <a:t>.  Escribir </a:t>
            </a:r>
            <a:r>
              <a:rPr lang="es-GT" dirty="0">
                <a:solidFill>
                  <a:srgbClr val="FF0000"/>
                </a:solidFill>
              </a:rPr>
              <a:t>“Ingrese descripción”</a:t>
            </a:r>
          </a:p>
          <a:p>
            <a:r>
              <a:rPr lang="es-GT" dirty="0">
                <a:solidFill>
                  <a:schemeClr val="tx1"/>
                </a:solidFill>
              </a:rPr>
              <a:t>7.   </a:t>
            </a:r>
            <a:r>
              <a:rPr lang="es-GT" dirty="0">
                <a:solidFill>
                  <a:srgbClr val="0070C0"/>
                </a:solidFill>
              </a:rPr>
              <a:t>Leer </a:t>
            </a:r>
            <a:r>
              <a:rPr lang="es-GT" dirty="0">
                <a:solidFill>
                  <a:schemeClr val="tx1"/>
                </a:solidFill>
              </a:rPr>
              <a:t>des</a:t>
            </a:r>
          </a:p>
          <a:p>
            <a:r>
              <a:rPr lang="es-GT" dirty="0">
                <a:solidFill>
                  <a:schemeClr val="tx1"/>
                </a:solidFill>
              </a:rPr>
              <a:t>8.  </a:t>
            </a:r>
            <a:r>
              <a:rPr lang="es-GT" dirty="0">
                <a:solidFill>
                  <a:srgbClr val="0070C0"/>
                </a:solidFill>
              </a:rPr>
              <a:t>Escribir</a:t>
            </a:r>
            <a:r>
              <a:rPr lang="es-GT" dirty="0">
                <a:solidFill>
                  <a:schemeClr val="tx1"/>
                </a:solidFill>
              </a:rPr>
              <a:t> </a:t>
            </a:r>
            <a:r>
              <a:rPr lang="es-GT" dirty="0">
                <a:solidFill>
                  <a:srgbClr val="FF0000"/>
                </a:solidFill>
              </a:rPr>
              <a:t>“Ingrese marca”</a:t>
            </a:r>
          </a:p>
          <a:p>
            <a:r>
              <a:rPr lang="es-GT" dirty="0">
                <a:solidFill>
                  <a:schemeClr val="tx1"/>
                </a:solidFill>
              </a:rPr>
              <a:t>9.  </a:t>
            </a:r>
            <a:r>
              <a:rPr lang="es-GT" dirty="0">
                <a:solidFill>
                  <a:srgbClr val="0070C0"/>
                </a:solidFill>
              </a:rPr>
              <a:t>Leer </a:t>
            </a:r>
            <a:r>
              <a:rPr lang="es-GT" dirty="0">
                <a:solidFill>
                  <a:schemeClr val="tx1"/>
                </a:solidFill>
              </a:rPr>
              <a:t>mar</a:t>
            </a:r>
          </a:p>
          <a:p>
            <a:r>
              <a:rPr lang="es-GT" dirty="0">
                <a:solidFill>
                  <a:schemeClr val="tx1"/>
                </a:solidFill>
              </a:rPr>
              <a:t>10</a:t>
            </a:r>
            <a:r>
              <a:rPr lang="es-GT" dirty="0">
                <a:solidFill>
                  <a:srgbClr val="0070C0"/>
                </a:solidFill>
              </a:rPr>
              <a:t>. Escribir </a:t>
            </a:r>
            <a:r>
              <a:rPr lang="es-GT" dirty="0">
                <a:solidFill>
                  <a:srgbClr val="FF0000"/>
                </a:solidFill>
              </a:rPr>
              <a:t>“Ingrese modelo”</a:t>
            </a:r>
          </a:p>
          <a:p>
            <a:r>
              <a:rPr lang="es-GT" dirty="0">
                <a:solidFill>
                  <a:schemeClr val="tx1"/>
                </a:solidFill>
              </a:rPr>
              <a:t>11. </a:t>
            </a:r>
            <a:r>
              <a:rPr lang="es-GT" dirty="0">
                <a:solidFill>
                  <a:srgbClr val="0070C0"/>
                </a:solidFill>
              </a:rPr>
              <a:t>Leer</a:t>
            </a:r>
            <a:r>
              <a:rPr lang="es-GT" dirty="0">
                <a:solidFill>
                  <a:schemeClr val="tx1"/>
                </a:solidFill>
              </a:rPr>
              <a:t> </a:t>
            </a:r>
            <a:r>
              <a:rPr lang="es-GT" dirty="0" err="1">
                <a:solidFill>
                  <a:schemeClr val="tx1"/>
                </a:solidFill>
              </a:rPr>
              <a:t>mode</a:t>
            </a:r>
            <a:endParaRPr lang="es-GT" dirty="0">
              <a:solidFill>
                <a:schemeClr val="tx1"/>
              </a:solidFill>
            </a:endParaRPr>
          </a:p>
          <a:p>
            <a:r>
              <a:rPr lang="es-GT" dirty="0">
                <a:solidFill>
                  <a:schemeClr val="tx1"/>
                </a:solidFill>
              </a:rPr>
              <a:t>12</a:t>
            </a:r>
            <a:r>
              <a:rPr lang="es-GT" dirty="0">
                <a:solidFill>
                  <a:srgbClr val="0070C0"/>
                </a:solidFill>
              </a:rPr>
              <a:t>. Escribir </a:t>
            </a:r>
            <a:r>
              <a:rPr lang="es-GT" dirty="0">
                <a:solidFill>
                  <a:srgbClr val="FF0000"/>
                </a:solidFill>
              </a:rPr>
              <a:t>“Ingrese color”</a:t>
            </a:r>
          </a:p>
          <a:p>
            <a:r>
              <a:rPr lang="es-GT" dirty="0">
                <a:solidFill>
                  <a:schemeClr val="tx1"/>
                </a:solidFill>
              </a:rPr>
              <a:t>13. </a:t>
            </a:r>
            <a:r>
              <a:rPr lang="es-GT" dirty="0">
                <a:solidFill>
                  <a:srgbClr val="0070C0"/>
                </a:solidFill>
              </a:rPr>
              <a:t>Leer</a:t>
            </a:r>
            <a:r>
              <a:rPr lang="es-GT" dirty="0">
                <a:solidFill>
                  <a:schemeClr val="tx1"/>
                </a:solidFill>
              </a:rPr>
              <a:t> col</a:t>
            </a:r>
          </a:p>
          <a:p>
            <a:r>
              <a:rPr lang="es-GT" dirty="0">
                <a:solidFill>
                  <a:schemeClr val="tx1"/>
                </a:solidFill>
              </a:rPr>
              <a:t>14. </a:t>
            </a:r>
            <a:r>
              <a:rPr lang="es-GT" dirty="0">
                <a:solidFill>
                  <a:srgbClr val="0070C0"/>
                </a:solidFill>
              </a:rPr>
              <a:t>Escribir</a:t>
            </a:r>
            <a:r>
              <a:rPr lang="es-GT" dirty="0">
                <a:solidFill>
                  <a:schemeClr val="tx1"/>
                </a:solidFill>
              </a:rPr>
              <a:t> </a:t>
            </a:r>
            <a:r>
              <a:rPr lang="es-GT" dirty="0">
                <a:solidFill>
                  <a:srgbClr val="FF0000"/>
                </a:solidFill>
              </a:rPr>
              <a:t>“Ingrese precio en Quetzales”</a:t>
            </a:r>
          </a:p>
          <a:p>
            <a:r>
              <a:rPr lang="es-GT" dirty="0">
                <a:solidFill>
                  <a:schemeClr val="tx1"/>
                </a:solidFill>
              </a:rPr>
              <a:t>15. </a:t>
            </a:r>
            <a:r>
              <a:rPr lang="es-GT" dirty="0">
                <a:solidFill>
                  <a:srgbClr val="0070C0"/>
                </a:solidFill>
              </a:rPr>
              <a:t>Leer</a:t>
            </a:r>
            <a:r>
              <a:rPr lang="es-GT" dirty="0">
                <a:solidFill>
                  <a:schemeClr val="tx1"/>
                </a:solidFill>
              </a:rPr>
              <a:t> </a:t>
            </a:r>
            <a:r>
              <a:rPr lang="es-GT" dirty="0" err="1">
                <a:solidFill>
                  <a:schemeClr val="tx1"/>
                </a:solidFill>
              </a:rPr>
              <a:t>precioQ</a:t>
            </a:r>
            <a:endParaRPr lang="es-GT" dirty="0">
              <a:solidFill>
                <a:schemeClr val="tx1"/>
              </a:solidFill>
            </a:endParaRPr>
          </a:p>
          <a:p>
            <a:r>
              <a:rPr lang="es-GT" dirty="0">
                <a:solidFill>
                  <a:schemeClr val="tx1"/>
                </a:solidFill>
              </a:rPr>
              <a:t>16. </a:t>
            </a:r>
            <a:r>
              <a:rPr lang="es-GT" dirty="0">
                <a:solidFill>
                  <a:srgbClr val="0070C0"/>
                </a:solidFill>
              </a:rPr>
              <a:t>Escribir</a:t>
            </a:r>
            <a:r>
              <a:rPr lang="es-GT" dirty="0">
                <a:solidFill>
                  <a:schemeClr val="tx1"/>
                </a:solidFill>
              </a:rPr>
              <a:t> </a:t>
            </a:r>
            <a:r>
              <a:rPr lang="es-GT" dirty="0">
                <a:solidFill>
                  <a:srgbClr val="FF0000"/>
                </a:solidFill>
              </a:rPr>
              <a:t>“Ingrese precio en dólares”</a:t>
            </a:r>
          </a:p>
          <a:p>
            <a:r>
              <a:rPr lang="es-GT" dirty="0">
                <a:solidFill>
                  <a:schemeClr val="tx1"/>
                </a:solidFill>
              </a:rPr>
              <a:t>17. </a:t>
            </a:r>
            <a:r>
              <a:rPr lang="es-GT" dirty="0">
                <a:solidFill>
                  <a:srgbClr val="0070C0"/>
                </a:solidFill>
              </a:rPr>
              <a:t>Leer</a:t>
            </a:r>
            <a:r>
              <a:rPr lang="es-GT" dirty="0">
                <a:solidFill>
                  <a:schemeClr val="tx1"/>
                </a:solidFill>
              </a:rPr>
              <a:t> </a:t>
            </a:r>
            <a:r>
              <a:rPr lang="es-GT" dirty="0" err="1">
                <a:solidFill>
                  <a:schemeClr val="tx1"/>
                </a:solidFill>
              </a:rPr>
              <a:t>preciod</a:t>
            </a:r>
            <a:endParaRPr lang="es-GT" dirty="0">
              <a:solidFill>
                <a:schemeClr val="tx1"/>
              </a:solidFill>
            </a:endParaRPr>
          </a:p>
          <a:p>
            <a:r>
              <a:rPr lang="es-GT" dirty="0">
                <a:solidFill>
                  <a:schemeClr val="tx1"/>
                </a:solidFill>
              </a:rPr>
              <a:t>18. </a:t>
            </a:r>
            <a:r>
              <a:rPr lang="es-GT" dirty="0">
                <a:solidFill>
                  <a:srgbClr val="0070C0"/>
                </a:solidFill>
              </a:rPr>
              <a:t>Escribir</a:t>
            </a:r>
            <a:r>
              <a:rPr lang="es-GT" dirty="0">
                <a:solidFill>
                  <a:schemeClr val="tx1"/>
                </a:solidFill>
              </a:rPr>
              <a:t> </a:t>
            </a:r>
            <a:r>
              <a:rPr lang="es-GT" dirty="0">
                <a:solidFill>
                  <a:srgbClr val="FF0000"/>
                </a:solidFill>
              </a:rPr>
              <a:t>“”</a:t>
            </a:r>
          </a:p>
          <a:p>
            <a:r>
              <a:rPr lang="es-GT" dirty="0">
                <a:solidFill>
                  <a:schemeClr val="tx1"/>
                </a:solidFill>
              </a:rPr>
              <a:t>19. </a:t>
            </a:r>
            <a:r>
              <a:rPr lang="es-GT" dirty="0">
                <a:solidFill>
                  <a:srgbClr val="0070C0"/>
                </a:solidFill>
              </a:rPr>
              <a:t>Escribir</a:t>
            </a:r>
            <a:r>
              <a:rPr lang="es-GT" dirty="0">
                <a:solidFill>
                  <a:schemeClr val="tx1"/>
                </a:solidFill>
              </a:rPr>
              <a:t> </a:t>
            </a:r>
            <a:r>
              <a:rPr lang="es-GT" dirty="0">
                <a:solidFill>
                  <a:srgbClr val="FF0000"/>
                </a:solidFill>
              </a:rPr>
              <a:t>“”</a:t>
            </a:r>
          </a:p>
          <a:p>
            <a:r>
              <a:rPr lang="es-GT" dirty="0">
                <a:solidFill>
                  <a:schemeClr val="tx1"/>
                </a:solidFill>
              </a:rPr>
              <a:t>20. </a:t>
            </a:r>
            <a:r>
              <a:rPr lang="es-GT" dirty="0">
                <a:solidFill>
                  <a:srgbClr val="0070C0"/>
                </a:solidFill>
              </a:rPr>
              <a:t>Escribir</a:t>
            </a:r>
            <a:r>
              <a:rPr lang="es-GT" dirty="0">
                <a:solidFill>
                  <a:schemeClr val="tx1"/>
                </a:solidFill>
              </a:rPr>
              <a:t> </a:t>
            </a:r>
            <a:r>
              <a:rPr lang="es-GT" dirty="0">
                <a:solidFill>
                  <a:srgbClr val="FF0000"/>
                </a:solidFill>
              </a:rPr>
              <a:t>“Datos ingresados”</a:t>
            </a:r>
          </a:p>
          <a:p>
            <a:r>
              <a:rPr lang="es-GT" dirty="0">
                <a:solidFill>
                  <a:schemeClr val="tx1"/>
                </a:solidFill>
              </a:rPr>
              <a:t>21. </a:t>
            </a:r>
            <a:r>
              <a:rPr lang="es-GT" dirty="0">
                <a:solidFill>
                  <a:srgbClr val="0070C0"/>
                </a:solidFill>
              </a:rPr>
              <a:t>Escribir</a:t>
            </a:r>
            <a:r>
              <a:rPr lang="es-GT" dirty="0">
                <a:solidFill>
                  <a:schemeClr val="tx1"/>
                </a:solidFill>
              </a:rPr>
              <a:t> </a:t>
            </a:r>
            <a:r>
              <a:rPr lang="es-GT" dirty="0">
                <a:solidFill>
                  <a:srgbClr val="FF0000"/>
                </a:solidFill>
              </a:rPr>
              <a:t>“</a:t>
            </a:r>
            <a:r>
              <a:rPr lang="es-GT" dirty="0" err="1">
                <a:solidFill>
                  <a:srgbClr val="FF0000"/>
                </a:solidFill>
              </a:rPr>
              <a:t>Codigo</a:t>
            </a:r>
            <a:r>
              <a:rPr lang="es-GT" dirty="0">
                <a:solidFill>
                  <a:srgbClr val="FF0000"/>
                </a:solidFill>
              </a:rPr>
              <a:t>”, </a:t>
            </a:r>
            <a:r>
              <a:rPr lang="es-GT" dirty="0" err="1">
                <a:solidFill>
                  <a:schemeClr val="tx1"/>
                </a:solidFill>
              </a:rPr>
              <a:t>cod</a:t>
            </a:r>
            <a:endParaRPr lang="es-GT" dirty="0">
              <a:solidFill>
                <a:schemeClr val="tx1"/>
              </a:solidFill>
            </a:endParaRPr>
          </a:p>
          <a:p>
            <a:r>
              <a:rPr lang="es-GT" dirty="0">
                <a:solidFill>
                  <a:schemeClr val="tx1"/>
                </a:solidFill>
              </a:rPr>
              <a:t>22. </a:t>
            </a:r>
            <a:r>
              <a:rPr lang="es-GT" dirty="0">
                <a:solidFill>
                  <a:srgbClr val="0070C0"/>
                </a:solidFill>
              </a:rPr>
              <a:t>Escribir</a:t>
            </a:r>
            <a:r>
              <a:rPr lang="es-GT" dirty="0">
                <a:solidFill>
                  <a:schemeClr val="tx1"/>
                </a:solidFill>
              </a:rPr>
              <a:t> </a:t>
            </a:r>
            <a:r>
              <a:rPr lang="es-GT" dirty="0">
                <a:solidFill>
                  <a:srgbClr val="FF0000"/>
                </a:solidFill>
              </a:rPr>
              <a:t>“</a:t>
            </a:r>
            <a:r>
              <a:rPr lang="es-GT" dirty="0" err="1">
                <a:solidFill>
                  <a:srgbClr val="FF0000"/>
                </a:solidFill>
              </a:rPr>
              <a:t>Descripcion</a:t>
            </a:r>
            <a:r>
              <a:rPr lang="es-GT" dirty="0">
                <a:solidFill>
                  <a:srgbClr val="FF0000"/>
                </a:solidFill>
              </a:rPr>
              <a:t>”, </a:t>
            </a:r>
            <a:r>
              <a:rPr lang="es-GT" dirty="0">
                <a:solidFill>
                  <a:schemeClr val="tx1"/>
                </a:solidFill>
              </a:rPr>
              <a:t>des</a:t>
            </a:r>
          </a:p>
          <a:p>
            <a:r>
              <a:rPr lang="es-GT" dirty="0">
                <a:solidFill>
                  <a:schemeClr val="tx1"/>
                </a:solidFill>
              </a:rPr>
              <a:t>23. </a:t>
            </a:r>
            <a:r>
              <a:rPr lang="es-GT" dirty="0">
                <a:solidFill>
                  <a:srgbClr val="0070C0"/>
                </a:solidFill>
              </a:rPr>
              <a:t>Escribir</a:t>
            </a:r>
            <a:r>
              <a:rPr lang="es-GT" dirty="0">
                <a:solidFill>
                  <a:schemeClr val="tx1"/>
                </a:solidFill>
              </a:rPr>
              <a:t> </a:t>
            </a:r>
            <a:r>
              <a:rPr lang="es-GT" dirty="0">
                <a:solidFill>
                  <a:srgbClr val="FF0000"/>
                </a:solidFill>
              </a:rPr>
              <a:t>“Marca”, </a:t>
            </a:r>
            <a:r>
              <a:rPr lang="es-GT" dirty="0">
                <a:solidFill>
                  <a:schemeClr val="tx1"/>
                </a:solidFill>
              </a:rPr>
              <a:t>mar</a:t>
            </a:r>
          </a:p>
          <a:p>
            <a:r>
              <a:rPr lang="es-GT" dirty="0">
                <a:solidFill>
                  <a:schemeClr val="tx1"/>
                </a:solidFill>
              </a:rPr>
              <a:t>24. </a:t>
            </a:r>
            <a:r>
              <a:rPr lang="es-GT" dirty="0">
                <a:solidFill>
                  <a:srgbClr val="0070C0"/>
                </a:solidFill>
              </a:rPr>
              <a:t>Escribir </a:t>
            </a:r>
            <a:r>
              <a:rPr lang="es-GT" dirty="0">
                <a:solidFill>
                  <a:srgbClr val="FF0000"/>
                </a:solidFill>
              </a:rPr>
              <a:t>“Modelo”, </a:t>
            </a:r>
            <a:r>
              <a:rPr lang="es-GT" dirty="0" err="1">
                <a:solidFill>
                  <a:schemeClr val="tx1"/>
                </a:solidFill>
              </a:rPr>
              <a:t>mode</a:t>
            </a:r>
            <a:endParaRPr lang="es-GT" dirty="0">
              <a:solidFill>
                <a:schemeClr val="tx1"/>
              </a:solidFill>
            </a:endParaRPr>
          </a:p>
          <a:p>
            <a:r>
              <a:rPr lang="es-GT" dirty="0">
                <a:solidFill>
                  <a:schemeClr val="tx1"/>
                </a:solidFill>
              </a:rPr>
              <a:t>25. </a:t>
            </a:r>
            <a:r>
              <a:rPr lang="es-GT" dirty="0">
                <a:solidFill>
                  <a:srgbClr val="0070C0"/>
                </a:solidFill>
              </a:rPr>
              <a:t>Escribir</a:t>
            </a:r>
            <a:r>
              <a:rPr lang="es-GT" dirty="0">
                <a:solidFill>
                  <a:schemeClr val="tx1"/>
                </a:solidFill>
              </a:rPr>
              <a:t> </a:t>
            </a:r>
            <a:r>
              <a:rPr lang="es-GT" dirty="0">
                <a:solidFill>
                  <a:srgbClr val="FF0000"/>
                </a:solidFill>
              </a:rPr>
              <a:t>“Color”, </a:t>
            </a:r>
            <a:r>
              <a:rPr lang="es-GT" dirty="0">
                <a:solidFill>
                  <a:schemeClr val="tx1"/>
                </a:solidFill>
              </a:rPr>
              <a:t>col</a:t>
            </a:r>
          </a:p>
          <a:p>
            <a:r>
              <a:rPr lang="es-GT" dirty="0">
                <a:solidFill>
                  <a:schemeClr val="tx1"/>
                </a:solidFill>
              </a:rPr>
              <a:t>26. </a:t>
            </a:r>
            <a:r>
              <a:rPr lang="es-GT" dirty="0">
                <a:solidFill>
                  <a:srgbClr val="0070C0"/>
                </a:solidFill>
              </a:rPr>
              <a:t>Escribir</a:t>
            </a:r>
            <a:r>
              <a:rPr lang="es-GT" dirty="0">
                <a:solidFill>
                  <a:schemeClr val="tx1"/>
                </a:solidFill>
              </a:rPr>
              <a:t> </a:t>
            </a:r>
            <a:r>
              <a:rPr lang="es-GT" dirty="0">
                <a:solidFill>
                  <a:srgbClr val="FF0000"/>
                </a:solidFill>
              </a:rPr>
              <a:t>“</a:t>
            </a:r>
            <a:r>
              <a:rPr lang="es-GT" dirty="0" err="1">
                <a:solidFill>
                  <a:srgbClr val="FF0000"/>
                </a:solidFill>
              </a:rPr>
              <a:t>PrecioQ</a:t>
            </a:r>
            <a:r>
              <a:rPr lang="es-GT" dirty="0">
                <a:solidFill>
                  <a:srgbClr val="FF0000"/>
                </a:solidFill>
              </a:rPr>
              <a:t>”, </a:t>
            </a:r>
            <a:r>
              <a:rPr lang="es-GT" dirty="0" err="1">
                <a:solidFill>
                  <a:schemeClr val="tx1"/>
                </a:solidFill>
              </a:rPr>
              <a:t>precioQ</a:t>
            </a:r>
            <a:endParaRPr lang="es-GT" dirty="0">
              <a:solidFill>
                <a:schemeClr val="tx1"/>
              </a:solidFill>
            </a:endParaRPr>
          </a:p>
          <a:p>
            <a:r>
              <a:rPr lang="es-GT" dirty="0">
                <a:solidFill>
                  <a:schemeClr val="tx1"/>
                </a:solidFill>
              </a:rPr>
              <a:t>27. </a:t>
            </a:r>
            <a:r>
              <a:rPr lang="es-GT" dirty="0">
                <a:solidFill>
                  <a:srgbClr val="0070C0"/>
                </a:solidFill>
              </a:rPr>
              <a:t>Escribir</a:t>
            </a:r>
            <a:r>
              <a:rPr lang="es-GT" dirty="0">
                <a:solidFill>
                  <a:schemeClr val="tx1"/>
                </a:solidFill>
              </a:rPr>
              <a:t> </a:t>
            </a:r>
            <a:r>
              <a:rPr lang="es-GT" dirty="0">
                <a:solidFill>
                  <a:srgbClr val="FF0000"/>
                </a:solidFill>
              </a:rPr>
              <a:t>“Precio $”, </a:t>
            </a:r>
            <a:r>
              <a:rPr lang="es-GT" dirty="0" err="1">
                <a:solidFill>
                  <a:schemeClr val="tx1"/>
                </a:solidFill>
              </a:rPr>
              <a:t>preciod</a:t>
            </a:r>
            <a:endParaRPr lang="es-GT" dirty="0">
              <a:solidFill>
                <a:schemeClr val="tx1"/>
              </a:solidFill>
            </a:endParaRPr>
          </a:p>
          <a:p>
            <a:r>
              <a:rPr lang="es-GT" dirty="0">
                <a:solidFill>
                  <a:schemeClr val="tx1"/>
                </a:solidFill>
              </a:rPr>
              <a:t>28.  </a:t>
            </a:r>
            <a:r>
              <a:rPr lang="es-GT" dirty="0" err="1">
                <a:solidFill>
                  <a:srgbClr val="0070C0"/>
                </a:solidFill>
              </a:rPr>
              <a:t>FinProceso</a:t>
            </a:r>
            <a:endParaRPr lang="es-GT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4108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306</Words>
  <Application>Microsoft Office PowerPoint</Application>
  <PresentationFormat>Panorámica</PresentationFormat>
  <Paragraphs>52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TF10001025</vt:lpstr>
      <vt:lpstr>EJEMPLOS De tipos de COMO CARACTER</vt:lpstr>
      <vt:lpstr>No.1</vt:lpstr>
      <vt:lpstr>No.2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Eddy Rodas Eddy Rodas</dc:creator>
  <cp:lastModifiedBy>Eddy Rodas Eddy Rodas</cp:lastModifiedBy>
  <cp:revision>12</cp:revision>
  <dcterms:created xsi:type="dcterms:W3CDTF">2023-09-28T04:10:02Z</dcterms:created>
  <dcterms:modified xsi:type="dcterms:W3CDTF">2023-09-29T23:08:05Z</dcterms:modified>
</cp:coreProperties>
</file>