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37AB3-5408-7419-6766-2ED1B5A2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419" sz="9000" dirty="0">
                <a:latin typeface="Baguet Script" pitchFamily="2" charset="77"/>
              </a:rPr>
              <a:t>Tipo de datos</a:t>
            </a:r>
            <a:r>
              <a:rPr lang="es-419" sz="9000" dirty="0">
                <a:latin typeface="Baskerville Old Face" panose="020F0502020204030204" pitchFamily="34" charset="0"/>
              </a:rPr>
              <a:t> </a:t>
            </a:r>
            <a:endParaRPr lang="es-GT" sz="9000" dirty="0">
              <a:latin typeface="Baskerville Old Face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9C1768-A62C-2561-3179-EC6CAB99B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419" sz="5200" dirty="0">
                <a:latin typeface="Colonna MT" panose="020F0502020204030204" pitchFamily="34" charset="0"/>
              </a:rPr>
              <a:t>Como lógico </a:t>
            </a:r>
          </a:p>
          <a:p>
            <a:pPr algn="ctr"/>
            <a:endParaRPr lang="es-GT" sz="5200" dirty="0">
              <a:latin typeface="Colonna M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054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6AEB0AF-3876-4E0B-DD80-5FB3CA5889C8}"/>
              </a:ext>
            </a:extLst>
          </p:cNvPr>
          <p:cNvSpPr txBox="1"/>
          <p:nvPr/>
        </p:nvSpPr>
        <p:spPr>
          <a:xfrm>
            <a:off x="542348" y="497154"/>
            <a:ext cx="9671886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2100" i="0" u="none" strike="noStrike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 Lógico: Una variable de tipo LOGICO </a:t>
            </a:r>
            <a:r>
              <a:rPr lang="es-GT" sz="2100" i="0" u="none" strike="noStrike" dirty="0">
                <a:solidFill>
                  <a:srgbClr val="E2EE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sólo puede tomar los valores VERDADERO y FALSO</a:t>
            </a:r>
            <a:r>
              <a:rPr lang="es-GT" sz="2100" i="0" u="none" strike="noStrike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pero cuando se lee una variable ya definida como lógica, el usuario puede ingresar también las abreviaciones V y F, o 0 y 1.</a:t>
            </a:r>
            <a:endParaRPr lang="es-419" sz="2100" i="0" u="none" strike="noStrike" dirty="0">
              <a:solidFill>
                <a:srgbClr val="BDC1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GT" sz="2100" b="0" i="0" u="none" strike="noStrike" dirty="0">
                <a:solidFill>
                  <a:srgbClr val="BBBBBB"/>
                </a:solidFill>
                <a:effectLst/>
                <a:latin typeface="Trebuchet MS" panose="020B0603020202020204" pitchFamily="34" charset="0"/>
              </a:rPr>
              <a:t>Tenemos una variable y la definimos como lógico. </a:t>
            </a:r>
            <a:br>
              <a:rPr lang="es-GT" sz="2100" dirty="0"/>
            </a:br>
            <a:r>
              <a:rPr lang="es-GT" sz="2100" b="0" i="0" u="none" strike="noStrike" dirty="0">
                <a:solidFill>
                  <a:srgbClr val="BBBBBB"/>
                </a:solidFill>
                <a:effectLst/>
                <a:latin typeface="Trebuchet MS" panose="020B0603020202020204" pitchFamily="34" charset="0"/>
              </a:rPr>
              <a:t> Al definir una variable "como lógico" esta solo podrá tomar dos valores: verdadero o falso.</a:t>
            </a:r>
            <a:br>
              <a:rPr lang="es-GT" sz="2100" dirty="0"/>
            </a:br>
            <a:r>
              <a:rPr lang="es-GT" sz="2100" b="0" i="0" u="none" strike="noStrike" dirty="0">
                <a:solidFill>
                  <a:srgbClr val="BBBBBB"/>
                </a:solidFill>
                <a:effectLst/>
                <a:latin typeface="Trebuchet MS" panose="020B0603020202020204" pitchFamily="34" charset="0"/>
              </a:rPr>
              <a:t> (Imaginemos que si el valor fuera falso, procesos se podrían detener, eliminar, cambiar, etc. Siendo posible que esta variable lógica sea utilizada de varias formas.) </a:t>
            </a:r>
            <a:br>
              <a:rPr lang="es-GT" sz="2100" dirty="0"/>
            </a:br>
            <a:r>
              <a:rPr lang="es-GT" sz="2100" b="0" i="0" u="none" strike="noStrike" dirty="0">
                <a:solidFill>
                  <a:srgbClr val="BBBBBB"/>
                </a:solidFill>
                <a:effectLst/>
                <a:latin typeface="Trebuchet MS" panose="020B0603020202020204" pitchFamily="34" charset="0"/>
              </a:rPr>
              <a:t>  Teniendo esta variable lógica, podemos usarla como punto de referencia o acceso para datos.</a:t>
            </a:r>
            <a:br>
              <a:rPr lang="es-GT" sz="2100" dirty="0"/>
            </a:br>
            <a:r>
              <a:rPr lang="es-GT" sz="2100" b="0" i="0" u="none" strike="noStrike" dirty="0">
                <a:solidFill>
                  <a:srgbClr val="BBBBBB"/>
                </a:solidFill>
                <a:effectLst/>
                <a:latin typeface="Trebuchet MS" panose="020B0603020202020204" pitchFamily="34" charset="0"/>
              </a:rPr>
              <a:t>//(Es decir, podemos usarlo como una condición para proseguir con una determinada acción, función, o  sección de código, por ejemplo: Un juego. Si tu nivel es superior a 9000 entonces a "misionesSecretas" se le asignara el valor "Verdadero" (*) y podrás realizar las misiones secretas. Mientras seas nivel inferior a 9000 (~(OVER 9000)) "misionesSecretas" se mantendra en "falso" y no podras realizarlas).</a:t>
            </a:r>
            <a:endParaRPr lang="es-GT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207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C78A497-C774-B4D4-FD59-DC126CDA6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1" y="551743"/>
            <a:ext cx="4566311" cy="575451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8B2EFBA-A698-7A5C-1D4A-FEDD57ED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170" y="589234"/>
            <a:ext cx="4125951" cy="494233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D78E857-8E5E-8B2F-737A-A1E643AB9716}"/>
              </a:ext>
            </a:extLst>
          </p:cNvPr>
          <p:cNvSpPr txBox="1"/>
          <p:nvPr/>
        </p:nvSpPr>
        <p:spPr>
          <a:xfrm>
            <a:off x="5749072" y="5940803"/>
            <a:ext cx="1828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419" sz="2900" b="1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Ejemplo </a:t>
            </a:r>
            <a:endParaRPr lang="es-GT" sz="2900" b="1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777081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Recorte</vt:lpstr>
      <vt:lpstr>Tipo de datos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 de datos </dc:title>
  <dc:creator>karlausmarroquin@outlook.es</dc:creator>
  <cp:lastModifiedBy>karlausmarroquin@outlook.es</cp:lastModifiedBy>
  <cp:revision>5</cp:revision>
  <dcterms:created xsi:type="dcterms:W3CDTF">2023-09-28T03:56:55Z</dcterms:created>
  <dcterms:modified xsi:type="dcterms:W3CDTF">2023-09-28T15:16:13Z</dcterms:modified>
</cp:coreProperties>
</file>