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A8CF7-3116-AEAA-C340-15F2AC23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1891783"/>
          </a:xfrm>
        </p:spPr>
        <p:txBody>
          <a:bodyPr>
            <a:normAutofit/>
          </a:bodyPr>
          <a:lstStyle/>
          <a:p>
            <a:pPr algn="ctr"/>
            <a:r>
              <a:rPr lang="es-US" sz="8000" dirty="0"/>
              <a:t>Tipo de dato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6A7079-3E18-1910-8F75-C487D2A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3467868"/>
            <a:ext cx="9612971" cy="1891783"/>
          </a:xfrm>
        </p:spPr>
        <p:txBody>
          <a:bodyPr>
            <a:normAutofit/>
          </a:bodyPr>
          <a:lstStyle/>
          <a:p>
            <a:pPr algn="ctr"/>
            <a:r>
              <a:rPr lang="es-US" sz="6600" dirty="0"/>
              <a:t>Cómo Entero </a:t>
            </a:r>
          </a:p>
        </p:txBody>
      </p:sp>
    </p:spTree>
    <p:extLst>
      <p:ext uri="{BB962C8B-B14F-4D97-AF65-F5344CB8AC3E}">
        <p14:creationId xmlns:p14="http://schemas.microsoft.com/office/powerpoint/2010/main" val="1502285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2E91-00CF-46A9-2AA1-B83C7CB6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4012572"/>
          </a:xfrm>
        </p:spPr>
        <p:txBody>
          <a:bodyPr>
            <a:normAutofit/>
          </a:bodyPr>
          <a:lstStyle/>
          <a:p>
            <a:pPr algn="l"/>
            <a:r>
              <a:rPr lang="es-US" dirty="0"/>
              <a:t>Un </a:t>
            </a:r>
            <a:r>
              <a:rPr lang="es-US" sz="2800" dirty="0"/>
              <a:t>dato de tipo entero es aquel que puede tomar un valor un número perteneciente al conjunto de los números enteros (z) , el cuál está formado por los números naturales , su opuesto ( números negativos) y el cero .</a:t>
            </a:r>
            <a:br>
              <a:rPr lang="es-US" sz="2800" dirty="0"/>
            </a:br>
            <a:r>
              <a:rPr lang="es-US" sz="2800" dirty="0"/>
              <a:t>Z={…,-3,-2,-1,0,1,2,3…}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E99CBF-FFA9-27C4-B014-98BA5D12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5313932"/>
            <a:ext cx="9612971" cy="45719"/>
          </a:xfrm>
        </p:spPr>
        <p:txBody>
          <a:bodyPr>
            <a:normAutofit fontScale="25000" lnSpcReduction="20000"/>
          </a:bodyPr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09147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TF10001025</vt:lpstr>
      <vt:lpstr>Tipo de dato </vt:lpstr>
      <vt:lpstr>Un dato de tipo entero es aquel que puede tomar un valor un número perteneciente al conjunto de los números enteros (z) , el cuál está formado por los números naturales , su opuesto ( números negativos) y el cero . Z={…,-3,-2,-1,0,1,2,3…}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de dato </dc:title>
  <dc:creator>paolasam76@gmail.com</dc:creator>
  <cp:lastModifiedBy>Eddy Rodas Eddy Rodas</cp:lastModifiedBy>
  <cp:revision>6</cp:revision>
  <dcterms:created xsi:type="dcterms:W3CDTF">2023-09-28T04:14:41Z</dcterms:created>
  <dcterms:modified xsi:type="dcterms:W3CDTF">2023-10-02T16:36:41Z</dcterms:modified>
</cp:coreProperties>
</file>