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C2F8F-63A4-CF53-68C3-F4E75E2D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797" y="571502"/>
            <a:ext cx="7840265" cy="696514"/>
          </a:xfrm>
        </p:spPr>
        <p:txBody>
          <a:bodyPr>
            <a:normAutofit fontScale="90000"/>
          </a:bodyPr>
          <a:lstStyle/>
          <a:p>
            <a:r>
              <a:rPr lang="es-US" dirty="0"/>
              <a:t>Los enteros son números que no tienen parte decimal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68E01-E02A-F337-9E52-32F5F683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204" y="464345"/>
            <a:ext cx="3768328" cy="910828"/>
          </a:xfrm>
        </p:spPr>
        <p:txBody>
          <a:bodyPr/>
          <a:lstStyle/>
          <a:p>
            <a:r>
              <a:rPr lang="es-US" sz="4800" dirty="0">
                <a:solidFill>
                  <a:srgbClr val="FF0000"/>
                </a:solidFill>
              </a:rPr>
              <a:t>Ejemplos</a:t>
            </a:r>
            <a:r>
              <a:rPr lang="es-US" dirty="0"/>
              <a:t>: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9731C00-0B60-2027-134E-1F0797D6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3268263"/>
            <a:ext cx="4024313" cy="30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1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EC3CF-126B-7847-8BFE-634E4DFA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746" y="142875"/>
            <a:ext cx="3335364" cy="1410891"/>
          </a:xfrm>
        </p:spPr>
        <p:txBody>
          <a:bodyPr/>
          <a:lstStyle/>
          <a:p>
            <a:r>
              <a:rPr lang="es-US" dirty="0"/>
              <a:t>Puede ser: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CCD7D55-AD3F-8703-7DE6-A01E2681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351" y="1761427"/>
            <a:ext cx="8090879" cy="4185744"/>
          </a:xfrm>
        </p:spPr>
      </p:pic>
    </p:spTree>
    <p:extLst>
      <p:ext uri="{BB962C8B-B14F-4D97-AF65-F5344CB8AC3E}">
        <p14:creationId xmlns:p14="http://schemas.microsoft.com/office/powerpoint/2010/main" val="19822838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Madison</vt:lpstr>
      <vt:lpstr>Los enteros son números que no tienen parte decimal</vt:lpstr>
      <vt:lpstr>Puede ser: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enteros son números que no tienen parte decimal</dc:title>
  <dc:creator>cleidysegura9@gmail.com</dc:creator>
  <cp:lastModifiedBy>cleidysegura9@gmail.com</cp:lastModifiedBy>
  <cp:revision>1</cp:revision>
  <dcterms:created xsi:type="dcterms:W3CDTF">2023-10-02T16:06:34Z</dcterms:created>
  <dcterms:modified xsi:type="dcterms:W3CDTF">2023-10-02T16:19:06Z</dcterms:modified>
</cp:coreProperties>
</file>