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131F-1C36-A24B-8B5B-E283FDD34856}" type="datetimeFigureOut">
              <a:rPr lang="es-US" smtClean="0"/>
              <a:t>10/2/2023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B6BB-0E55-7841-910C-5A68A0CEC8D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5200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B6BB-0E55-7841-910C-5A68A0CEC8DD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08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6B13F89-5277-F948-6B20-ED13C1134DE5}"/>
              </a:ext>
            </a:extLst>
          </p:cNvPr>
          <p:cNvSpPr txBox="1"/>
          <p:nvPr/>
        </p:nvSpPr>
        <p:spPr>
          <a:xfrm>
            <a:off x="3531471" y="1352816"/>
            <a:ext cx="512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5400" b="1"/>
              <a:t>Tipo de carácter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32AFBA-23F0-71D3-0EEF-1500310552C7}"/>
              </a:ext>
            </a:extLst>
          </p:cNvPr>
          <p:cNvSpPr txBox="1"/>
          <p:nvPr/>
        </p:nvSpPr>
        <p:spPr>
          <a:xfrm>
            <a:off x="2379382" y="2276146"/>
            <a:ext cx="8017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800">
                <a:latin typeface="Amasis MT Pro Medium" panose="02040604050005020304" pitchFamily="18" charset="0"/>
              </a:rPr>
              <a:t>Este tipo de datos se emplea para representar un carácter perteneciente a un determinado código utilizado por el ordenador (normalmente el código ASCII). Para representar este tipo de dato se antepone la palabra reservada </a:t>
            </a:r>
            <a:r>
              <a:rPr lang="es-US" sz="2800" err="1">
                <a:latin typeface="Amasis MT Pro Medium" panose="02040604050005020304" pitchFamily="18" charset="0"/>
              </a:rPr>
              <a:t>char</a:t>
            </a:r>
            <a:r>
              <a:rPr lang="es-US" sz="2800">
                <a:latin typeface="Amasis MT Pro Medium" panose="02040604050005020304" pitchFamily="18" charset="0"/>
              </a:rPr>
              <a:t> al identificador de la variable</a:t>
            </a:r>
          </a:p>
        </p:txBody>
      </p:sp>
    </p:spTree>
    <p:extLst>
      <p:ext uri="{BB962C8B-B14F-4D97-AF65-F5344CB8AC3E}">
        <p14:creationId xmlns:p14="http://schemas.microsoft.com/office/powerpoint/2010/main" val="3741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093EB-FA93-4FBC-4E52-32F69A7F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35" y="326668"/>
            <a:ext cx="10606243" cy="1600200"/>
          </a:xfrm>
        </p:spPr>
        <p:txBody>
          <a:bodyPr>
            <a:noAutofit/>
          </a:bodyPr>
          <a:lstStyle/>
          <a:p>
            <a:r>
              <a:rPr lang="es-US" sz="4800" b="1"/>
              <a:t>EJEMPLOS DE TIPOS COMO CARÁCTER</a:t>
            </a:r>
            <a:br>
              <a:rPr lang="es-US" sz="4800" b="1"/>
            </a:br>
            <a:endParaRPr lang="es-US" sz="4800" b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E144AC-544C-6F6B-F8D8-490F8D6C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57" y="1194547"/>
            <a:ext cx="9601200" cy="1600200"/>
          </a:xfrm>
        </p:spPr>
        <p:txBody>
          <a:bodyPr/>
          <a:lstStyle/>
          <a:p>
            <a:pPr marL="0" indent="0">
              <a:buNone/>
            </a:pPr>
            <a:r>
              <a:rPr lang="es-US" b="1">
                <a:latin typeface="Amasis MT Pro Medium" panose="02000000000000000000" pitchFamily="2" charset="0"/>
                <a:ea typeface="Amasis MT Pro Medium" panose="02000000000000000000" pitchFamily="2" charset="0"/>
              </a:rPr>
              <a:t>Los tipos de datos que pueden ser utilizados en </a:t>
            </a:r>
            <a:r>
              <a:rPr lang="es-US" b="1" err="1">
                <a:latin typeface="Amasis MT Pro Medium" panose="02000000000000000000" pitchFamily="2" charset="0"/>
                <a:ea typeface="Amasis MT Pro Medium" panose="02000000000000000000" pitchFamily="2" charset="0"/>
              </a:rPr>
              <a:t>PSeInt</a:t>
            </a:r>
            <a:r>
              <a:rPr lang="es-US" b="1">
                <a:latin typeface="Amasis MT Pro Medium" panose="02000000000000000000" pitchFamily="2" charset="0"/>
                <a:ea typeface="Amasis MT Pro Medium" panose="02000000000000000000" pitchFamily="2" charset="0"/>
              </a:rPr>
              <a:t> son: Numero, Numérico, Real, Entero, Lógico, Carácter, Texto y Cadena. En el caso de Numero, Numérico y Real son sinónimos para el tipo de datos numérico básico, que puede almacenar tanto números reales como enteros.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3309D697-47B5-2062-E25D-7F717B9A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488" y="2930305"/>
            <a:ext cx="6075024" cy="31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019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TF10001025</vt:lpstr>
      <vt:lpstr>Presentación de PowerPoint</vt:lpstr>
      <vt:lpstr>EJEMPLOS DE TIPOS COMO CARÁCTER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Enrique</dc:creator>
  <cp:lastModifiedBy>cleidysegura9@gmail.com</cp:lastModifiedBy>
  <cp:revision>1</cp:revision>
  <dcterms:created xsi:type="dcterms:W3CDTF">2023-09-29T16:57:04Z</dcterms:created>
  <dcterms:modified xsi:type="dcterms:W3CDTF">2023-10-02T16:35:09Z</dcterms:modified>
</cp:coreProperties>
</file>