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E3C49-E33E-97DD-704E-F3CABFE1002B}"/>
              </a:ext>
            </a:extLst>
          </p:cNvPr>
          <p:cNvSpPr>
            <a:spLocks noGrp="1"/>
          </p:cNvSpPr>
          <p:nvPr>
            <p:ph type="title"/>
          </p:nvPr>
        </p:nvSpPr>
        <p:spPr/>
        <p:txBody>
          <a:bodyPr>
            <a:normAutofit/>
          </a:bodyPr>
          <a:lstStyle/>
          <a:p>
            <a:pPr algn="ctr"/>
            <a:r>
              <a:rPr lang="es-US" sz="8000" dirty="0"/>
              <a:t>Tipos de dato </a:t>
            </a:r>
            <a:br>
              <a:rPr lang="es-US" sz="8000" dirty="0"/>
            </a:br>
            <a:endParaRPr lang="es-US" sz="8000" dirty="0"/>
          </a:p>
        </p:txBody>
      </p:sp>
      <p:sp>
        <p:nvSpPr>
          <p:cNvPr id="3" name="Subtítulo 2">
            <a:extLst>
              <a:ext uri="{FF2B5EF4-FFF2-40B4-BE49-F238E27FC236}">
                <a16:creationId xmlns:a16="http://schemas.microsoft.com/office/drawing/2014/main" id="{9643B99F-04B6-102A-7B13-8E045EBCEB41}"/>
              </a:ext>
            </a:extLst>
          </p:cNvPr>
          <p:cNvSpPr>
            <a:spLocks noGrp="1"/>
          </p:cNvSpPr>
          <p:nvPr>
            <p:ph type="body" idx="1"/>
          </p:nvPr>
        </p:nvSpPr>
        <p:spPr>
          <a:xfrm>
            <a:off x="765025" y="3429000"/>
            <a:ext cx="9612971" cy="1930652"/>
          </a:xfrm>
        </p:spPr>
        <p:txBody>
          <a:bodyPr anchor="ctr">
            <a:normAutofit/>
          </a:bodyPr>
          <a:lstStyle/>
          <a:p>
            <a:pPr algn="ctr"/>
            <a:r>
              <a:rPr lang="es-US" sz="6600" dirty="0"/>
              <a:t>Cómo Carácter</a:t>
            </a:r>
          </a:p>
        </p:txBody>
      </p:sp>
    </p:spTree>
    <p:extLst>
      <p:ext uri="{BB962C8B-B14F-4D97-AF65-F5344CB8AC3E}">
        <p14:creationId xmlns:p14="http://schemas.microsoft.com/office/powerpoint/2010/main" val="14380708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B4754-3168-B8CC-C1E1-6738ED57B812}"/>
              </a:ext>
            </a:extLst>
          </p:cNvPr>
          <p:cNvSpPr>
            <a:spLocks noGrp="1"/>
          </p:cNvSpPr>
          <p:nvPr>
            <p:ph type="title"/>
          </p:nvPr>
        </p:nvSpPr>
        <p:spPr/>
        <p:txBody>
          <a:bodyPr>
            <a:normAutofit fontScale="90000"/>
          </a:bodyPr>
          <a:lstStyle/>
          <a:p>
            <a:pPr algn="l"/>
            <a:br>
              <a:rPr lang="es-US" sz="4800" dirty="0"/>
            </a:br>
            <a:br>
              <a:rPr lang="es-US" sz="4800" dirty="0"/>
            </a:br>
            <a:br>
              <a:rPr lang="es-US" sz="4800" dirty="0"/>
            </a:br>
            <a:br>
              <a:rPr lang="es-US" sz="4800" dirty="0"/>
            </a:br>
            <a:br>
              <a:rPr lang="es-US" sz="4800" dirty="0"/>
            </a:br>
            <a:br>
              <a:rPr lang="es-US" sz="4800" dirty="0"/>
            </a:br>
            <a:br>
              <a:rPr lang="es-US" sz="4800" dirty="0"/>
            </a:br>
            <a:br>
              <a:rPr lang="es-US" sz="4800" dirty="0"/>
            </a:br>
            <a:r>
              <a:rPr lang="es-US" sz="4800" dirty="0"/>
              <a:t>Un </a:t>
            </a:r>
            <a:r>
              <a:rPr lang="es-US" sz="3100" dirty="0"/>
              <a:t>DATO DE TIPO CARÁCTER ES AQUEL que puede tomar </a:t>
            </a:r>
            <a:br>
              <a:rPr lang="es-US" sz="3100" dirty="0"/>
            </a:br>
            <a:r>
              <a:rPr lang="es-US" sz="3100" dirty="0"/>
              <a:t>por un valor un carácter perteneciente al conjunto de los caracteres que puede representar el ordenador ,En este tipo de dato de carácter se van a utilizar solamente las comillas simples .</a:t>
            </a:r>
          </a:p>
        </p:txBody>
      </p:sp>
      <p:sp>
        <p:nvSpPr>
          <p:cNvPr id="3" name="Marcador de texto 2">
            <a:extLst>
              <a:ext uri="{FF2B5EF4-FFF2-40B4-BE49-F238E27FC236}">
                <a16:creationId xmlns:a16="http://schemas.microsoft.com/office/drawing/2014/main" id="{FCCCDE49-C1D9-B63A-C3A3-6CEFCD931023}"/>
              </a:ext>
            </a:extLst>
          </p:cNvPr>
          <p:cNvSpPr>
            <a:spLocks noGrp="1"/>
          </p:cNvSpPr>
          <p:nvPr>
            <p:ph type="body" idx="1"/>
          </p:nvPr>
        </p:nvSpPr>
        <p:spPr/>
        <p:txBody>
          <a:bodyPr/>
          <a:lstStyle/>
          <a:p>
            <a:endParaRPr lang="es-US"/>
          </a:p>
        </p:txBody>
      </p:sp>
    </p:spTree>
    <p:extLst>
      <p:ext uri="{BB962C8B-B14F-4D97-AF65-F5344CB8AC3E}">
        <p14:creationId xmlns:p14="http://schemas.microsoft.com/office/powerpoint/2010/main" val="16647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Slides>
  <Notes>0</Notes>
  <HiddenSlides>0</HiddenSlide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TF10001025</vt:lpstr>
      <vt:lpstr>Tipos de dato  </vt:lpstr>
      <vt:lpstr>        Un DATO DE TIPO CARÁCTER ES AQUEL que puede tomar  por un valor un carácter perteneciente al conjunto de los caracteres que puede representar el ordenador ,En este tipo de dato de carácter se van a utilizar solamente las comillas simples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paolasam76@gmail.com</dc:creator>
  <cp:lastModifiedBy>Eddy Rodas Eddy Rodas</cp:lastModifiedBy>
  <cp:revision>5</cp:revision>
  <dcterms:created xsi:type="dcterms:W3CDTF">2023-09-28T03:50:48Z</dcterms:created>
  <dcterms:modified xsi:type="dcterms:W3CDTF">2023-10-02T16:38:07Z</dcterms:modified>
</cp:coreProperties>
</file>