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CC19-724B-43B4-9B0A-361197032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37474-B484-4B1D-9C17-3DCA9FC8D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BA893-5952-4F0E-A935-3B6F2E52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E763-4BAB-4FA0-90A6-6082A2DC864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81D4-0B2D-4D20-96B6-2CDD9AE5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657FC-FE1A-4903-B5E2-704F00E1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CB80-E803-4DD0-A902-B66EBDCE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6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84D9-CC24-4171-A62D-598E01EE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E4512-288C-4708-92AE-607C50D40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56840-B5A6-4481-B416-E512C2B5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E763-4BAB-4FA0-90A6-6082A2DC864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9E204-2DE2-4F31-8285-13162BBC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A557B-579D-4568-8831-68A9ECD6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CB80-E803-4DD0-A902-B66EBDCE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3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E1A85-7DE7-482B-80D7-FFF1FD202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C35CC-4C06-4C94-B8CE-7CAC326FF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AB1A5-8F08-42E4-A45F-128C3E02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E763-4BAB-4FA0-90A6-6082A2DC864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0C91-8F77-466D-99C0-CD3D8BF6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8D882-EFF0-492E-BCC9-049E907B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CB80-E803-4DD0-A902-B66EBDCE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2B23-B67B-40DD-831E-EBDFD110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B3B92-8581-40E0-A402-EEB7652D9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83CC-FE77-4454-A4AA-CB098F19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E763-4BAB-4FA0-90A6-6082A2DC864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9C85-9833-4007-B353-5E7819ED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2CD1-85BB-4D29-846E-0C4EE945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CB80-E803-4DD0-A902-B66EBDCE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1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3CB4-F34D-492C-AB70-59F6A4F2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7624D-CC8F-4215-9D40-C7F7BB6D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A2B4C-7443-4CE7-A22D-6FAF105A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E763-4BAB-4FA0-90A6-6082A2DC864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3F866-9A38-43EA-A383-3211C24E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3E7B0-F70A-43AB-AD90-7AADCFA8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CB80-E803-4DD0-A902-B66EBDCE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8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54AB-507D-482D-AA49-6D3CA760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49B1-4CB8-40A3-9AF6-E846BFECE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56556-20F6-4973-BCD4-AB2712570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D060D-6F24-4AA4-8118-BC7D880B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E763-4BAB-4FA0-90A6-6082A2DC864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7A186-818E-4F0A-801E-2D0C48E4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31C5D-3050-40E9-9886-8A6A9E49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CB80-E803-4DD0-A902-B66EBDCE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8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1E36-F66E-4B36-8EBF-80FBB71F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2A555-6A60-4C87-ADF8-B0242EA7E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73999-CE8D-4D19-9E33-5E81199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AC01A-E1B8-43DF-A959-62C4FB8A9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2CCFB-477B-4222-AFCA-0B11F3F08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96497-E403-45A2-81F1-499D385B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E763-4BAB-4FA0-90A6-6082A2DC864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8C331-FEDA-4997-B5A4-89C17128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1DAF4-0E0B-4126-966C-962377C8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CB80-E803-4DD0-A902-B66EBDCE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8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7FE4-94E6-48B1-BEF0-3DF3E26F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25D19-5427-4566-A936-33E73FE2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E763-4BAB-4FA0-90A6-6082A2DC864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2006E-3280-4725-BBC2-CDD79B0B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531E5-46D7-4AB6-8AEF-0E8105EF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CB80-E803-4DD0-A902-B66EBDCE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2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7BDFE-16CE-4324-B469-6A9E9B65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E763-4BAB-4FA0-90A6-6082A2DC864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354D6-BA68-4C61-B707-BD8F31D4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FE269-EC03-489F-A070-0A598C6D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CB80-E803-4DD0-A902-B66EBDCE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45F6-1BC5-4CA5-A8BD-D55AFFEA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74CC-F3AA-4F9B-B1E2-94C11615D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B37AE-9FA1-4CA4-9477-F3906AD90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7A47B-EBDC-4D9D-9A90-7994D460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E763-4BAB-4FA0-90A6-6082A2DC864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1CBE1-5EB3-49E8-B18C-D6E957A8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58751-456D-4BA3-BDFA-9E3E20E9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CB80-E803-4DD0-A902-B66EBDCE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3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3109-97D2-4060-BC31-0122C0C1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3B4DE-85EB-44FC-A8F2-A5C7DDF78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60FF8-21AF-4409-B87F-5925849C8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02C3-566D-47D0-9E1E-1C617440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E763-4BAB-4FA0-90A6-6082A2DC864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D1294-EF24-4BF1-BB41-80F1E661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D862D-6620-42F5-BC66-DAE8764D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CB80-E803-4DD0-A902-B66EBDCE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3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80BB2-A331-400C-8F89-3A562118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233FF-3653-438D-8192-03307E2DF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88114-7538-4C76-B274-26477215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E763-4BAB-4FA0-90A6-6082A2DC864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9F666-78A6-4A0E-A742-CE28C80E6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6B88F-1E7A-4D46-AB59-958995512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0CB80-E803-4DD0-A902-B66EBDCE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7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590A-93F9-4939-8D11-17DAE0C1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Good People Use Less Power (GPU LP)</a:t>
            </a:r>
            <a:br>
              <a:rPr lang="en-US" dirty="0"/>
            </a:br>
            <a:r>
              <a:rPr lang="en-US" sz="3600" dirty="0"/>
              <a:t>By Jared Nussbaum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CB6D-B7AF-4485-B882-79C6C0B72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 made an I/O device that someone can use for cryptocurrency mining (in my case </a:t>
            </a:r>
            <a:r>
              <a:rPr lang="en-US" sz="2000" dirty="0" err="1"/>
              <a:t>Etherium</a:t>
            </a:r>
            <a:r>
              <a:rPr lang="en-US" sz="2000" dirty="0"/>
              <a:t>). You can visualize the GPU temperature, and while mining, the </a:t>
            </a:r>
            <a:r>
              <a:rPr lang="en-US" sz="2000" dirty="0" err="1"/>
              <a:t>Hashrate</a:t>
            </a:r>
            <a:r>
              <a:rPr lang="en-US" sz="2000" dirty="0"/>
              <a:t>. You can also switch off and on mining the cryptocurrency. This is allow headless mining (avoiding monitor power use)</a:t>
            </a:r>
          </a:p>
          <a:p>
            <a:r>
              <a:rPr lang="en-US" sz="2000" dirty="0"/>
              <a:t>The microcontroller only needs to be started once and shouldn’t need to be restarted.</a:t>
            </a:r>
          </a:p>
          <a:p>
            <a:r>
              <a:rPr lang="en-US" sz="2000" dirty="0"/>
              <a:t>If the python script is not already running, run it on the laptop. The output of the script is the Serial message being sent to the microcontroller.</a:t>
            </a:r>
          </a:p>
          <a:p>
            <a:r>
              <a:rPr lang="en-US" sz="2000" dirty="0"/>
              <a:t>The initial state is “not mining”. In order to start mining, press the button closest to the microcontroller and wait for it to initialize.</a:t>
            </a:r>
          </a:p>
          <a:p>
            <a:r>
              <a:rPr lang="en-US" sz="2000" dirty="0"/>
              <a:t>In order to stop mining, hit the button farther from the microcontroller. 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PLEASE STOP MINING BEFORE YOU LEAVE THE PROJECT!</a:t>
            </a:r>
          </a:p>
          <a:p>
            <a:r>
              <a:rPr lang="en-US" sz="2000" dirty="0"/>
              <a:t>I learned a lot about two-way serial communication, including buffers, and about parsing information from processes’ </a:t>
            </a:r>
            <a:r>
              <a:rPr lang="en-US" sz="2000" dirty="0" err="1"/>
              <a:t>stdout</a:t>
            </a:r>
            <a:r>
              <a:rPr lang="en-US" sz="2000" dirty="0"/>
              <a:t> and stderr streams that I read the temperature and hash rate information from. I also utilized interrupt buttons and it was neat to find a practical use for them. Although the end product is not visually stunning, it is a practical project that incorporates topics I learned in class.</a:t>
            </a:r>
          </a:p>
        </p:txBody>
      </p:sp>
    </p:spTree>
    <p:extLst>
      <p:ext uri="{BB962C8B-B14F-4D97-AF65-F5344CB8AC3E}">
        <p14:creationId xmlns:p14="http://schemas.microsoft.com/office/powerpoint/2010/main" val="156226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234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Good People Use Less Power (GPU LP) By Jared Nussbaum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Nussbaum</dc:creator>
  <cp:lastModifiedBy>Jared Nussbaum</cp:lastModifiedBy>
  <cp:revision>5</cp:revision>
  <dcterms:created xsi:type="dcterms:W3CDTF">2017-12-11T06:20:24Z</dcterms:created>
  <dcterms:modified xsi:type="dcterms:W3CDTF">2017-12-11T19:47:44Z</dcterms:modified>
</cp:coreProperties>
</file>