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1049E0-41CE-4406-9014-F31DF601512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0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dataverse.harvard.edu%2Fdataset.xhtml%3FpersistentId%3Ddoi%3A10.7910%2FDVN%2FUTVRU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247772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Forecasting Daily Air Temperature in Doho, Uganda Using Machine Learning and Deep Learning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Accurate Temperature Predictions for Agriculture, Energy, and Disaster </a:t>
            </a:r>
            <a:r>
              <a:rPr lang="en-US" sz="4000" dirty="0" smtClean="0"/>
              <a:t>Preparedness BY GROUP 6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95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&amp;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Problem:</a:t>
            </a:r>
            <a:endParaRPr lang="en-US" dirty="0" smtClean="0"/>
          </a:p>
          <a:p>
            <a:r>
              <a:rPr lang="en-US" dirty="0" smtClean="0"/>
              <a:t>Predict daily air temperature using historical weather data (2013–2016) in Doho, Uganda.</a:t>
            </a:r>
          </a:p>
          <a:p>
            <a:r>
              <a:rPr lang="en-US" dirty="0" smtClean="0"/>
              <a:t>Accurate forecasts help farmers, energy providers, disaster management authorities, and urban planners.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Justification:</a:t>
            </a:r>
            <a:endParaRPr lang="en-US" dirty="0" smtClean="0"/>
          </a:p>
          <a:p>
            <a:r>
              <a:rPr lang="en-US" dirty="0" smtClean="0"/>
              <a:t>Weather data is sequential → temporal models like LSTM capture trends.</a:t>
            </a:r>
          </a:p>
          <a:p>
            <a:r>
              <a:rPr lang="en-US" dirty="0" smtClean="0"/>
              <a:t>Feature engineering (lags, rolling stats, date-based features) improves model performance.</a:t>
            </a:r>
          </a:p>
          <a:p>
            <a:r>
              <a:rPr lang="en-US" dirty="0" smtClean="0"/>
              <a:t>Supports data-driven decisions in agriculture, energy, and disaster preparedness.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37200"/>
            <a:ext cx="5181600" cy="4351338"/>
          </a:xfrm>
        </p:spPr>
        <p:txBody>
          <a:bodyPr/>
          <a:lstStyle/>
          <a:p>
            <a:r>
              <a:rPr lang="en-US" b="1" dirty="0" smtClean="0"/>
              <a:t>Dataset:</a:t>
            </a:r>
            <a:endParaRPr lang="en-US" dirty="0" smtClean="0"/>
          </a:p>
          <a:p>
            <a:r>
              <a:rPr lang="en-US" dirty="0" smtClean="0"/>
              <a:t>Daily observations from multiple stations (Temperature, Humidity, Min/Max Temp, Station ID).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382" y="1687513"/>
            <a:ext cx="5181600" cy="4351338"/>
          </a:xfrm>
        </p:spPr>
        <p:txBody>
          <a:bodyPr/>
          <a:lstStyle/>
          <a:p>
            <a:r>
              <a:rPr lang="en-US" b="1" dirty="0" smtClean="0"/>
              <a:t>Feature Engineering:</a:t>
            </a:r>
            <a:endParaRPr lang="en-US" dirty="0" smtClean="0"/>
          </a:p>
          <a:p>
            <a:r>
              <a:rPr lang="en-US" dirty="0" smtClean="0"/>
              <a:t>Lag variables: 1,2,3,7,14 days</a:t>
            </a:r>
          </a:p>
          <a:p>
            <a:r>
              <a:rPr lang="en-US" dirty="0" smtClean="0"/>
              <a:t>Rolling statistics: 7-day mean &amp; std</a:t>
            </a:r>
          </a:p>
          <a:p>
            <a:r>
              <a:rPr lang="en-US" dirty="0" smtClean="0"/>
              <a:t>Date features: Month, Day-of-Year, Weekday</a:t>
            </a:r>
          </a:p>
          <a:p>
            <a:r>
              <a:rPr lang="en-US" dirty="0" smtClean="0"/>
              <a:t>One-hot encoded station identifiers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4" y="3092227"/>
            <a:ext cx="4533417" cy="30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 &amp;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Models Used:</a:t>
            </a:r>
            <a:endParaRPr lang="en-US" dirty="0" smtClean="0"/>
          </a:p>
          <a:p>
            <a:r>
              <a:rPr lang="en-US" dirty="0" smtClean="0"/>
              <a:t>Random Forest Regressor (RF) – classical ML</a:t>
            </a:r>
          </a:p>
          <a:p>
            <a:r>
              <a:rPr lang="en-US" dirty="0" smtClean="0"/>
              <a:t>LSTM – deep learning for sequential data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4889400"/>
              </p:ext>
            </p:extLst>
          </p:nvPr>
        </p:nvGraphicFramePr>
        <p:xfrm>
          <a:off x="6545424" y="3075927"/>
          <a:ext cx="5181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0471446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4676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00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Penalizes large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4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absolute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31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Same units as 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58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7935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45424" y="2198641"/>
            <a:ext cx="2621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2" t="2148" r="1662" b="3972"/>
          <a:stretch/>
        </p:blipFill>
        <p:spPr>
          <a:xfrm>
            <a:off x="949124" y="3252486"/>
            <a:ext cx="4710896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Results &amp; Interpretations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8473120"/>
              </p:ext>
            </p:extLst>
          </p:nvPr>
        </p:nvGraphicFramePr>
        <p:xfrm>
          <a:off x="838200" y="3310414"/>
          <a:ext cx="5181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7701170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213606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23935639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615859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69558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25649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Observations:</a:t>
            </a:r>
            <a:endParaRPr lang="en-US" dirty="0" smtClean="0"/>
          </a:p>
          <a:p>
            <a:r>
              <a:rPr lang="en-US" dirty="0" smtClean="0"/>
              <a:t>LSTM outperforms RF across all metrics.</a:t>
            </a:r>
          </a:p>
          <a:p>
            <a:r>
              <a:rPr lang="en-US" dirty="0" smtClean="0"/>
              <a:t>Captures temporal dependencies better → smoother, accurate forecasts.</a:t>
            </a:r>
          </a:p>
          <a:p>
            <a:r>
              <a:rPr lang="en-US" dirty="0" smtClean="0"/>
              <a:t>Residuals centered around 0 → unbiased predictions.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9728" y="2315885"/>
            <a:ext cx="3614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Model Performance: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3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Recommendations for Stakeholders:</a:t>
            </a:r>
            <a:endParaRPr lang="en-US" dirty="0" smtClean="0"/>
          </a:p>
          <a:p>
            <a:r>
              <a:rPr lang="en-US" b="1" dirty="0" smtClean="0"/>
              <a:t>Farmers:</a:t>
            </a:r>
            <a:r>
              <a:rPr lang="en-US" dirty="0" smtClean="0"/>
              <a:t> Optimize irrigation, planting, harvesting.</a:t>
            </a:r>
          </a:p>
          <a:p>
            <a:r>
              <a:rPr lang="en-US" b="1" dirty="0" smtClean="0"/>
              <a:t>Energy Providers:</a:t>
            </a:r>
            <a:r>
              <a:rPr lang="en-US" dirty="0" smtClean="0"/>
              <a:t> Plan load demand &amp; infrastructure maintenance.</a:t>
            </a:r>
          </a:p>
          <a:p>
            <a:r>
              <a:rPr lang="en-US" b="1" dirty="0" smtClean="0"/>
              <a:t>Disaster Management:</a:t>
            </a:r>
            <a:r>
              <a:rPr lang="en-US" dirty="0" smtClean="0"/>
              <a:t> Early warnings for heat/cold events.</a:t>
            </a:r>
          </a:p>
          <a:p>
            <a:r>
              <a:rPr lang="en-US" b="1" dirty="0" smtClean="0"/>
              <a:t>Urban Planners &amp; Policy Makers:</a:t>
            </a:r>
            <a:r>
              <a:rPr lang="en-US" dirty="0" smtClean="0"/>
              <a:t> Climate adaptation, urban heat planning.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Future Additions:</a:t>
            </a:r>
            <a:endParaRPr lang="en-US" dirty="0" smtClean="0"/>
          </a:p>
          <a:p>
            <a:r>
              <a:rPr lang="en-US" dirty="0" smtClean="0"/>
              <a:t>Include rainfall, wind speed, and humidity predictions.</a:t>
            </a:r>
          </a:p>
          <a:p>
            <a:r>
              <a:rPr lang="en-US" dirty="0" smtClean="0"/>
              <a:t>Multi-station spatial modeling (Graph Neural Networks).</a:t>
            </a:r>
          </a:p>
          <a:p>
            <a:r>
              <a:rPr lang="en-US" dirty="0" smtClean="0"/>
              <a:t>Ensemble modeling &amp; real-time forecasts with dashboards/APIs.</a:t>
            </a:r>
          </a:p>
          <a:p>
            <a:r>
              <a:rPr lang="en-US" dirty="0" smtClean="0"/>
              <a:t>Climate trend analysis for long-term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i="1" dirty="0" smtClean="0"/>
              <a:t>The </a:t>
            </a:r>
            <a:r>
              <a:rPr lang="en-US" sz="1600" i="1" dirty="0"/>
              <a:t>dataset available at </a:t>
            </a:r>
            <a:r>
              <a:rPr lang="en-US" sz="1600" i="1" dirty="0">
                <a:hlinkClick r:id="rId2"/>
              </a:rPr>
              <a:t>https://</a:t>
            </a:r>
            <a:r>
              <a:rPr lang="en-US" sz="1600" i="1" dirty="0" smtClean="0">
                <a:hlinkClick r:id="rId2"/>
              </a:rPr>
              <a:t>dataverse.harvard.edu/dataset.xhtml?persistentId=doi:10.7910/DVN/UTVRUD</a:t>
            </a:r>
            <a:endParaRPr lang="en-US" sz="16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 and justification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description and derived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exploration and visualization (statistics, univariate, bivariate and  multivariate analysis)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Modeling and evaluation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Models used are random forest Regressor and  long short term memory and their metrics (LSTM)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 importance graph for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Temperature actual vs predicted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Prediction error &amp; anomaly detection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Residual error distribution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Metrics overview (</a:t>
            </a:r>
            <a:r>
              <a:rPr lang="en-US" b="1" dirty="0" smtClean="0"/>
              <a:t>MSE,MAE,RMSE</a:t>
            </a:r>
            <a:r>
              <a:rPr lang="en-US" dirty="0" smtClean="0"/>
              <a:t>,</a:t>
            </a:r>
            <a:r>
              <a:rPr lang="en-US" b="1" dirty="0"/>
              <a:t> R²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95</TotalTime>
  <Words>389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Forecasting Daily Air Temperature in Doho, Uganda Using Machine Learning and Deep Learning</vt:lpstr>
      <vt:lpstr>Problem Statement &amp; Justification</vt:lpstr>
      <vt:lpstr>Data &amp; Feature Engineering</vt:lpstr>
      <vt:lpstr>Modeling Approach &amp; Metrics</vt:lpstr>
      <vt:lpstr>Key Results &amp; Interpretations</vt:lpstr>
      <vt:lpstr>Recommendations &amp; Future Work</vt:lpstr>
      <vt:lpstr>PROJECT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Daily Air Temperature in Doho, Uganda Using Machine Learning and Deep Learning</dc:title>
  <dc:creator>JO-ANN</dc:creator>
  <cp:lastModifiedBy>JO-ANN</cp:lastModifiedBy>
  <cp:revision>9</cp:revision>
  <dcterms:created xsi:type="dcterms:W3CDTF">2025-09-16T08:45:06Z</dcterms:created>
  <dcterms:modified xsi:type="dcterms:W3CDTF">2025-09-20T04:42:54Z</dcterms:modified>
</cp:coreProperties>
</file>