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Wook Kim" initials="YK" lastIdx="1" clrIdx="0">
    <p:extLst>
      <p:ext uri="{19B8F6BF-5375-455C-9EA6-DF929625EA0E}">
        <p15:presenceInfo xmlns:p15="http://schemas.microsoft.com/office/powerpoint/2012/main" userId="e04dc3bec316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8"/>
    <p:restoredTop sz="84859"/>
  </p:normalViewPr>
  <p:slideViewPr>
    <p:cSldViewPr snapToGrid="0" snapToObjects="1">
      <p:cViewPr varScale="1">
        <p:scale>
          <a:sx n="104" d="100"/>
          <a:sy n="104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64607-4F56-BE4C-84DF-633657BB441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C9CE2-08A7-DF46-BFF0-DE3437D7D5A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635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ore-KR" dirty="0"/>
              <a:t>https://</a:t>
            </a:r>
            <a:r>
              <a:rPr kumimoji="1" lang="en-US" altLang="ko-Kore-KR" dirty="0" err="1"/>
              <a:t>youtu.be</a:t>
            </a:r>
            <a:r>
              <a:rPr kumimoji="1" lang="en-US" altLang="ko-Kore-KR" dirty="0"/>
              <a:t>/0r_QueHF3Qg</a:t>
            </a:r>
            <a:endParaRPr kumimoji="1"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C9CE2-08A7-DF46-BFF0-DE3437D7D5A0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744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075C8-5E89-BB4A-8490-607C692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B5FDE9-70D5-2744-B9DF-02C3FCE0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A69A3-B106-594F-A0C8-66211011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3A3E2-E8EB-DB4E-B118-A55F6549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1E7C9-6ECD-D449-AB20-DA329088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071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3E868-05D8-184A-B0B4-406F6F0D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A667CC-9117-2941-A381-7186321FF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CD0F3-3655-2B43-9A85-9BC64B66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3107D-36CC-4E49-9922-EDC89D12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AEF0D-98D2-F340-BB0B-3EB75B22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26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DDE54-7D20-DA48-8357-ADE08B4DD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4B82C-33E6-344B-BD25-04B4A4F4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ABAF-4584-824D-A3BD-A308E331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601E56-8394-6546-A11A-B78AD949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DE7CA-F6D8-A14D-876F-61A41284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152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22119-AEF4-B34B-91E7-4DED1587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F4B13-B250-7545-B251-0DB88978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62FAB-E332-4A48-AE12-2C5E6C9E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9AB49-FD4E-5547-8294-F84FCB96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9D18-1E3C-7944-A005-9643CCB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506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3EF4A-64D3-3D47-8FB8-E88EC794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4D0BC-6A8A-8D49-AC9B-CA4250B8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4F4A8-4829-B64F-AA60-82DFB3AE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5381E-9E48-294F-8550-46C94C98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7ACA0-0939-B444-8117-66F7298A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82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4C658-7E9E-BB48-8100-F480E2A5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258E0-5591-5B4E-A60C-8E3FC5570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FDF9A-A576-EB4C-AAD6-30F12D55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ADE79F-232D-E647-A119-98C2C9CE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50792-8C79-9B40-81D1-C9F46D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032585-358F-1648-9990-E3F65B88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98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6670-9F02-3743-941E-640D85D4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32A01E-9CCF-C449-9E42-89ABA97A0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68EB2B-A7AC-484F-9701-9F6A83B61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8E4B7-8FFE-1841-8AC2-A1D9C6A0F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68B1D4-6E68-2249-8975-E0BEA2C63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25B67E-9BEB-384B-B47C-228144EE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929150-8F22-8C49-A0A4-1590F9E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AE5120-BE9A-D944-8850-DC9EA178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761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9C3D2-4439-1742-9713-0DD9FD3B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9AB282-CD91-FC44-B93A-D37DDAB8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665846-8500-874E-9BA0-21AA3135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0CE6E6-AA74-7548-B127-374EED7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40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27F58-807D-9944-9D7F-9D2CE187F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18605D-F1B2-E540-BC50-D0CEFB87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BFA30-864F-9E4A-94EC-EC956EE1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4193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8C77A-A169-4044-9499-60ED9301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7774B-4E7F-0E42-8149-4B2EBE4A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388CD3-ACCA-E843-AEA1-B2AA0F23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4AC9D-DB06-6045-B861-D3D23B939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05FA-0963-864B-9124-2B48E809D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04688E-1F6C-3045-915B-161FE51E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39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2158F-8B97-5246-9CDD-539CCB02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E92C69-3237-FC40-9C5A-B237782F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DFCDF-5ED1-774D-A6DC-BE488BD3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0EF01-818A-9143-9C2A-CF8C237E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BA6907-B2E7-4E42-AF80-A730C4C5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1C944-03AB-7E4C-9635-A8D40F14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64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0D1C14-A900-3D4C-81F8-0B77D1E2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41B74-4022-AD4D-9C42-8E729FD5C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8D950-4572-064D-A5AC-6E57767DE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3C78C-9ED5-6F4E-A22C-D64E7DC4A17B}" type="datetimeFigureOut">
              <a:rPr kumimoji="1" lang="ko-Kore-KR" altLang="en-US" smtClean="0"/>
              <a:t>2021. 9. 24.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0FAACE-BEE9-1C4E-A561-D86A6E01B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DE57F7-1F3D-4647-8436-A08302F99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28709-9AF7-7B47-987D-97C1284CD22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61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EC59B-FC5C-BD44-9915-E2C733AF9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38D9C2-0FAA-8241-AE25-7D9878C8D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신경망 구조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B3868-E83F-0047-B6F3-8FA3B1CF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김영욱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en-US" altLang="ko-Kore-KR" b="1" dirty="0">
                <a:solidFill>
                  <a:schemeClr val="bg1"/>
                </a:solidFill>
              </a:rPr>
              <a:t>Hello AI</a:t>
            </a:r>
            <a:endParaRPr kumimoji="1" lang="ko-Kore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43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C18C95-354F-0440-892C-21B3B570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33" y="929216"/>
            <a:ext cx="4749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3879-3A54-CC4F-BE53-2E1BDC48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활성화 함수</a:t>
            </a:r>
            <a:r>
              <a:rPr kumimoji="1" lang="en-US" altLang="ko-KR" dirty="0"/>
              <a:t>(Activation Function)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A3E9FC-AF7E-AB4E-A2C5-2733F06E95C2}"/>
              </a:ext>
            </a:extLst>
          </p:cNvPr>
          <p:cNvSpPr/>
          <p:nvPr/>
        </p:nvSpPr>
        <p:spPr>
          <a:xfrm>
            <a:off x="982134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입력 신호의 총합을 출력 신호로 변환하는 함수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활성화 함수에 따라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출력값이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결정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단층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,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다층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퍼셉트론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모두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대표적인 활성화 함수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Sigmoid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rgbClr val="212121"/>
                </a:solidFill>
                <a:latin typeface="Roboto" panose="02000000000000000000" pitchFamily="2" charset="0"/>
              </a:rPr>
              <a:t>ReLU</a:t>
            </a:r>
            <a:endParaRPr lang="en-US" altLang="ko-Kore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tanh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Identity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rgbClr val="212121"/>
                </a:solidFill>
                <a:latin typeface="Roboto" panose="02000000000000000000" pitchFamily="2" charset="0"/>
              </a:rPr>
              <a:t>Softmax</a:t>
            </a:r>
            <a:endParaRPr lang="en-US" altLang="ko-Kore-KR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하나의 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layer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에서 다음 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layer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로 넘어갈 때는 항상 활성화 함수를 통과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[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참고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] 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여러가지 활성화 함수</a:t>
            </a:r>
            <a:endParaRPr lang="ko-KR" alt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0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23A5B1E-023F-7D49-A260-493F72A3C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694266"/>
            <a:ext cx="7823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2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E344ED-BE95-784C-B28A-8889BBBF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83" y="698500"/>
            <a:ext cx="5702300" cy="21082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D2133FC-B38D-384C-8389-E8C4E8EDD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3" y="365088"/>
            <a:ext cx="5702301" cy="451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44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55A61D6-075E-B344-8831-71C9CEC3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16" y="781050"/>
            <a:ext cx="3187700" cy="1739900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2050F7EC-B34E-9743-B30D-F9B478C7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99" y="355600"/>
            <a:ext cx="6773333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21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34AE10-30E0-7440-BBBE-F693CF98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692150"/>
            <a:ext cx="5537200" cy="2425700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9DD2EB39-41C4-344E-8614-C54001A5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92150"/>
            <a:ext cx="5384800" cy="402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93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5D5234E-B748-2047-BA4E-54A6E8A9A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482600"/>
            <a:ext cx="5549900" cy="355600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92A048CC-D1E2-CE47-A55A-048009C61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733" y="2073098"/>
            <a:ext cx="7683500" cy="330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80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A9DD97-C7CE-C74F-BBEB-2C7F9AA18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596900"/>
            <a:ext cx="56769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FC94E2-070B-7F42-871D-E63B2AB0C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4" y="736600"/>
            <a:ext cx="96901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8CDE9B-EC35-8D49-96E3-C732878C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4" y="586316"/>
            <a:ext cx="5130800" cy="199390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A0129641-1567-7243-820D-DFAFBDEE3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67" y="586316"/>
            <a:ext cx="6959600" cy="381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2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C147-626D-2A4D-A002-8DB17D1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퍼셉트론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95F69E-80D8-624A-872E-91D866CBF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660"/>
            <a:ext cx="12192000" cy="47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95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1E183A-50DC-8840-9F71-F90C92A1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861483"/>
            <a:ext cx="3911600" cy="1104900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54907E97-3AEF-C04B-9ADD-99A314FD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2006285"/>
            <a:ext cx="6326981" cy="461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951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760CF3-73D4-1E45-9437-8282EB97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692150"/>
            <a:ext cx="31877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3C78AA-8A0F-6B48-BC6B-1FFFF07A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17" y="438150"/>
            <a:ext cx="93345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4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614F72-B4D9-BB41-8227-CC4F5E44D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825500"/>
            <a:ext cx="5067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1B1F3D-595A-3B4A-9B34-C110CE78A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510117"/>
            <a:ext cx="7277100" cy="5194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7394C00-2CF2-764D-9F95-CCEAB9E45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33" y="1640417"/>
            <a:ext cx="41402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1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EC147-626D-2A4D-A002-8DB17D1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논리회로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E2D0A-C897-584F-89C0-EB6D2B7F44FD}"/>
              </a:ext>
            </a:extLst>
          </p:cNvPr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논리 게이트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Logic Gates)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NAND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NOR</a:t>
            </a:r>
            <a:endParaRPr lang="en-US" altLang="ko-Kore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02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C6C9F7-5F1D-7C4D-8170-E52375A5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971550"/>
            <a:ext cx="78994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34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73F3861-9DFA-EA43-BF54-8A060DA59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다층 </a:t>
            </a:r>
            <a:r>
              <a:rPr kumimoji="1" lang="ko-KR" altLang="en-US" dirty="0" err="1"/>
              <a:t>퍼셉트론</a:t>
            </a:r>
            <a:r>
              <a:rPr kumimoji="1" lang="en-US" altLang="ko-KR" dirty="0"/>
              <a:t>(Multi Layer Perceptron, MLP)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D83F92-5694-F741-8520-D0EB0E68C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540933"/>
            <a:ext cx="114808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56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CA9544-96E3-AB4E-A8EA-ED833F8255DB}"/>
              </a:ext>
            </a:extLst>
          </p:cNvPr>
          <p:cNvSpPr/>
          <p:nvPr/>
        </p:nvSpPr>
        <p:spPr>
          <a:xfrm>
            <a:off x="749905" y="948238"/>
            <a:ext cx="44824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다층 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퍼셉트론의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구성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입력층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input layer)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은닉층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hidden layer)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1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개 이상 존재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보통 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5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개 이상 존재하면 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Deep Neural Network</a:t>
            </a: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라고</a:t>
            </a:r>
            <a:r>
              <a:rPr lang="ko-KR" altLang="en-US" dirty="0">
                <a:solidFill>
                  <a:srgbClr val="212121"/>
                </a:solidFill>
                <a:latin typeface="Roboto" panose="02000000000000000000" pitchFamily="2" charset="0"/>
              </a:rPr>
              <a:t> 칭함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212121"/>
                </a:solidFill>
                <a:latin typeface="Roboto" panose="02000000000000000000" pitchFamily="2" charset="0"/>
              </a:rPr>
              <a:t>출력층</a:t>
            </a:r>
            <a:r>
              <a:rPr lang="en-US" altLang="ko-KR" dirty="0">
                <a:solidFill>
                  <a:srgbClr val="212121"/>
                </a:solidFill>
                <a:latin typeface="Roboto" panose="02000000000000000000" pitchFamily="2" charset="0"/>
              </a:rPr>
              <a:t>(</a:t>
            </a:r>
            <a:r>
              <a:rPr lang="en-US" altLang="ko-Kore-KR" dirty="0">
                <a:solidFill>
                  <a:srgbClr val="212121"/>
                </a:solidFill>
                <a:latin typeface="Roboto" panose="02000000000000000000" pitchFamily="2" charset="0"/>
              </a:rPr>
              <a:t>output layer)</a:t>
            </a:r>
            <a:endParaRPr lang="en-US" altLang="ko-Kore-K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165877-CDB3-E546-B47A-3FBCC994E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695" y="571099"/>
            <a:ext cx="5994400" cy="48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585D5B-65E6-7B4E-8B49-08272DBE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05" y="3584627"/>
            <a:ext cx="3606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4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120</Words>
  <Application>Microsoft Macintosh PowerPoint</Application>
  <PresentationFormat>와이드스크린</PresentationFormat>
  <Paragraphs>32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Office 테마</vt:lpstr>
      <vt:lpstr>신경망 구조</vt:lpstr>
      <vt:lpstr>퍼셉트론</vt:lpstr>
      <vt:lpstr>PowerPoint 프레젠테이션</vt:lpstr>
      <vt:lpstr>PowerPoint 프레젠테이션</vt:lpstr>
      <vt:lpstr>PowerPoint 프레젠테이션</vt:lpstr>
      <vt:lpstr>논리회로</vt:lpstr>
      <vt:lpstr>PowerPoint 프레젠테이션</vt:lpstr>
      <vt:lpstr>다층 퍼셉트론(Multi Layer Perceptron, MLP)</vt:lpstr>
      <vt:lpstr>PowerPoint 프레젠테이션</vt:lpstr>
      <vt:lpstr>PowerPoint 프레젠테이션</vt:lpstr>
      <vt:lpstr>활성화 함수(Activation Function)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YoungWook Kim</dc:creator>
  <cp:lastModifiedBy>YoungWook Kim</cp:lastModifiedBy>
  <cp:revision>22</cp:revision>
  <cp:lastPrinted>2021-09-23T23:48:23Z</cp:lastPrinted>
  <dcterms:created xsi:type="dcterms:W3CDTF">2021-05-19T07:32:25Z</dcterms:created>
  <dcterms:modified xsi:type="dcterms:W3CDTF">2021-09-23T23:48:40Z</dcterms:modified>
</cp:coreProperties>
</file>