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10"/>
  </p:notesMasterIdLst>
  <p:handoutMasterIdLst>
    <p:handoutMasterId r:id="rId11"/>
  </p:handoutMasterIdLst>
  <p:sldIdLst>
    <p:sldId id="256" r:id="rId3"/>
    <p:sldId id="263" r:id="rId4"/>
    <p:sldId id="273" r:id="rId5"/>
    <p:sldId id="270" r:id="rId6"/>
    <p:sldId id="274" r:id="rId7"/>
    <p:sldId id="264" r:id="rId8"/>
    <p:sldId id="260" r:id="rId9"/>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7D7D"/>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80FC83-59D5-4C56-AA72-788E38E2A854}" v="5" dt="2024-09-23T16:55:48.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8315" autoAdjust="0"/>
  </p:normalViewPr>
  <p:slideViewPr>
    <p:cSldViewPr snapToGrid="0">
      <p:cViewPr varScale="1">
        <p:scale>
          <a:sx n="150" d="100"/>
          <a:sy n="150" d="100"/>
        </p:scale>
        <p:origin x="456" y="126"/>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Antonio Gonzalez" userId="e3a10877-d22c-462c-b399-fbe7b3330d59" providerId="ADAL" clId="{D3C91537-C2A0-45D7-BF0B-BFBF8B614EBE}"/>
    <pc:docChg chg="undo custSel addSld delSld modSld sldOrd">
      <pc:chgData name="Jose Antonio Gonzalez" userId="e3a10877-d22c-462c-b399-fbe7b3330d59" providerId="ADAL" clId="{D3C91537-C2A0-45D7-BF0B-BFBF8B614EBE}" dt="2024-09-12T09:37:55.442" v="2739" actId="6549"/>
      <pc:docMkLst>
        <pc:docMk/>
      </pc:docMkLst>
      <pc:sldChg chg="addSp delSp modSp mod">
        <pc:chgData name="Jose Antonio Gonzalez" userId="e3a10877-d22c-462c-b399-fbe7b3330d59" providerId="ADAL" clId="{D3C91537-C2A0-45D7-BF0B-BFBF8B614EBE}" dt="2024-09-10T14:35:05.118" v="2501" actId="14100"/>
        <pc:sldMkLst>
          <pc:docMk/>
          <pc:sldMk cId="0" sldId="258"/>
        </pc:sldMkLst>
        <pc:picChg chg="add del mod ord">
          <ac:chgData name="Jose Antonio Gonzalez" userId="e3a10877-d22c-462c-b399-fbe7b3330d59" providerId="ADAL" clId="{D3C91537-C2A0-45D7-BF0B-BFBF8B614EBE}" dt="2024-09-10T14:29:37.347" v="2488" actId="478"/>
          <ac:picMkLst>
            <pc:docMk/>
            <pc:sldMk cId="0" sldId="258"/>
            <ac:picMk id="5" creationId="{A576E2B9-45E2-9E22-3742-560C6CF5204E}"/>
          </ac:picMkLst>
        </pc:picChg>
        <pc:picChg chg="add mod ord">
          <ac:chgData name="Jose Antonio Gonzalez" userId="e3a10877-d22c-462c-b399-fbe7b3330d59" providerId="ADAL" clId="{D3C91537-C2A0-45D7-BF0B-BFBF8B614EBE}" dt="2024-09-10T13:57:23.563" v="2483" actId="14100"/>
          <ac:picMkLst>
            <pc:docMk/>
            <pc:sldMk cId="0" sldId="258"/>
            <ac:picMk id="7" creationId="{51971CD2-9CA3-40F7-2523-1942619EBFED}"/>
          </ac:picMkLst>
        </pc:picChg>
        <pc:picChg chg="add mod">
          <ac:chgData name="Jose Antonio Gonzalez" userId="e3a10877-d22c-462c-b399-fbe7b3330d59" providerId="ADAL" clId="{D3C91537-C2A0-45D7-BF0B-BFBF8B614EBE}" dt="2024-09-10T13:56:53.298" v="2478" actId="1076"/>
          <ac:picMkLst>
            <pc:docMk/>
            <pc:sldMk cId="0" sldId="258"/>
            <ac:picMk id="9" creationId="{65CEA58D-FB75-54FA-F0C1-8828FFFBF62A}"/>
          </ac:picMkLst>
        </pc:picChg>
        <pc:picChg chg="mod">
          <ac:chgData name="Jose Antonio Gonzalez" userId="e3a10877-d22c-462c-b399-fbe7b3330d59" providerId="ADAL" clId="{D3C91537-C2A0-45D7-BF0B-BFBF8B614EBE}" dt="2024-09-10T13:41:27.570" v="2429" actId="1076"/>
          <ac:picMkLst>
            <pc:docMk/>
            <pc:sldMk cId="0" sldId="258"/>
            <ac:picMk id="10" creationId="{9122266D-0F6D-E356-B71A-D7E9CAAFADD4}"/>
          </ac:picMkLst>
        </pc:picChg>
        <pc:picChg chg="add del mod">
          <ac:chgData name="Jose Antonio Gonzalez" userId="e3a10877-d22c-462c-b399-fbe7b3330d59" providerId="ADAL" clId="{D3C91537-C2A0-45D7-BF0B-BFBF8B614EBE}" dt="2024-09-10T14:34:43.182" v="2495" actId="478"/>
          <ac:picMkLst>
            <pc:docMk/>
            <pc:sldMk cId="0" sldId="258"/>
            <ac:picMk id="12" creationId="{36EF850C-1F18-F427-01AB-F18048D22FF5}"/>
          </ac:picMkLst>
        </pc:picChg>
        <pc:picChg chg="add mod ord">
          <ac:chgData name="Jose Antonio Gonzalez" userId="e3a10877-d22c-462c-b399-fbe7b3330d59" providerId="ADAL" clId="{D3C91537-C2A0-45D7-BF0B-BFBF8B614EBE}" dt="2024-09-10T13:51:22.856" v="2458" actId="14100"/>
          <ac:picMkLst>
            <pc:docMk/>
            <pc:sldMk cId="0" sldId="258"/>
            <ac:picMk id="14" creationId="{DD57BF0E-3A99-D233-1FE4-550F9F03895D}"/>
          </ac:picMkLst>
        </pc:picChg>
        <pc:picChg chg="add mod">
          <ac:chgData name="Jose Antonio Gonzalez" userId="e3a10877-d22c-462c-b399-fbe7b3330d59" providerId="ADAL" clId="{D3C91537-C2A0-45D7-BF0B-BFBF8B614EBE}" dt="2024-09-10T13:56:25.650" v="2475" actId="14100"/>
          <ac:picMkLst>
            <pc:docMk/>
            <pc:sldMk cId="0" sldId="258"/>
            <ac:picMk id="16" creationId="{9A8FBA3E-A259-3C5B-EDA7-35435C2A13C0}"/>
          </ac:picMkLst>
        </pc:picChg>
        <pc:picChg chg="add mod">
          <ac:chgData name="Jose Antonio Gonzalez" userId="e3a10877-d22c-462c-b399-fbe7b3330d59" providerId="ADAL" clId="{D3C91537-C2A0-45D7-BF0B-BFBF8B614EBE}" dt="2024-09-10T13:57:38.914" v="2487" actId="1035"/>
          <ac:picMkLst>
            <pc:docMk/>
            <pc:sldMk cId="0" sldId="258"/>
            <ac:picMk id="18" creationId="{616502D9-843F-C403-5756-21B4192EEBDD}"/>
          </ac:picMkLst>
        </pc:picChg>
        <pc:picChg chg="add mod">
          <ac:chgData name="Jose Antonio Gonzalez" userId="e3a10877-d22c-462c-b399-fbe7b3330d59" providerId="ADAL" clId="{D3C91537-C2A0-45D7-BF0B-BFBF8B614EBE}" dt="2024-09-10T13:57:15.571" v="2482" actId="14100"/>
          <ac:picMkLst>
            <pc:docMk/>
            <pc:sldMk cId="0" sldId="258"/>
            <ac:picMk id="20" creationId="{87B45CCD-F246-0701-53BA-DDA069315FB6}"/>
          </ac:picMkLst>
        </pc:picChg>
        <pc:picChg chg="add mod">
          <ac:chgData name="Jose Antonio Gonzalez" userId="e3a10877-d22c-462c-b399-fbe7b3330d59" providerId="ADAL" clId="{D3C91537-C2A0-45D7-BF0B-BFBF8B614EBE}" dt="2024-09-10T14:29:58.532" v="2494" actId="14100"/>
          <ac:picMkLst>
            <pc:docMk/>
            <pc:sldMk cId="0" sldId="258"/>
            <ac:picMk id="22" creationId="{CAC624EF-0F5B-1F1C-C493-D6E1A6D9D717}"/>
          </ac:picMkLst>
        </pc:picChg>
        <pc:picChg chg="add mod">
          <ac:chgData name="Jose Antonio Gonzalez" userId="e3a10877-d22c-462c-b399-fbe7b3330d59" providerId="ADAL" clId="{D3C91537-C2A0-45D7-BF0B-BFBF8B614EBE}" dt="2024-09-10T14:35:05.118" v="2501" actId="14100"/>
          <ac:picMkLst>
            <pc:docMk/>
            <pc:sldMk cId="0" sldId="258"/>
            <ac:picMk id="24" creationId="{460DBCBE-906E-1C19-177D-0D5021674091}"/>
          </ac:picMkLst>
        </pc:picChg>
        <pc:picChg chg="add del mod">
          <ac:chgData name="Jose Antonio Gonzalez" userId="e3a10877-d22c-462c-b399-fbe7b3330d59" providerId="ADAL" clId="{D3C91537-C2A0-45D7-BF0B-BFBF8B614EBE}" dt="2024-09-10T10:19:06.148" v="2180" actId="478"/>
          <ac:picMkLst>
            <pc:docMk/>
            <pc:sldMk cId="0" sldId="258"/>
            <ac:picMk id="3074" creationId="{95A49E58-1C97-9E57-E50C-D68CBDE3E6CE}"/>
          </ac:picMkLst>
        </pc:picChg>
      </pc:sldChg>
      <pc:sldChg chg="modSp mod">
        <pc:chgData name="Jose Antonio Gonzalez" userId="e3a10877-d22c-462c-b399-fbe7b3330d59" providerId="ADAL" clId="{D3C91537-C2A0-45D7-BF0B-BFBF8B614EBE}" dt="2024-09-07T07:03:38.125" v="35" actId="1035"/>
        <pc:sldMkLst>
          <pc:docMk/>
          <pc:sldMk cId="2809518762" sldId="261"/>
        </pc:sldMkLst>
        <pc:spChg chg="mod">
          <ac:chgData name="Jose Antonio Gonzalez" userId="e3a10877-d22c-462c-b399-fbe7b3330d59" providerId="ADAL" clId="{D3C91537-C2A0-45D7-BF0B-BFBF8B614EBE}" dt="2024-09-07T07:03:38.125" v="35" actId="1035"/>
          <ac:spMkLst>
            <pc:docMk/>
            <pc:sldMk cId="2809518762" sldId="261"/>
            <ac:spMk id="9" creationId="{60965872-A340-5923-5CDB-A8E7C690E559}"/>
          </ac:spMkLst>
        </pc:spChg>
        <pc:picChg chg="mod">
          <ac:chgData name="Jose Antonio Gonzalez" userId="e3a10877-d22c-462c-b399-fbe7b3330d59" providerId="ADAL" clId="{D3C91537-C2A0-45D7-BF0B-BFBF8B614EBE}" dt="2024-09-07T07:03:33.085" v="30" actId="1036"/>
          <ac:picMkLst>
            <pc:docMk/>
            <pc:sldMk cId="2809518762" sldId="261"/>
            <ac:picMk id="8" creationId="{535A4931-F3B9-95C7-6EA6-02927A434F09}"/>
          </ac:picMkLst>
        </pc:picChg>
      </pc:sldChg>
      <pc:sldChg chg="addSp delSp modSp del mod ord">
        <pc:chgData name="Jose Antonio Gonzalez" userId="e3a10877-d22c-462c-b399-fbe7b3330d59" providerId="ADAL" clId="{D3C91537-C2A0-45D7-BF0B-BFBF8B614EBE}" dt="2024-09-07T07:07:08.807" v="84" actId="2696"/>
        <pc:sldMkLst>
          <pc:docMk/>
          <pc:sldMk cId="1052360498" sldId="262"/>
        </pc:sldMkLst>
        <pc:spChg chg="mod">
          <ac:chgData name="Jose Antonio Gonzalez" userId="e3a10877-d22c-462c-b399-fbe7b3330d59" providerId="ADAL" clId="{D3C91537-C2A0-45D7-BF0B-BFBF8B614EBE}" dt="2024-09-07T07:06:45.854" v="82"/>
          <ac:spMkLst>
            <pc:docMk/>
            <pc:sldMk cId="1052360498" sldId="262"/>
            <ac:spMk id="5" creationId="{00000000-0000-0000-0000-000000000000}"/>
          </ac:spMkLst>
        </pc:spChg>
        <pc:spChg chg="add del">
          <ac:chgData name="Jose Antonio Gonzalez" userId="e3a10877-d22c-462c-b399-fbe7b3330d59" providerId="ADAL" clId="{D3C91537-C2A0-45D7-BF0B-BFBF8B614EBE}" dt="2024-09-07T07:06:43.332" v="80"/>
          <ac:spMkLst>
            <pc:docMk/>
            <pc:sldMk cId="1052360498" sldId="262"/>
            <ac:spMk id="6" creationId="{00000000-0000-0000-0000-000000000000}"/>
          </ac:spMkLst>
        </pc:spChg>
        <pc:spChg chg="mod">
          <ac:chgData name="Jose Antonio Gonzalez" userId="e3a10877-d22c-462c-b399-fbe7b3330d59" providerId="ADAL" clId="{D3C91537-C2A0-45D7-BF0B-BFBF8B614EBE}" dt="2024-09-07T07:06:19.888" v="52" actId="1076"/>
          <ac:spMkLst>
            <pc:docMk/>
            <pc:sldMk cId="1052360498" sldId="262"/>
            <ac:spMk id="7" creationId="{00000000-0000-0000-0000-000000000000}"/>
          </ac:spMkLst>
        </pc:spChg>
        <pc:spChg chg="mod">
          <ac:chgData name="Jose Antonio Gonzalez" userId="e3a10877-d22c-462c-b399-fbe7b3330d59" providerId="ADAL" clId="{D3C91537-C2A0-45D7-BF0B-BFBF8B614EBE}" dt="2024-09-07T07:06:40.936" v="75" actId="1038"/>
          <ac:spMkLst>
            <pc:docMk/>
            <pc:sldMk cId="1052360498" sldId="262"/>
            <ac:spMk id="8" creationId="{00000000-0000-0000-0000-000000000000}"/>
          </ac:spMkLst>
        </pc:spChg>
        <pc:picChg chg="add mod">
          <ac:chgData name="Jose Antonio Gonzalez" userId="e3a10877-d22c-462c-b399-fbe7b3330d59" providerId="ADAL" clId="{D3C91537-C2A0-45D7-BF0B-BFBF8B614EBE}" dt="2024-09-07T07:06:43.332" v="80"/>
          <ac:picMkLst>
            <pc:docMk/>
            <pc:sldMk cId="1052360498" sldId="262"/>
            <ac:picMk id="2" creationId="{E3305F29-C14E-DF83-7479-290253688CC3}"/>
          </ac:picMkLst>
        </pc:picChg>
      </pc:sldChg>
      <pc:sldChg chg="modSp mod">
        <pc:chgData name="Jose Antonio Gonzalez" userId="e3a10877-d22c-462c-b399-fbe7b3330d59" providerId="ADAL" clId="{D3C91537-C2A0-45D7-BF0B-BFBF8B614EBE}" dt="2024-09-12T09:37:55.442" v="2739" actId="6549"/>
        <pc:sldMkLst>
          <pc:docMk/>
          <pc:sldMk cId="1306945673" sldId="263"/>
        </pc:sldMkLst>
        <pc:spChg chg="mod">
          <ac:chgData name="Jose Antonio Gonzalez" userId="e3a10877-d22c-462c-b399-fbe7b3330d59" providerId="ADAL" clId="{D3C91537-C2A0-45D7-BF0B-BFBF8B614EBE}" dt="2024-09-12T09:37:55.442" v="2739" actId="6549"/>
          <ac:spMkLst>
            <pc:docMk/>
            <pc:sldMk cId="1306945673" sldId="263"/>
            <ac:spMk id="37" creationId="{A518D504-3DF0-C89B-8B67-E440B6C22F69}"/>
          </ac:spMkLst>
        </pc:spChg>
      </pc:sldChg>
      <pc:sldChg chg="modSp mod">
        <pc:chgData name="Jose Antonio Gonzalez" userId="e3a10877-d22c-462c-b399-fbe7b3330d59" providerId="ADAL" clId="{D3C91537-C2A0-45D7-BF0B-BFBF8B614EBE}" dt="2024-09-08T12:18:04.104" v="798" actId="1076"/>
        <pc:sldMkLst>
          <pc:docMk/>
          <pc:sldMk cId="2794290926" sldId="264"/>
        </pc:sldMkLst>
        <pc:spChg chg="mod">
          <ac:chgData name="Jose Antonio Gonzalez" userId="e3a10877-d22c-462c-b399-fbe7b3330d59" providerId="ADAL" clId="{D3C91537-C2A0-45D7-BF0B-BFBF8B614EBE}" dt="2024-09-08T11:43:14.802" v="93" actId="120"/>
          <ac:spMkLst>
            <pc:docMk/>
            <pc:sldMk cId="2794290926" sldId="264"/>
            <ac:spMk id="6" creationId="{00000000-0000-0000-0000-000000000000}"/>
          </ac:spMkLst>
        </pc:spChg>
        <pc:spChg chg="mod">
          <ac:chgData name="Jose Antonio Gonzalez" userId="e3a10877-d22c-462c-b399-fbe7b3330d59" providerId="ADAL" clId="{D3C91537-C2A0-45D7-BF0B-BFBF8B614EBE}" dt="2024-09-08T11:43:21.722" v="94" actId="1076"/>
          <ac:spMkLst>
            <pc:docMk/>
            <pc:sldMk cId="2794290926" sldId="264"/>
            <ac:spMk id="10" creationId="{EFEF9FC1-A5BA-1494-8E38-630B07C72AB5}"/>
          </ac:spMkLst>
        </pc:spChg>
        <pc:picChg chg="mod">
          <ac:chgData name="Jose Antonio Gonzalez" userId="e3a10877-d22c-462c-b399-fbe7b3330d59" providerId="ADAL" clId="{D3C91537-C2A0-45D7-BF0B-BFBF8B614EBE}" dt="2024-09-08T12:18:04.104" v="798" actId="1076"/>
          <ac:picMkLst>
            <pc:docMk/>
            <pc:sldMk cId="2794290926" sldId="264"/>
            <ac:picMk id="5" creationId="{2684108B-6D7F-BF7E-778E-5082E4B1B6EA}"/>
          </ac:picMkLst>
        </pc:picChg>
      </pc:sldChg>
      <pc:sldChg chg="del">
        <pc:chgData name="Jose Antonio Gonzalez" userId="e3a10877-d22c-462c-b399-fbe7b3330d59" providerId="ADAL" clId="{D3C91537-C2A0-45D7-BF0B-BFBF8B614EBE}" dt="2024-09-07T07:04:51.474" v="39" actId="2696"/>
        <pc:sldMkLst>
          <pc:docMk/>
          <pc:sldMk cId="1578010346" sldId="265"/>
        </pc:sldMkLst>
      </pc:sldChg>
      <pc:sldChg chg="del">
        <pc:chgData name="Jose Antonio Gonzalez" userId="e3a10877-d22c-462c-b399-fbe7b3330d59" providerId="ADAL" clId="{D3C91537-C2A0-45D7-BF0B-BFBF8B614EBE}" dt="2024-09-07T07:04:48.299" v="38" actId="2696"/>
        <pc:sldMkLst>
          <pc:docMk/>
          <pc:sldMk cId="4170086871" sldId="266"/>
        </pc:sldMkLst>
      </pc:sldChg>
      <pc:sldChg chg="del">
        <pc:chgData name="Jose Antonio Gonzalez" userId="e3a10877-d22c-462c-b399-fbe7b3330d59" providerId="ADAL" clId="{D3C91537-C2A0-45D7-BF0B-BFBF8B614EBE}" dt="2024-09-07T07:04:40.481" v="36" actId="2696"/>
        <pc:sldMkLst>
          <pc:docMk/>
          <pc:sldMk cId="178812432" sldId="267"/>
        </pc:sldMkLst>
      </pc:sldChg>
      <pc:sldChg chg="del">
        <pc:chgData name="Jose Antonio Gonzalez" userId="e3a10877-d22c-462c-b399-fbe7b3330d59" providerId="ADAL" clId="{D3C91537-C2A0-45D7-BF0B-BFBF8B614EBE}" dt="2024-09-07T07:04:43.808" v="37" actId="2696"/>
        <pc:sldMkLst>
          <pc:docMk/>
          <pc:sldMk cId="3383192056" sldId="268"/>
        </pc:sldMkLst>
      </pc:sldChg>
      <pc:sldChg chg="addSp delSp modSp mod">
        <pc:chgData name="Jose Antonio Gonzalez" userId="e3a10877-d22c-462c-b399-fbe7b3330d59" providerId="ADAL" clId="{D3C91537-C2A0-45D7-BF0B-BFBF8B614EBE}" dt="2024-09-10T11:46:23.872" v="2225" actId="14100"/>
        <pc:sldMkLst>
          <pc:docMk/>
          <pc:sldMk cId="2380879495" sldId="269"/>
        </pc:sldMkLst>
        <pc:spChg chg="add del mod">
          <ac:chgData name="Jose Antonio Gonzalez" userId="e3a10877-d22c-462c-b399-fbe7b3330d59" providerId="ADAL" clId="{D3C91537-C2A0-45D7-BF0B-BFBF8B614EBE}" dt="2024-09-10T09:55:52.974" v="2067" actId="478"/>
          <ac:spMkLst>
            <pc:docMk/>
            <pc:sldMk cId="2380879495" sldId="269"/>
            <ac:spMk id="2" creationId="{919BAB40-C57B-3DDC-A32F-46A20818AF76}"/>
          </ac:spMkLst>
        </pc:spChg>
        <pc:spChg chg="add mod">
          <ac:chgData name="Jose Antonio Gonzalez" userId="e3a10877-d22c-462c-b399-fbe7b3330d59" providerId="ADAL" clId="{D3C91537-C2A0-45D7-BF0B-BFBF8B614EBE}" dt="2024-09-10T09:57:44.633" v="2095" actId="20577"/>
          <ac:spMkLst>
            <pc:docMk/>
            <pc:sldMk cId="2380879495" sldId="269"/>
            <ac:spMk id="7" creationId="{6D9F12A0-C00A-3E83-2CBE-44B753B6B55A}"/>
          </ac:spMkLst>
        </pc:spChg>
        <pc:picChg chg="add mod">
          <ac:chgData name="Jose Antonio Gonzalez" userId="e3a10877-d22c-462c-b399-fbe7b3330d59" providerId="ADAL" clId="{D3C91537-C2A0-45D7-BF0B-BFBF8B614EBE}" dt="2024-09-10T11:46:05.024" v="2224" actId="14100"/>
          <ac:picMkLst>
            <pc:docMk/>
            <pc:sldMk cId="2380879495" sldId="269"/>
            <ac:picMk id="6" creationId="{59371BCE-69E6-17CD-9D1D-84BA58256734}"/>
          </ac:picMkLst>
        </pc:picChg>
        <pc:picChg chg="mod ord">
          <ac:chgData name="Jose Antonio Gonzalez" userId="e3a10877-d22c-462c-b399-fbe7b3330d59" providerId="ADAL" clId="{D3C91537-C2A0-45D7-BF0B-BFBF8B614EBE}" dt="2024-09-10T10:07:14.381" v="2153" actId="166"/>
          <ac:picMkLst>
            <pc:docMk/>
            <pc:sldMk cId="2380879495" sldId="269"/>
            <ac:picMk id="8" creationId="{A8C6B553-5684-9A06-8C66-50B823E7961A}"/>
          </ac:picMkLst>
        </pc:picChg>
        <pc:picChg chg="add del mod">
          <ac:chgData name="Jose Antonio Gonzalez" userId="e3a10877-d22c-462c-b399-fbe7b3330d59" providerId="ADAL" clId="{D3C91537-C2A0-45D7-BF0B-BFBF8B614EBE}" dt="2024-09-10T11:42:41.825" v="2181" actId="478"/>
          <ac:picMkLst>
            <pc:docMk/>
            <pc:sldMk cId="2380879495" sldId="269"/>
            <ac:picMk id="10" creationId="{328338A7-35C6-12DB-D73D-28FE5745C3E8}"/>
          </ac:picMkLst>
        </pc:picChg>
        <pc:picChg chg="add mod">
          <ac:chgData name="Jose Antonio Gonzalez" userId="e3a10877-d22c-462c-b399-fbe7b3330d59" providerId="ADAL" clId="{D3C91537-C2A0-45D7-BF0B-BFBF8B614EBE}" dt="2024-09-10T10:04:51.842" v="2149" actId="14100"/>
          <ac:picMkLst>
            <pc:docMk/>
            <pc:sldMk cId="2380879495" sldId="269"/>
            <ac:picMk id="12" creationId="{7B4730B3-C99D-20D1-056F-66CAAFF84364}"/>
          </ac:picMkLst>
        </pc:picChg>
        <pc:picChg chg="add mod">
          <ac:chgData name="Jose Antonio Gonzalez" userId="e3a10877-d22c-462c-b399-fbe7b3330d59" providerId="ADAL" clId="{D3C91537-C2A0-45D7-BF0B-BFBF8B614EBE}" dt="2024-09-10T11:45:02.783" v="2217" actId="14100"/>
          <ac:picMkLst>
            <pc:docMk/>
            <pc:sldMk cId="2380879495" sldId="269"/>
            <ac:picMk id="14" creationId="{DD5F9543-B26A-BFF7-F4F3-CAE3A1247357}"/>
          </ac:picMkLst>
        </pc:picChg>
        <pc:picChg chg="add mod">
          <ac:chgData name="Jose Antonio Gonzalez" userId="e3a10877-d22c-462c-b399-fbe7b3330d59" providerId="ADAL" clId="{D3C91537-C2A0-45D7-BF0B-BFBF8B614EBE}" dt="2024-09-10T11:46:23.872" v="2225" actId="14100"/>
          <ac:picMkLst>
            <pc:docMk/>
            <pc:sldMk cId="2380879495" sldId="269"/>
            <ac:picMk id="16" creationId="{26E1D873-1B0E-B435-A3D6-3E5B5D9148B0}"/>
          </ac:picMkLst>
        </pc:picChg>
      </pc:sldChg>
      <pc:sldChg chg="modSp mod">
        <pc:chgData name="Jose Antonio Gonzalez" userId="e3a10877-d22c-462c-b399-fbe7b3330d59" providerId="ADAL" clId="{D3C91537-C2A0-45D7-BF0B-BFBF8B614EBE}" dt="2024-09-09T06:15:07.181" v="973" actId="20577"/>
        <pc:sldMkLst>
          <pc:docMk/>
          <pc:sldMk cId="3781337055" sldId="270"/>
        </pc:sldMkLst>
        <pc:spChg chg="mod">
          <ac:chgData name="Jose Antonio Gonzalez" userId="e3a10877-d22c-462c-b399-fbe7b3330d59" providerId="ADAL" clId="{D3C91537-C2A0-45D7-BF0B-BFBF8B614EBE}" dt="2024-09-09T06:15:07.181" v="973" actId="20577"/>
          <ac:spMkLst>
            <pc:docMk/>
            <pc:sldMk cId="3781337055" sldId="270"/>
            <ac:spMk id="9" creationId="{B269A5BF-9698-FFF5-C02E-64BCBAA23EE3}"/>
          </ac:spMkLst>
        </pc:spChg>
      </pc:sldChg>
      <pc:sldChg chg="addSp delSp modSp new mod">
        <pc:chgData name="Jose Antonio Gonzalez" userId="e3a10877-d22c-462c-b399-fbe7b3330d59" providerId="ADAL" clId="{D3C91537-C2A0-45D7-BF0B-BFBF8B614EBE}" dt="2024-09-10T10:08:24.859" v="2167" actId="29295"/>
        <pc:sldMkLst>
          <pc:docMk/>
          <pc:sldMk cId="1475308057" sldId="272"/>
        </pc:sldMkLst>
        <pc:spChg chg="mod">
          <ac:chgData name="Jose Antonio Gonzalez" userId="e3a10877-d22c-462c-b399-fbe7b3330d59" providerId="ADAL" clId="{D3C91537-C2A0-45D7-BF0B-BFBF8B614EBE}" dt="2024-09-08T17:36:04.620" v="920" actId="14100"/>
          <ac:spMkLst>
            <pc:docMk/>
            <pc:sldMk cId="1475308057" sldId="272"/>
            <ac:spMk id="4" creationId="{AF919BD2-DDCE-C26C-DFE1-4D22117F6D0C}"/>
          </ac:spMkLst>
        </pc:spChg>
        <pc:spChg chg="mod">
          <ac:chgData name="Jose Antonio Gonzalez" userId="e3a10877-d22c-462c-b399-fbe7b3330d59" providerId="ADAL" clId="{D3C91537-C2A0-45D7-BF0B-BFBF8B614EBE}" dt="2024-09-08T17:35:37.886" v="898" actId="20577"/>
          <ac:spMkLst>
            <pc:docMk/>
            <pc:sldMk cId="1475308057" sldId="272"/>
            <ac:spMk id="5" creationId="{52A09CC8-8694-6338-E397-B84B08A25F25}"/>
          </ac:spMkLst>
        </pc:spChg>
        <pc:spChg chg="del mod">
          <ac:chgData name="Jose Antonio Gonzalez" userId="e3a10877-d22c-462c-b399-fbe7b3330d59" providerId="ADAL" clId="{D3C91537-C2A0-45D7-BF0B-BFBF8B614EBE}" dt="2024-09-08T17:35:41.622" v="899" actId="478"/>
          <ac:spMkLst>
            <pc:docMk/>
            <pc:sldMk cId="1475308057" sldId="272"/>
            <ac:spMk id="6" creationId="{AB3C48FB-E98E-53D9-569D-A3EAB10D3D54}"/>
          </ac:spMkLst>
        </pc:spChg>
        <pc:picChg chg="add del mod">
          <ac:chgData name="Jose Antonio Gonzalez" userId="e3a10877-d22c-462c-b399-fbe7b3330d59" providerId="ADAL" clId="{D3C91537-C2A0-45D7-BF0B-BFBF8B614EBE}" dt="2024-09-08T12:07:27.211" v="552" actId="478"/>
          <ac:picMkLst>
            <pc:docMk/>
            <pc:sldMk cId="1475308057" sldId="272"/>
            <ac:picMk id="8" creationId="{53ED0A02-39DB-BDD7-48E7-FF79AE90AF6F}"/>
          </ac:picMkLst>
        </pc:picChg>
        <pc:picChg chg="add del mod">
          <ac:chgData name="Jose Antonio Gonzalez" userId="e3a10877-d22c-462c-b399-fbe7b3330d59" providerId="ADAL" clId="{D3C91537-C2A0-45D7-BF0B-BFBF8B614EBE}" dt="2024-09-08T12:07:52.630" v="561" actId="478"/>
          <ac:picMkLst>
            <pc:docMk/>
            <pc:sldMk cId="1475308057" sldId="272"/>
            <ac:picMk id="10" creationId="{AD08F0D7-C1A9-4349-73DB-231094234278}"/>
          </ac:picMkLst>
        </pc:picChg>
        <pc:picChg chg="add mod">
          <ac:chgData name="Jose Antonio Gonzalez" userId="e3a10877-d22c-462c-b399-fbe7b3330d59" providerId="ADAL" clId="{D3C91537-C2A0-45D7-BF0B-BFBF8B614EBE}" dt="2024-09-08T17:36:16.501" v="954" actId="1035"/>
          <ac:picMkLst>
            <pc:docMk/>
            <pc:sldMk cId="1475308057" sldId="272"/>
            <ac:picMk id="12" creationId="{A9F71DBB-7897-5799-7428-CFCA4CF14D46}"/>
          </ac:picMkLst>
        </pc:picChg>
        <pc:picChg chg="add del mod">
          <ac:chgData name="Jose Antonio Gonzalez" userId="e3a10877-d22c-462c-b399-fbe7b3330d59" providerId="ADAL" clId="{D3C91537-C2A0-45D7-BF0B-BFBF8B614EBE}" dt="2024-09-08T12:15:00.207" v="587" actId="478"/>
          <ac:picMkLst>
            <pc:docMk/>
            <pc:sldMk cId="1475308057" sldId="272"/>
            <ac:picMk id="14" creationId="{CCCC2D11-FC60-2497-ECC8-5E1E80682C8A}"/>
          </ac:picMkLst>
        </pc:picChg>
        <pc:picChg chg="add mod">
          <ac:chgData name="Jose Antonio Gonzalez" userId="e3a10877-d22c-462c-b399-fbe7b3330d59" providerId="ADAL" clId="{D3C91537-C2A0-45D7-BF0B-BFBF8B614EBE}" dt="2024-09-10T10:08:24.859" v="2167" actId="29295"/>
          <ac:picMkLst>
            <pc:docMk/>
            <pc:sldMk cId="1475308057" sldId="272"/>
            <ac:picMk id="16" creationId="{C5DC2273-8160-4F15-9A45-C7794B485BF9}"/>
          </ac:picMkLst>
        </pc:picChg>
      </pc:sldChg>
      <pc:sldChg chg="addSp delSp modSp new mod">
        <pc:chgData name="Jose Antonio Gonzalez" userId="e3a10877-d22c-462c-b399-fbe7b3330d59" providerId="ADAL" clId="{D3C91537-C2A0-45D7-BF0B-BFBF8B614EBE}" dt="2024-09-10T06:46:24.574" v="2063" actId="6549"/>
        <pc:sldMkLst>
          <pc:docMk/>
          <pc:sldMk cId="1276728024" sldId="273"/>
        </pc:sldMkLst>
        <pc:spChg chg="mod">
          <ac:chgData name="Jose Antonio Gonzalez" userId="e3a10877-d22c-462c-b399-fbe7b3330d59" providerId="ADAL" clId="{D3C91537-C2A0-45D7-BF0B-BFBF8B614EBE}" dt="2024-09-10T06:46:24.574" v="2063" actId="6549"/>
          <ac:spMkLst>
            <pc:docMk/>
            <pc:sldMk cId="1276728024" sldId="273"/>
            <ac:spMk id="4" creationId="{CFE02C0A-8B07-2A4E-38A0-3222A2CFD9A4}"/>
          </ac:spMkLst>
        </pc:spChg>
        <pc:spChg chg="mod">
          <ac:chgData name="Jose Antonio Gonzalez" userId="e3a10877-d22c-462c-b399-fbe7b3330d59" providerId="ADAL" clId="{D3C91537-C2A0-45D7-BF0B-BFBF8B614EBE}" dt="2024-09-09T17:01:33.012" v="975"/>
          <ac:spMkLst>
            <pc:docMk/>
            <pc:sldMk cId="1276728024" sldId="273"/>
            <ac:spMk id="5" creationId="{2FBAB99F-053E-6BE2-25F6-E135B331259E}"/>
          </ac:spMkLst>
        </pc:spChg>
        <pc:spChg chg="del">
          <ac:chgData name="Jose Antonio Gonzalez" userId="e3a10877-d22c-462c-b399-fbe7b3330d59" providerId="ADAL" clId="{D3C91537-C2A0-45D7-BF0B-BFBF8B614EBE}" dt="2024-09-09T17:01:50.002" v="976" actId="478"/>
          <ac:spMkLst>
            <pc:docMk/>
            <pc:sldMk cId="1276728024" sldId="273"/>
            <ac:spMk id="6" creationId="{CD244288-7A0D-95BD-2D16-206AB7D55425}"/>
          </ac:spMkLst>
        </pc:spChg>
        <pc:picChg chg="add mod">
          <ac:chgData name="Jose Antonio Gonzalez" userId="e3a10877-d22c-462c-b399-fbe7b3330d59" providerId="ADAL" clId="{D3C91537-C2A0-45D7-BF0B-BFBF8B614EBE}" dt="2024-09-09T17:15:47.693" v="1913" actId="1076"/>
          <ac:picMkLst>
            <pc:docMk/>
            <pc:sldMk cId="1276728024" sldId="273"/>
            <ac:picMk id="1026" creationId="{7EBB7C3D-5EE4-CC00-3D1F-B19150FF3AB1}"/>
          </ac:picMkLst>
        </pc:picChg>
        <pc:cxnChg chg="add mod">
          <ac:chgData name="Jose Antonio Gonzalez" userId="e3a10877-d22c-462c-b399-fbe7b3330d59" providerId="ADAL" clId="{D3C91537-C2A0-45D7-BF0B-BFBF8B614EBE}" dt="2024-09-09T17:04:28.657" v="1005" actId="692"/>
          <ac:cxnSpMkLst>
            <pc:docMk/>
            <pc:sldMk cId="1276728024" sldId="273"/>
            <ac:cxnSpMk id="8" creationId="{35AC60DC-9C23-C75D-F2F0-DF778B38FE54}"/>
          </ac:cxnSpMkLst>
        </pc:cxnChg>
      </pc:sldChg>
      <pc:sldChg chg="addSp delSp modSp new mod">
        <pc:chgData name="Jose Antonio Gonzalez" userId="e3a10877-d22c-462c-b399-fbe7b3330d59" providerId="ADAL" clId="{D3C91537-C2A0-45D7-BF0B-BFBF8B614EBE}" dt="2024-09-11T18:20:18.824" v="2729" actId="20577"/>
        <pc:sldMkLst>
          <pc:docMk/>
          <pc:sldMk cId="2397041189" sldId="274"/>
        </pc:sldMkLst>
        <pc:spChg chg="del">
          <ac:chgData name="Jose Antonio Gonzalez" userId="e3a10877-d22c-462c-b399-fbe7b3330d59" providerId="ADAL" clId="{D3C91537-C2A0-45D7-BF0B-BFBF8B614EBE}" dt="2024-09-11T12:21:16.145" v="2564" actId="478"/>
          <ac:spMkLst>
            <pc:docMk/>
            <pc:sldMk cId="2397041189" sldId="274"/>
            <ac:spMk id="4" creationId="{E9719D7D-678E-376C-8F82-E51806A6F467}"/>
          </ac:spMkLst>
        </pc:spChg>
        <pc:spChg chg="mod">
          <ac:chgData name="Jose Antonio Gonzalez" userId="e3a10877-d22c-462c-b399-fbe7b3330d59" providerId="ADAL" clId="{D3C91537-C2A0-45D7-BF0B-BFBF8B614EBE}" dt="2024-09-11T18:20:18.824" v="2729" actId="20577"/>
          <ac:spMkLst>
            <pc:docMk/>
            <pc:sldMk cId="2397041189" sldId="274"/>
            <ac:spMk id="5" creationId="{E5145601-E933-8E59-3F3F-E5D115285D4B}"/>
          </ac:spMkLst>
        </pc:spChg>
        <pc:spChg chg="del">
          <ac:chgData name="Jose Antonio Gonzalez" userId="e3a10877-d22c-462c-b399-fbe7b3330d59" providerId="ADAL" clId="{D3C91537-C2A0-45D7-BF0B-BFBF8B614EBE}" dt="2024-09-11T12:19:08.115" v="2529" actId="478"/>
          <ac:spMkLst>
            <pc:docMk/>
            <pc:sldMk cId="2397041189" sldId="274"/>
            <ac:spMk id="6" creationId="{F57A0A31-B435-7D20-3C5D-378B4929E73D}"/>
          </ac:spMkLst>
        </pc:spChg>
        <pc:picChg chg="add mod">
          <ac:chgData name="Jose Antonio Gonzalez" userId="e3a10877-d22c-462c-b399-fbe7b3330d59" providerId="ADAL" clId="{D3C91537-C2A0-45D7-BF0B-BFBF8B614EBE}" dt="2024-09-11T13:08:28.473" v="2647" actId="1076"/>
          <ac:picMkLst>
            <pc:docMk/>
            <pc:sldMk cId="2397041189" sldId="274"/>
            <ac:picMk id="8" creationId="{182EE140-C8EE-9AB8-98B7-FBFE3B42A4EB}"/>
          </ac:picMkLst>
        </pc:picChg>
        <pc:picChg chg="add mod">
          <ac:chgData name="Jose Antonio Gonzalez" userId="e3a10877-d22c-462c-b399-fbe7b3330d59" providerId="ADAL" clId="{D3C91537-C2A0-45D7-BF0B-BFBF8B614EBE}" dt="2024-09-11T13:10:21.770" v="2706" actId="1076"/>
          <ac:picMkLst>
            <pc:docMk/>
            <pc:sldMk cId="2397041189" sldId="274"/>
            <ac:picMk id="10" creationId="{A3E7E3BB-FB01-5949-D899-DCDA26D95DA9}"/>
          </ac:picMkLst>
        </pc:picChg>
        <pc:picChg chg="add mod">
          <ac:chgData name="Jose Antonio Gonzalez" userId="e3a10877-d22c-462c-b399-fbe7b3330d59" providerId="ADAL" clId="{D3C91537-C2A0-45D7-BF0B-BFBF8B614EBE}" dt="2024-09-11T16:22:58.510" v="2725" actId="14100"/>
          <ac:picMkLst>
            <pc:docMk/>
            <pc:sldMk cId="2397041189" sldId="274"/>
            <ac:picMk id="12" creationId="{E427E0AE-925C-E6C2-2DE7-F8532EB18713}"/>
          </ac:picMkLst>
        </pc:picChg>
        <pc:picChg chg="add mod">
          <ac:chgData name="Jose Antonio Gonzalez" userId="e3a10877-d22c-462c-b399-fbe7b3330d59" providerId="ADAL" clId="{D3C91537-C2A0-45D7-BF0B-BFBF8B614EBE}" dt="2024-09-11T16:22:48.656" v="2723" actId="14100"/>
          <ac:picMkLst>
            <pc:docMk/>
            <pc:sldMk cId="2397041189" sldId="274"/>
            <ac:picMk id="14" creationId="{64F65494-3E32-1204-D924-AFC51F1EC028}"/>
          </ac:picMkLst>
        </pc:picChg>
      </pc:sldChg>
    </pc:docChg>
  </pc:docChgLst>
  <pc:docChgLst>
    <pc:chgData name="Jose Antonio Gonzalez" userId="e3a10877-d22c-462c-b399-fbe7b3330d59" providerId="ADAL" clId="{A680FC83-59D5-4C56-AA72-788E38E2A854}"/>
    <pc:docChg chg="undo custSel addSld delSld modSld sldOrd">
      <pc:chgData name="Jose Antonio Gonzalez" userId="e3a10877-d22c-462c-b399-fbe7b3330d59" providerId="ADAL" clId="{A680FC83-59D5-4C56-AA72-788E38E2A854}" dt="2024-09-24T11:05:32.415" v="847" actId="1036"/>
      <pc:docMkLst>
        <pc:docMk/>
      </pc:docMkLst>
      <pc:sldChg chg="del">
        <pc:chgData name="Jose Antonio Gonzalez" userId="e3a10877-d22c-462c-b399-fbe7b3330d59" providerId="ADAL" clId="{A680FC83-59D5-4C56-AA72-788E38E2A854}" dt="2024-09-12T09:41:42.401" v="1" actId="2696"/>
        <pc:sldMkLst>
          <pc:docMk/>
          <pc:sldMk cId="0" sldId="258"/>
        </pc:sldMkLst>
      </pc:sldChg>
      <pc:sldChg chg="del">
        <pc:chgData name="Jose Antonio Gonzalez" userId="e3a10877-d22c-462c-b399-fbe7b3330d59" providerId="ADAL" clId="{A680FC83-59D5-4C56-AA72-788E38E2A854}" dt="2024-09-12T10:37:45.441" v="4" actId="2696"/>
        <pc:sldMkLst>
          <pc:docMk/>
          <pc:sldMk cId="2809518762" sldId="261"/>
        </pc:sldMkLst>
      </pc:sldChg>
      <pc:sldChg chg="addSp modSp mod">
        <pc:chgData name="Jose Antonio Gonzalez" userId="e3a10877-d22c-462c-b399-fbe7b3330d59" providerId="ADAL" clId="{A680FC83-59D5-4C56-AA72-788E38E2A854}" dt="2024-09-23T17:19:18.545" v="756" actId="6549"/>
        <pc:sldMkLst>
          <pc:docMk/>
          <pc:sldMk cId="1306945673" sldId="263"/>
        </pc:sldMkLst>
        <pc:spChg chg="add mod">
          <ac:chgData name="Jose Antonio Gonzalez" userId="e3a10877-d22c-462c-b399-fbe7b3330d59" providerId="ADAL" clId="{A680FC83-59D5-4C56-AA72-788E38E2A854}" dt="2024-09-23T16:31:52.837" v="162" actId="6549"/>
          <ac:spMkLst>
            <pc:docMk/>
            <pc:sldMk cId="1306945673" sldId="263"/>
            <ac:spMk id="2" creationId="{0F2177A3-BC0E-808A-2A2B-2B274CB6E9BC}"/>
          </ac:spMkLst>
        </pc:spChg>
        <pc:spChg chg="mod">
          <ac:chgData name="Jose Antonio Gonzalez" userId="e3a10877-d22c-462c-b399-fbe7b3330d59" providerId="ADAL" clId="{A680FC83-59D5-4C56-AA72-788E38E2A854}" dt="2024-09-23T17:19:18.545" v="756" actId="6549"/>
          <ac:spMkLst>
            <pc:docMk/>
            <pc:sldMk cId="1306945673" sldId="263"/>
            <ac:spMk id="17" creationId="{76F7AEAA-F271-05DB-52B0-F3265AEA041D}"/>
          </ac:spMkLst>
        </pc:spChg>
        <pc:spChg chg="mod">
          <ac:chgData name="Jose Antonio Gonzalez" userId="e3a10877-d22c-462c-b399-fbe7b3330d59" providerId="ADAL" clId="{A680FC83-59D5-4C56-AA72-788E38E2A854}" dt="2024-09-23T16:30:41.496" v="147" actId="20577"/>
          <ac:spMkLst>
            <pc:docMk/>
            <pc:sldMk cId="1306945673" sldId="263"/>
            <ac:spMk id="37" creationId="{A518D504-3DF0-C89B-8B67-E440B6C22F69}"/>
          </ac:spMkLst>
        </pc:spChg>
        <pc:spChg chg="mod">
          <ac:chgData name="Jose Antonio Gonzalez" userId="e3a10877-d22c-462c-b399-fbe7b3330d59" providerId="ADAL" clId="{A680FC83-59D5-4C56-AA72-788E38E2A854}" dt="2024-09-16T12:00:50.003" v="50" actId="1035"/>
          <ac:spMkLst>
            <pc:docMk/>
            <pc:sldMk cId="1306945673" sldId="263"/>
            <ac:spMk id="42" creationId="{9E6C7508-8D8E-60EC-5DE9-27B1C3A939EC}"/>
          </ac:spMkLst>
        </pc:spChg>
        <pc:spChg chg="mod">
          <ac:chgData name="Jose Antonio Gonzalez" userId="e3a10877-d22c-462c-b399-fbe7b3330d59" providerId="ADAL" clId="{A680FC83-59D5-4C56-AA72-788E38E2A854}" dt="2024-09-16T12:00:50.003" v="50" actId="1035"/>
          <ac:spMkLst>
            <pc:docMk/>
            <pc:sldMk cId="1306945673" sldId="263"/>
            <ac:spMk id="43" creationId="{BF32EE64-61E6-CB7C-0E56-C9A0C76BB969}"/>
          </ac:spMkLst>
        </pc:spChg>
        <pc:spChg chg="mod">
          <ac:chgData name="Jose Antonio Gonzalez" userId="e3a10877-d22c-462c-b399-fbe7b3330d59" providerId="ADAL" clId="{A680FC83-59D5-4C56-AA72-788E38E2A854}" dt="2024-09-16T12:00:50.003" v="50" actId="1035"/>
          <ac:spMkLst>
            <pc:docMk/>
            <pc:sldMk cId="1306945673" sldId="263"/>
            <ac:spMk id="44" creationId="{58B14FA3-1B58-A4C8-0D2C-22F2062EC00B}"/>
          </ac:spMkLst>
        </pc:spChg>
        <pc:spChg chg="mod">
          <ac:chgData name="Jose Antonio Gonzalez" userId="e3a10877-d22c-462c-b399-fbe7b3330d59" providerId="ADAL" clId="{A680FC83-59D5-4C56-AA72-788E38E2A854}" dt="2024-09-16T12:00:50.003" v="50" actId="1035"/>
          <ac:spMkLst>
            <pc:docMk/>
            <pc:sldMk cId="1306945673" sldId="263"/>
            <ac:spMk id="45" creationId="{A533580A-04D4-33F0-4911-F417D17EEB93}"/>
          </ac:spMkLst>
        </pc:spChg>
      </pc:sldChg>
      <pc:sldChg chg="modSp mod">
        <pc:chgData name="Jose Antonio Gonzalez" userId="e3a10877-d22c-462c-b399-fbe7b3330d59" providerId="ADAL" clId="{A680FC83-59D5-4C56-AA72-788E38E2A854}" dt="2024-09-23T17:26:32.495" v="761" actId="20577"/>
        <pc:sldMkLst>
          <pc:docMk/>
          <pc:sldMk cId="2794290926" sldId="264"/>
        </pc:sldMkLst>
        <pc:spChg chg="mod">
          <ac:chgData name="Jose Antonio Gonzalez" userId="e3a10877-d22c-462c-b399-fbe7b3330d59" providerId="ADAL" clId="{A680FC83-59D5-4C56-AA72-788E38E2A854}" dt="2024-09-23T17:26:32.495" v="761" actId="20577"/>
          <ac:spMkLst>
            <pc:docMk/>
            <pc:sldMk cId="2794290926" sldId="264"/>
            <ac:spMk id="10" creationId="{EFEF9FC1-A5BA-1494-8E38-630B07C72AB5}"/>
          </ac:spMkLst>
        </pc:spChg>
      </pc:sldChg>
      <pc:sldChg chg="del">
        <pc:chgData name="Jose Antonio Gonzalez" userId="e3a10877-d22c-462c-b399-fbe7b3330d59" providerId="ADAL" clId="{A680FC83-59D5-4C56-AA72-788E38E2A854}" dt="2024-09-12T09:56:23.852" v="3" actId="2696"/>
        <pc:sldMkLst>
          <pc:docMk/>
          <pc:sldMk cId="2380879495" sldId="269"/>
        </pc:sldMkLst>
      </pc:sldChg>
      <pc:sldChg chg="del">
        <pc:chgData name="Jose Antonio Gonzalez" userId="e3a10877-d22c-462c-b399-fbe7b3330d59" providerId="ADAL" clId="{A680FC83-59D5-4C56-AA72-788E38E2A854}" dt="2024-09-12T09:41:29.493" v="0" actId="2696"/>
        <pc:sldMkLst>
          <pc:docMk/>
          <pc:sldMk cId="2771191725" sldId="271"/>
        </pc:sldMkLst>
      </pc:sldChg>
      <pc:sldChg chg="del">
        <pc:chgData name="Jose Antonio Gonzalez" userId="e3a10877-d22c-462c-b399-fbe7b3330d59" providerId="ADAL" clId="{A680FC83-59D5-4C56-AA72-788E38E2A854}" dt="2024-09-12T10:54:37.801" v="5" actId="2696"/>
        <pc:sldMkLst>
          <pc:docMk/>
          <pc:sldMk cId="1475308057" sldId="272"/>
        </pc:sldMkLst>
      </pc:sldChg>
      <pc:sldChg chg="addSp delSp modSp new mod ord">
        <pc:chgData name="Jose Antonio Gonzalez" userId="e3a10877-d22c-462c-b399-fbe7b3330d59" providerId="ADAL" clId="{A680FC83-59D5-4C56-AA72-788E38E2A854}" dt="2024-09-24T11:05:32.415" v="847" actId="1036"/>
        <pc:sldMkLst>
          <pc:docMk/>
          <pc:sldMk cId="1982003486" sldId="274"/>
        </pc:sldMkLst>
        <pc:spChg chg="del">
          <ac:chgData name="Jose Antonio Gonzalez" userId="e3a10877-d22c-462c-b399-fbe7b3330d59" providerId="ADAL" clId="{A680FC83-59D5-4C56-AA72-788E38E2A854}" dt="2024-09-23T16:38:18.197" v="165" actId="478"/>
          <ac:spMkLst>
            <pc:docMk/>
            <pc:sldMk cId="1982003486" sldId="274"/>
            <ac:spMk id="4" creationId="{AC5527E2-4054-22B9-CCBE-489DF1CDCB53}"/>
          </ac:spMkLst>
        </pc:spChg>
        <pc:spChg chg="mod">
          <ac:chgData name="Jose Antonio Gonzalez" userId="e3a10877-d22c-462c-b399-fbe7b3330d59" providerId="ADAL" clId="{A680FC83-59D5-4C56-AA72-788E38E2A854}" dt="2024-09-23T18:02:32.863" v="794" actId="20577"/>
          <ac:spMkLst>
            <pc:docMk/>
            <pc:sldMk cId="1982003486" sldId="274"/>
            <ac:spMk id="5" creationId="{23B39AB2-62F9-0ABC-FEA0-29B6EEBAE676}"/>
          </ac:spMkLst>
        </pc:spChg>
        <pc:spChg chg="del">
          <ac:chgData name="Jose Antonio Gonzalez" userId="e3a10877-d22c-462c-b399-fbe7b3330d59" providerId="ADAL" clId="{A680FC83-59D5-4C56-AA72-788E38E2A854}" dt="2024-09-23T16:38:16.957" v="164" actId="478"/>
          <ac:spMkLst>
            <pc:docMk/>
            <pc:sldMk cId="1982003486" sldId="274"/>
            <ac:spMk id="6" creationId="{6611CF52-AD98-8D62-21F3-8F989BC15A75}"/>
          </ac:spMkLst>
        </pc:spChg>
        <pc:spChg chg="add del mod">
          <ac:chgData name="Jose Antonio Gonzalez" userId="e3a10877-d22c-462c-b399-fbe7b3330d59" providerId="ADAL" clId="{A680FC83-59D5-4C56-AA72-788E38E2A854}" dt="2024-09-23T16:57:23.404" v="499" actId="478"/>
          <ac:spMkLst>
            <pc:docMk/>
            <pc:sldMk cId="1982003486" sldId="274"/>
            <ac:spMk id="17" creationId="{598F1E02-BEC9-1612-5FDB-EC0BECC2CFED}"/>
          </ac:spMkLst>
        </pc:spChg>
        <pc:spChg chg="add del">
          <ac:chgData name="Jose Antonio Gonzalez" userId="e3a10877-d22c-462c-b399-fbe7b3330d59" providerId="ADAL" clId="{A680FC83-59D5-4C56-AA72-788E38E2A854}" dt="2024-09-23T16:55:08.228" v="393" actId="478"/>
          <ac:spMkLst>
            <pc:docMk/>
            <pc:sldMk cId="1982003486" sldId="274"/>
            <ac:spMk id="18" creationId="{BC0C4871-9E1A-1915-D1CB-9C5C325F567B}"/>
          </ac:spMkLst>
        </pc:spChg>
        <pc:spChg chg="add mod">
          <ac:chgData name="Jose Antonio Gonzalez" userId="e3a10877-d22c-462c-b399-fbe7b3330d59" providerId="ADAL" clId="{A680FC83-59D5-4C56-AA72-788E38E2A854}" dt="2024-09-23T16:55:37.036" v="397" actId="33987"/>
          <ac:spMkLst>
            <pc:docMk/>
            <pc:sldMk cId="1982003486" sldId="274"/>
            <ac:spMk id="19" creationId="{CBDD6DE6-2887-080D-EE0D-C8EF01691192}"/>
          </ac:spMkLst>
        </pc:spChg>
        <pc:spChg chg="add mod">
          <ac:chgData name="Jose Antonio Gonzalez" userId="e3a10877-d22c-462c-b399-fbe7b3330d59" providerId="ADAL" clId="{A680FC83-59D5-4C56-AA72-788E38E2A854}" dt="2024-09-24T06:04:56.326" v="834" actId="1037"/>
          <ac:spMkLst>
            <pc:docMk/>
            <pc:sldMk cId="1982003486" sldId="274"/>
            <ac:spMk id="20" creationId="{D94EDD16-E3C1-476C-3333-1D836008F844}"/>
          </ac:spMkLst>
        </pc:spChg>
        <pc:spChg chg="add del">
          <ac:chgData name="Jose Antonio Gonzalez" userId="e3a10877-d22c-462c-b399-fbe7b3330d59" providerId="ADAL" clId="{A680FC83-59D5-4C56-AA72-788E38E2A854}" dt="2024-09-23T17:14:18.149" v="730" actId="11529"/>
          <ac:spMkLst>
            <pc:docMk/>
            <pc:sldMk cId="1982003486" sldId="274"/>
            <ac:spMk id="28" creationId="{B7D167FD-645A-BF9E-4DCA-5B163FCD8A2E}"/>
          </ac:spMkLst>
        </pc:spChg>
        <pc:spChg chg="add mod">
          <ac:chgData name="Jose Antonio Gonzalez" userId="e3a10877-d22c-462c-b399-fbe7b3330d59" providerId="ADAL" clId="{A680FC83-59D5-4C56-AA72-788E38E2A854}" dt="2024-09-24T06:04:52.127" v="825" actId="14100"/>
          <ac:spMkLst>
            <pc:docMk/>
            <pc:sldMk cId="1982003486" sldId="274"/>
            <ac:spMk id="29" creationId="{AD57E958-7BC6-3FF2-C033-758EB9017C7A}"/>
          </ac:spMkLst>
        </pc:spChg>
        <pc:picChg chg="add mod">
          <ac:chgData name="Jose Antonio Gonzalez" userId="e3a10877-d22c-462c-b399-fbe7b3330d59" providerId="ADAL" clId="{A680FC83-59D5-4C56-AA72-788E38E2A854}" dt="2024-09-24T11:05:30.455" v="845" actId="1036"/>
          <ac:picMkLst>
            <pc:docMk/>
            <pc:sldMk cId="1982003486" sldId="274"/>
            <ac:picMk id="8" creationId="{AB5E0157-86E5-0078-1E2D-A454E05BAA3C}"/>
          </ac:picMkLst>
        </pc:picChg>
        <pc:picChg chg="add del mod">
          <ac:chgData name="Jose Antonio Gonzalez" userId="e3a10877-d22c-462c-b399-fbe7b3330d59" providerId="ADAL" clId="{A680FC83-59D5-4C56-AA72-788E38E2A854}" dt="2024-09-23T16:50:06.261" v="295" actId="478"/>
          <ac:picMkLst>
            <pc:docMk/>
            <pc:sldMk cId="1982003486" sldId="274"/>
            <ac:picMk id="10" creationId="{7D241E88-A324-C311-6864-56051A27A80E}"/>
          </ac:picMkLst>
        </pc:picChg>
        <pc:picChg chg="add mod">
          <ac:chgData name="Jose Antonio Gonzalez" userId="e3a10877-d22c-462c-b399-fbe7b3330d59" providerId="ADAL" clId="{A680FC83-59D5-4C56-AA72-788E38E2A854}" dt="2024-09-24T11:05:18.895" v="839" actId="1035"/>
          <ac:picMkLst>
            <pc:docMk/>
            <pc:sldMk cId="1982003486" sldId="274"/>
            <ac:picMk id="12" creationId="{538D786F-94A8-BC85-9E8D-60E893DB8B0E}"/>
          </ac:picMkLst>
        </pc:picChg>
        <pc:picChg chg="add del mod">
          <ac:chgData name="Jose Antonio Gonzalez" userId="e3a10877-d22c-462c-b399-fbe7b3330d59" providerId="ADAL" clId="{A680FC83-59D5-4C56-AA72-788E38E2A854}" dt="2024-09-23T17:09:45.504" v="700" actId="478"/>
          <ac:picMkLst>
            <pc:docMk/>
            <pc:sldMk cId="1982003486" sldId="274"/>
            <ac:picMk id="14" creationId="{F8FD5F36-B653-1F08-2109-6C98EB36A9BA}"/>
          </ac:picMkLst>
        </pc:picChg>
        <pc:picChg chg="add mod">
          <ac:chgData name="Jose Antonio Gonzalez" userId="e3a10877-d22c-462c-b399-fbe7b3330d59" providerId="ADAL" clId="{A680FC83-59D5-4C56-AA72-788E38E2A854}" dt="2024-09-24T11:05:32.415" v="847" actId="1036"/>
          <ac:picMkLst>
            <pc:docMk/>
            <pc:sldMk cId="1982003486" sldId="274"/>
            <ac:picMk id="16" creationId="{AD38C4C8-619A-C936-2099-0B2135547998}"/>
          </ac:picMkLst>
        </pc:picChg>
        <pc:picChg chg="add mod">
          <ac:chgData name="Jose Antonio Gonzalez" userId="e3a10877-d22c-462c-b399-fbe7b3330d59" providerId="ADAL" clId="{A680FC83-59D5-4C56-AA72-788E38E2A854}" dt="2024-09-23T17:09:54.486" v="703" actId="1076"/>
          <ac:picMkLst>
            <pc:docMk/>
            <pc:sldMk cId="1982003486" sldId="274"/>
            <ac:picMk id="25" creationId="{72EAD1D1-9FDA-334A-1760-A72841391C64}"/>
          </ac:picMkLst>
        </pc:picChg>
        <pc:cxnChg chg="add mod ord">
          <ac:chgData name="Jose Antonio Gonzalez" userId="e3a10877-d22c-462c-b399-fbe7b3330d59" providerId="ADAL" clId="{A680FC83-59D5-4C56-AA72-788E38E2A854}" dt="2024-09-23T17:40:29.637" v="789" actId="14100"/>
          <ac:cxnSpMkLst>
            <pc:docMk/>
            <pc:sldMk cId="1982003486" sldId="274"/>
            <ac:cxnSpMk id="22" creationId="{F844B593-FE49-647B-3CE4-9DADEE2DB617}"/>
          </ac:cxnSpMkLst>
        </pc:cxnChg>
      </pc:sldChg>
      <pc:sldChg chg="del">
        <pc:chgData name="Jose Antonio Gonzalez" userId="e3a10877-d22c-462c-b399-fbe7b3330d59" providerId="ADAL" clId="{A680FC83-59D5-4C56-AA72-788E38E2A854}" dt="2024-09-12T09:55:52.105" v="2" actId="2696"/>
        <pc:sldMkLst>
          <pc:docMk/>
          <pc:sldMk cId="2397041189" sldId="2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9/23/2024</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‹Nº›</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9/23/2024</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‹Nº›</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This is an example of a </a:t>
            </a:r>
            <a:r>
              <a:rPr lang="en-US" b="1" dirty="0">
                <a:latin typeface="Arial" pitchFamily="34" charset="0"/>
                <a:cs typeface="Arial" pitchFamily="34" charset="0"/>
              </a:rPr>
              <a:t>Title Slide</a:t>
            </a:r>
            <a:r>
              <a:rPr lang="en-US" b="0" dirty="0">
                <a:latin typeface="Arial" pitchFamily="34" charset="0"/>
                <a:cs typeface="Arial" pitchFamily="34" charset="0"/>
              </a:rPr>
              <a:t>.</a:t>
            </a:r>
            <a:r>
              <a:rPr lang="en-US" b="0" baseline="0" dirty="0">
                <a:latin typeface="Arial" pitchFamily="34" charset="0"/>
                <a:cs typeface="Arial" pitchFamily="34" charset="0"/>
              </a:rPr>
              <a:t>  We need to convey Life Is On in everything we do, so try to </a:t>
            </a:r>
            <a:r>
              <a:rPr lang="en-US" baseline="0" dirty="0">
                <a:latin typeface="Arial" pitchFamily="34" charset="0"/>
                <a:cs typeface="Arial" pitchFamily="34" charset="0"/>
              </a:rPr>
              <a:t>lead with compelling images that are vibrant, authentic, and human. The human element should be apparent and within the context of a segment that we touch. </a:t>
            </a:r>
          </a:p>
          <a:p>
            <a:r>
              <a:rPr lang="en-US" baseline="0" dirty="0">
                <a:latin typeface="Arial" pitchFamily="34" charset="0"/>
                <a:cs typeface="Arial" pitchFamily="34" charset="0"/>
              </a:rPr>
              <a:t>To keep this PowerPoint template file size reduced, we included a small library of image choices in the </a:t>
            </a:r>
            <a:r>
              <a:rPr lang="en-US" b="1" baseline="0" dirty="0">
                <a:latin typeface="Arial" pitchFamily="34" charset="0"/>
                <a:cs typeface="Arial" pitchFamily="34" charset="0"/>
              </a:rPr>
              <a:t>Slide Master</a:t>
            </a:r>
            <a:r>
              <a:rPr lang="en-US" b="0" baseline="0" dirty="0">
                <a:latin typeface="Arial" pitchFamily="34" charset="0"/>
                <a:cs typeface="Arial" pitchFamily="34" charset="0"/>
              </a:rPr>
              <a:t> (under View). Y</a:t>
            </a:r>
            <a:r>
              <a:rPr lang="en-US" baseline="0" dirty="0">
                <a:latin typeface="Arial" pitchFamily="34" charset="0"/>
                <a:cs typeface="Arial" pitchFamily="34" charset="0"/>
              </a:rPr>
              <a:t>ou can also get them from the SE Asset Library: https://schneiderelectric.telescopeondemand.com</a:t>
            </a: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411602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1882259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3992906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Closing</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s-ES"/>
              <a:t>Haga clic en el icono para agregar una imagen</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‹Nº›</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MSIPCMContentMarking" descr="{&quot;HashCode&quot;:401048902,&quot;Placement&quot;:&quot;Footer&quot;,&quot;Top&quot;:390.346863,&quot;Left&quot;:342.094818,&quot;SlideWidth&quot;:720,&quot;SlideHeight&quot;:405}">
            <a:extLst>
              <a:ext uri="{FF2B5EF4-FFF2-40B4-BE49-F238E27FC236}">
                <a16:creationId xmlns:a16="http://schemas.microsoft.com/office/drawing/2014/main" id="{DC51FEB7-1AD9-45A3-8553-5E5A1E00B650}"/>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‹Nº›</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
        <p:nvSpPr>
          <p:cNvPr id="4" name="MSIPCMContentMarking" descr="{&quot;HashCode&quot;:401048902,&quot;Placement&quot;:&quot;Footer&quot;,&quot;Top&quot;:390.346863,&quot;Left&quot;:342.094818,&quot;SlideWidth&quot;:720,&quot;SlideHeight&quot;:405}">
            <a:extLst>
              <a:ext uri="{FF2B5EF4-FFF2-40B4-BE49-F238E27FC236}">
                <a16:creationId xmlns:a16="http://schemas.microsoft.com/office/drawing/2014/main" id="{5BB5C426-C555-47D5-8C45-5F719D9571B4}"/>
              </a:ext>
            </a:extLst>
          </p:cNvPr>
          <p:cNvSpPr txBox="1"/>
          <p:nvPr userDrawn="1"/>
        </p:nvSpPr>
        <p:spPr>
          <a:xfrm>
            <a:off x="4344604" y="49574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Imagen que contiene tabla&#10;&#10;Descripción generada automáticamente">
            <a:extLst>
              <a:ext uri="{FF2B5EF4-FFF2-40B4-BE49-F238E27FC236}">
                <a16:creationId xmlns:a16="http://schemas.microsoft.com/office/drawing/2014/main" id="{8F972DF5-2FA5-70D9-4736-9A17834E755B}"/>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7787" b="7787"/>
          <a:stretch>
            <a:fillRect/>
          </a:stretch>
        </p:blipFill>
        <p:spPr>
          <a:xfrm>
            <a:off x="0" y="0"/>
            <a:ext cx="9144000" cy="4330794"/>
          </a:xfrm>
        </p:spPr>
      </p:pic>
      <p:sp>
        <p:nvSpPr>
          <p:cNvPr id="12" name="Title 11"/>
          <p:cNvSpPr>
            <a:spLocks noGrp="1"/>
          </p:cNvSpPr>
          <p:nvPr>
            <p:ph type="ctrTitle"/>
          </p:nvPr>
        </p:nvSpPr>
        <p:spPr/>
        <p:txBody>
          <a:bodyPr/>
          <a:lstStyle/>
          <a:p>
            <a:r>
              <a:rPr lang="es-ES" dirty="0" err="1">
                <a:effectLst>
                  <a:outerShdw blurRad="38100" dist="38100" dir="2700000" algn="tl">
                    <a:srgbClr val="000000">
                      <a:alpha val="43137"/>
                    </a:srgbClr>
                  </a:outerShdw>
                </a:effectLst>
              </a:rPr>
              <a:t>An</a:t>
            </a:r>
            <a:r>
              <a:rPr lang="es-ES" dirty="0">
                <a:effectLst>
                  <a:outerShdw blurRad="38100" dist="38100" dir="2700000" algn="tl">
                    <a:srgbClr val="000000">
                      <a:alpha val="43137"/>
                    </a:srgbClr>
                  </a:outerShdw>
                </a:effectLst>
              </a:rPr>
              <a:t> </a:t>
            </a:r>
            <a:r>
              <a:rPr lang="es-ES" dirty="0" err="1">
                <a:effectLst>
                  <a:outerShdw blurRad="38100" dist="38100" dir="2700000" algn="tl">
                    <a:srgbClr val="000000">
                      <a:alpha val="43137"/>
                    </a:srgbClr>
                  </a:outerShdw>
                </a:effectLst>
              </a:rPr>
              <a:t>Efficient</a:t>
            </a:r>
            <a:r>
              <a:rPr lang="es-ES" dirty="0">
                <a:effectLst>
                  <a:outerShdw blurRad="38100" dist="38100" dir="2700000" algn="tl">
                    <a:srgbClr val="000000">
                      <a:alpha val="43137"/>
                    </a:srgbClr>
                  </a:outerShdw>
                </a:effectLst>
              </a:rPr>
              <a:t> </a:t>
            </a:r>
            <a:r>
              <a:rPr lang="es-ES" dirty="0" err="1">
                <a:effectLst>
                  <a:outerShdw blurRad="38100" dist="38100" dir="2700000" algn="tl">
                    <a:srgbClr val="000000">
                      <a:alpha val="43137"/>
                    </a:srgbClr>
                  </a:outerShdw>
                </a:effectLst>
              </a:rPr>
              <a:t>Way</a:t>
            </a:r>
            <a:r>
              <a:rPr lang="es-ES" dirty="0">
                <a:effectLst>
                  <a:outerShdw blurRad="38100" dist="38100" dir="2700000" algn="tl">
                    <a:srgbClr val="000000">
                      <a:alpha val="43137"/>
                    </a:srgbClr>
                  </a:outerShdw>
                </a:effectLst>
              </a:rPr>
              <a:t> </a:t>
            </a:r>
            <a:r>
              <a:rPr lang="es-ES" dirty="0" err="1">
                <a:effectLst>
                  <a:outerShdw blurRad="38100" dist="38100" dir="2700000" algn="tl">
                    <a:srgbClr val="000000">
                      <a:alpha val="43137"/>
                    </a:srgbClr>
                  </a:outerShdw>
                </a:effectLst>
              </a:rPr>
              <a:t>to</a:t>
            </a:r>
            <a:r>
              <a:rPr lang="es-ES" dirty="0">
                <a:effectLst>
                  <a:outerShdw blurRad="38100" dist="38100" dir="2700000" algn="tl">
                    <a:srgbClr val="000000">
                      <a:alpha val="43137"/>
                    </a:srgbClr>
                  </a:outerShdw>
                </a:effectLst>
              </a:rPr>
              <a:t> Access </a:t>
            </a:r>
            <a:r>
              <a:rPr lang="es-ES" dirty="0" err="1">
                <a:effectLst>
                  <a:outerShdw blurRad="38100" dist="38100" dir="2700000" algn="tl">
                    <a:srgbClr val="000000">
                      <a:alpha val="43137"/>
                    </a:srgbClr>
                  </a:outerShdw>
                </a:effectLst>
              </a:rPr>
              <a:t>Knowledge</a:t>
            </a:r>
            <a:endParaRPr lang="en-US" dirty="0">
              <a:effectLst>
                <a:outerShdw blurRad="38100" dist="38100" dir="2700000" algn="tl">
                  <a:srgbClr val="000000">
                    <a:alpha val="43137"/>
                  </a:srgbClr>
                </a:outerShdw>
              </a:effectLst>
            </a:endParaRPr>
          </a:p>
        </p:txBody>
      </p:sp>
      <p:sp>
        <p:nvSpPr>
          <p:cNvPr id="13" name="Subtitle 12"/>
          <p:cNvSpPr>
            <a:spLocks noGrp="1"/>
          </p:cNvSpPr>
          <p:nvPr>
            <p:ph type="subTitle" idx="1"/>
          </p:nvPr>
        </p:nvSpPr>
        <p:spPr/>
        <p:txBody>
          <a:bodyPr/>
          <a:lstStyle/>
          <a:p>
            <a:r>
              <a:rPr lang="es-ES" dirty="0" err="1"/>
              <a:t>Generating</a:t>
            </a:r>
            <a:r>
              <a:rPr lang="es-ES" dirty="0"/>
              <a:t> </a:t>
            </a:r>
            <a:r>
              <a:rPr lang="es-ES" dirty="0" err="1"/>
              <a:t>contextually</a:t>
            </a:r>
            <a:r>
              <a:rPr lang="es-ES" dirty="0"/>
              <a:t> </a:t>
            </a:r>
            <a:r>
              <a:rPr lang="es-ES" dirty="0" err="1"/>
              <a:t>relevant</a:t>
            </a:r>
            <a:r>
              <a:rPr lang="es-ES" dirty="0"/>
              <a:t> responses</a:t>
            </a:r>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s-ES" dirty="0" err="1"/>
              <a:t>Presented</a:t>
            </a:r>
            <a:r>
              <a:rPr lang="es-ES" dirty="0"/>
              <a:t> </a:t>
            </a:r>
            <a:r>
              <a:rPr lang="es-ES" dirty="0" err="1"/>
              <a:t>by</a:t>
            </a:r>
            <a:r>
              <a:rPr lang="es-ES" dirty="0"/>
              <a:t>: José Antonio González Castro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s-ES" dirty="0" err="1"/>
              <a:t>The</a:t>
            </a:r>
            <a:r>
              <a:rPr lang="es-ES" dirty="0"/>
              <a:t> </a:t>
            </a:r>
            <a:r>
              <a:rPr lang="es-ES" dirty="0" err="1"/>
              <a:t>Problem</a:t>
            </a:r>
            <a:endParaRPr lang="en-US" dirty="0"/>
          </a:p>
        </p:txBody>
      </p:sp>
      <p:sp>
        <p:nvSpPr>
          <p:cNvPr id="11" name="Cilindro 10">
            <a:extLst>
              <a:ext uri="{FF2B5EF4-FFF2-40B4-BE49-F238E27FC236}">
                <a16:creationId xmlns:a16="http://schemas.microsoft.com/office/drawing/2014/main" id="{8B497362-9865-02CE-88D2-57993DF325D1}"/>
              </a:ext>
            </a:extLst>
          </p:cNvPr>
          <p:cNvSpPr/>
          <p:nvPr/>
        </p:nvSpPr>
        <p:spPr>
          <a:xfrm>
            <a:off x="245769" y="1398737"/>
            <a:ext cx="850900" cy="742950"/>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900" dirty="0" err="1"/>
              <a:t>Support</a:t>
            </a:r>
            <a:r>
              <a:rPr lang="es-ES" sz="900" dirty="0"/>
              <a:t> Cases </a:t>
            </a:r>
            <a:br>
              <a:rPr lang="es-ES" sz="900" dirty="0"/>
            </a:br>
            <a:r>
              <a:rPr lang="es-ES" sz="900" dirty="0"/>
              <a:t>(BFO)</a:t>
            </a:r>
            <a:endParaRPr lang="en-US" sz="900" dirty="0"/>
          </a:p>
        </p:txBody>
      </p:sp>
      <p:sp>
        <p:nvSpPr>
          <p:cNvPr id="12" name="Cilindro 11">
            <a:extLst>
              <a:ext uri="{FF2B5EF4-FFF2-40B4-BE49-F238E27FC236}">
                <a16:creationId xmlns:a16="http://schemas.microsoft.com/office/drawing/2014/main" id="{15E31380-B623-4998-63F2-9E92D929C1DE}"/>
              </a:ext>
            </a:extLst>
          </p:cNvPr>
          <p:cNvSpPr/>
          <p:nvPr/>
        </p:nvSpPr>
        <p:spPr>
          <a:xfrm>
            <a:off x="1289383" y="1398737"/>
            <a:ext cx="850900" cy="742950"/>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900" dirty="0" err="1"/>
              <a:t>Technical</a:t>
            </a:r>
            <a:r>
              <a:rPr lang="es-ES" sz="900" dirty="0"/>
              <a:t> </a:t>
            </a:r>
            <a:r>
              <a:rPr lang="es-ES" sz="900" dirty="0" err="1"/>
              <a:t>Publications</a:t>
            </a:r>
            <a:endParaRPr lang="en-US" sz="900" dirty="0"/>
          </a:p>
        </p:txBody>
      </p:sp>
      <p:sp>
        <p:nvSpPr>
          <p:cNvPr id="13" name="Cilindro 12">
            <a:extLst>
              <a:ext uri="{FF2B5EF4-FFF2-40B4-BE49-F238E27FC236}">
                <a16:creationId xmlns:a16="http://schemas.microsoft.com/office/drawing/2014/main" id="{FF6A031A-3EA0-9FA6-81D9-E331FAF6AC53}"/>
              </a:ext>
            </a:extLst>
          </p:cNvPr>
          <p:cNvSpPr/>
          <p:nvPr/>
        </p:nvSpPr>
        <p:spPr>
          <a:xfrm>
            <a:off x="2332997" y="1389617"/>
            <a:ext cx="850900" cy="742950"/>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900" dirty="0"/>
              <a:t>Online </a:t>
            </a:r>
            <a:r>
              <a:rPr lang="es-ES" sz="900" dirty="0" err="1"/>
              <a:t>Help</a:t>
            </a:r>
            <a:endParaRPr lang="en-US" sz="900" dirty="0"/>
          </a:p>
        </p:txBody>
      </p:sp>
      <p:pic>
        <p:nvPicPr>
          <p:cNvPr id="15" name="Imagen 14">
            <a:extLst>
              <a:ext uri="{FF2B5EF4-FFF2-40B4-BE49-F238E27FC236}">
                <a16:creationId xmlns:a16="http://schemas.microsoft.com/office/drawing/2014/main" id="{BFCDABDC-F0BD-34A5-CAC0-67E3E312A36C}"/>
              </a:ext>
            </a:extLst>
          </p:cNvPr>
          <p:cNvPicPr>
            <a:picLocks noChangeAspect="1"/>
          </p:cNvPicPr>
          <p:nvPr/>
        </p:nvPicPr>
        <p:blipFill>
          <a:blip r:embed="rId3"/>
          <a:stretch>
            <a:fillRect/>
          </a:stretch>
        </p:blipFill>
        <p:spPr>
          <a:xfrm>
            <a:off x="2478133" y="2929093"/>
            <a:ext cx="557324" cy="642471"/>
          </a:xfrm>
          <a:prstGeom prst="rect">
            <a:avLst/>
          </a:prstGeom>
        </p:spPr>
      </p:pic>
      <p:sp>
        <p:nvSpPr>
          <p:cNvPr id="16" name="Rectángulo 15">
            <a:extLst>
              <a:ext uri="{FF2B5EF4-FFF2-40B4-BE49-F238E27FC236}">
                <a16:creationId xmlns:a16="http://schemas.microsoft.com/office/drawing/2014/main" id="{CCFC00BE-79DC-C548-B778-3431D70045F7}"/>
              </a:ext>
            </a:extLst>
          </p:cNvPr>
          <p:cNvSpPr/>
          <p:nvPr/>
        </p:nvSpPr>
        <p:spPr>
          <a:xfrm>
            <a:off x="120702" y="904658"/>
            <a:ext cx="1314450" cy="317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ángulo 16">
            <a:extLst>
              <a:ext uri="{FF2B5EF4-FFF2-40B4-BE49-F238E27FC236}">
                <a16:creationId xmlns:a16="http://schemas.microsoft.com/office/drawing/2014/main" id="{76F7AEAA-F271-05DB-52B0-F3265AEA041D}"/>
              </a:ext>
            </a:extLst>
          </p:cNvPr>
          <p:cNvSpPr/>
          <p:nvPr/>
        </p:nvSpPr>
        <p:spPr>
          <a:xfrm>
            <a:off x="23098" y="1029308"/>
            <a:ext cx="1149350" cy="2071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000" dirty="0">
                <a:solidFill>
                  <a:schemeClr val="tx1"/>
                </a:solidFill>
                <a:latin typeface="CIDFont+F1"/>
              </a:rPr>
              <a:t>10 </a:t>
            </a:r>
            <a:r>
              <a:rPr lang="es-ES" sz="1000" dirty="0" err="1">
                <a:solidFill>
                  <a:schemeClr val="tx1"/>
                </a:solidFill>
                <a:latin typeface="CIDFont+F1"/>
              </a:rPr>
              <a:t>million</a:t>
            </a:r>
            <a:r>
              <a:rPr lang="es-ES" sz="1000" dirty="0">
                <a:solidFill>
                  <a:schemeClr val="tx1"/>
                </a:solidFill>
                <a:latin typeface="CIDFont+F1"/>
              </a:rPr>
              <a:t> cases</a:t>
            </a:r>
            <a:endParaRPr lang="en-US" sz="1000" dirty="0">
              <a:solidFill>
                <a:schemeClr val="tx1"/>
              </a:solidFill>
              <a:latin typeface="CIDFont+F1"/>
            </a:endParaRPr>
          </a:p>
        </p:txBody>
      </p:sp>
      <p:sp>
        <p:nvSpPr>
          <p:cNvPr id="18" name="Rectángulo 17">
            <a:extLst>
              <a:ext uri="{FF2B5EF4-FFF2-40B4-BE49-F238E27FC236}">
                <a16:creationId xmlns:a16="http://schemas.microsoft.com/office/drawing/2014/main" id="{8BC600A2-BE5F-56B4-6929-93C1E9D39060}"/>
              </a:ext>
            </a:extLst>
          </p:cNvPr>
          <p:cNvSpPr/>
          <p:nvPr/>
        </p:nvSpPr>
        <p:spPr>
          <a:xfrm>
            <a:off x="1140158" y="925545"/>
            <a:ext cx="1149350" cy="317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000" dirty="0" err="1">
                <a:solidFill>
                  <a:schemeClr val="tx1"/>
                </a:solidFill>
                <a:latin typeface="CIDFont+F1"/>
              </a:rPr>
              <a:t>Thousands</a:t>
            </a:r>
            <a:r>
              <a:rPr lang="es-ES" sz="1000" dirty="0">
                <a:solidFill>
                  <a:schemeClr val="tx1"/>
                </a:solidFill>
                <a:latin typeface="CIDFont+F1"/>
              </a:rPr>
              <a:t> </a:t>
            </a:r>
            <a:r>
              <a:rPr lang="es-ES" sz="1000" dirty="0" err="1">
                <a:solidFill>
                  <a:schemeClr val="tx1"/>
                </a:solidFill>
                <a:latin typeface="CIDFont+F1"/>
              </a:rPr>
              <a:t>of</a:t>
            </a:r>
            <a:r>
              <a:rPr lang="es-ES" sz="1000" dirty="0">
                <a:solidFill>
                  <a:schemeClr val="tx1"/>
                </a:solidFill>
                <a:latin typeface="CIDFont+F1"/>
              </a:rPr>
              <a:t> </a:t>
            </a:r>
            <a:r>
              <a:rPr lang="es-ES" sz="1000" dirty="0" err="1">
                <a:solidFill>
                  <a:schemeClr val="tx1"/>
                </a:solidFill>
                <a:latin typeface="CIDFont+F1"/>
              </a:rPr>
              <a:t>documents</a:t>
            </a:r>
            <a:endParaRPr lang="en-US" sz="1000" dirty="0">
              <a:solidFill>
                <a:schemeClr val="tx1"/>
              </a:solidFill>
              <a:latin typeface="CIDFont+F1"/>
            </a:endParaRPr>
          </a:p>
        </p:txBody>
      </p:sp>
      <p:sp>
        <p:nvSpPr>
          <p:cNvPr id="19" name="Rectángulo 18">
            <a:extLst>
              <a:ext uri="{FF2B5EF4-FFF2-40B4-BE49-F238E27FC236}">
                <a16:creationId xmlns:a16="http://schemas.microsoft.com/office/drawing/2014/main" id="{34B18573-14C4-4FCD-10CD-5C2B2117725A}"/>
              </a:ext>
            </a:extLst>
          </p:cNvPr>
          <p:cNvSpPr/>
          <p:nvPr/>
        </p:nvSpPr>
        <p:spPr>
          <a:xfrm>
            <a:off x="2183772" y="935897"/>
            <a:ext cx="1149350" cy="317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000" dirty="0" err="1">
                <a:solidFill>
                  <a:schemeClr val="tx1"/>
                </a:solidFill>
                <a:latin typeface="CIDFont+F1"/>
              </a:rPr>
              <a:t>Thousands</a:t>
            </a:r>
            <a:r>
              <a:rPr lang="es-ES" sz="1000" dirty="0">
                <a:solidFill>
                  <a:schemeClr val="tx1"/>
                </a:solidFill>
                <a:latin typeface="CIDFont+F1"/>
              </a:rPr>
              <a:t> </a:t>
            </a:r>
            <a:r>
              <a:rPr lang="es-ES" sz="1000" dirty="0" err="1">
                <a:solidFill>
                  <a:schemeClr val="tx1"/>
                </a:solidFill>
                <a:latin typeface="CIDFont+F1"/>
              </a:rPr>
              <a:t>of</a:t>
            </a:r>
            <a:r>
              <a:rPr lang="es-ES" sz="1000" dirty="0">
                <a:solidFill>
                  <a:schemeClr val="tx1"/>
                </a:solidFill>
                <a:latin typeface="CIDFont+F1"/>
              </a:rPr>
              <a:t> </a:t>
            </a:r>
            <a:r>
              <a:rPr lang="es-ES" sz="1000" dirty="0" err="1">
                <a:solidFill>
                  <a:schemeClr val="tx1"/>
                </a:solidFill>
                <a:latin typeface="CIDFont+F1"/>
              </a:rPr>
              <a:t>documents</a:t>
            </a:r>
            <a:endParaRPr lang="en-US" sz="1000" dirty="0">
              <a:solidFill>
                <a:schemeClr val="tx1"/>
              </a:solidFill>
              <a:latin typeface="CIDFont+F1"/>
            </a:endParaRPr>
          </a:p>
        </p:txBody>
      </p:sp>
      <p:cxnSp>
        <p:nvCxnSpPr>
          <p:cNvPr id="23" name="Conector recto de flecha 22">
            <a:extLst>
              <a:ext uri="{FF2B5EF4-FFF2-40B4-BE49-F238E27FC236}">
                <a16:creationId xmlns:a16="http://schemas.microsoft.com/office/drawing/2014/main" id="{41C216F2-9B59-DE6D-C6FE-3F2953887369}"/>
              </a:ext>
            </a:extLst>
          </p:cNvPr>
          <p:cNvCxnSpPr>
            <a:cxnSpLocks/>
          </p:cNvCxnSpPr>
          <p:nvPr/>
        </p:nvCxnSpPr>
        <p:spPr>
          <a:xfrm flipV="1">
            <a:off x="678199" y="2263558"/>
            <a:ext cx="0" cy="330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B4AAC0E5-EADB-6ACC-0C0C-7BADCD7ABF1B}"/>
              </a:ext>
            </a:extLst>
          </p:cNvPr>
          <p:cNvCxnSpPr>
            <a:cxnSpLocks/>
          </p:cNvCxnSpPr>
          <p:nvPr/>
        </p:nvCxnSpPr>
        <p:spPr>
          <a:xfrm flipV="1">
            <a:off x="664239" y="2571750"/>
            <a:ext cx="3137822" cy="22008"/>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Conector recto de flecha 29">
            <a:extLst>
              <a:ext uri="{FF2B5EF4-FFF2-40B4-BE49-F238E27FC236}">
                <a16:creationId xmlns:a16="http://schemas.microsoft.com/office/drawing/2014/main" id="{317D2D11-2649-6E31-750D-316B4175D082}"/>
              </a:ext>
            </a:extLst>
          </p:cNvPr>
          <p:cNvCxnSpPr>
            <a:cxnSpLocks/>
          </p:cNvCxnSpPr>
          <p:nvPr/>
        </p:nvCxnSpPr>
        <p:spPr>
          <a:xfrm flipV="1">
            <a:off x="1712270" y="2263558"/>
            <a:ext cx="0" cy="330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Conector recto de flecha 31">
            <a:extLst>
              <a:ext uri="{FF2B5EF4-FFF2-40B4-BE49-F238E27FC236}">
                <a16:creationId xmlns:a16="http://schemas.microsoft.com/office/drawing/2014/main" id="{7FD73837-9505-A8F9-30C7-C9176D704580}"/>
              </a:ext>
            </a:extLst>
          </p:cNvPr>
          <p:cNvCxnSpPr>
            <a:cxnSpLocks/>
          </p:cNvCxnSpPr>
          <p:nvPr/>
        </p:nvCxnSpPr>
        <p:spPr>
          <a:xfrm flipV="1">
            <a:off x="2749815" y="2263558"/>
            <a:ext cx="0" cy="330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Conector recto 35">
            <a:extLst>
              <a:ext uri="{FF2B5EF4-FFF2-40B4-BE49-F238E27FC236}">
                <a16:creationId xmlns:a16="http://schemas.microsoft.com/office/drawing/2014/main" id="{83430357-6A6E-77DA-1C58-C237D979BE4D}"/>
              </a:ext>
            </a:extLst>
          </p:cNvPr>
          <p:cNvCxnSpPr/>
          <p:nvPr/>
        </p:nvCxnSpPr>
        <p:spPr>
          <a:xfrm>
            <a:off x="2749815" y="2593758"/>
            <a:ext cx="0" cy="240185"/>
          </a:xfrm>
          <a:prstGeom prst="line">
            <a:avLst/>
          </a:prstGeom>
          <a:ln w="38100"/>
        </p:spPr>
        <p:style>
          <a:lnRef idx="1">
            <a:schemeClr val="dk1"/>
          </a:lnRef>
          <a:fillRef idx="0">
            <a:schemeClr val="dk1"/>
          </a:fillRef>
          <a:effectRef idx="0">
            <a:schemeClr val="dk1"/>
          </a:effectRef>
          <a:fontRef idx="minor">
            <a:schemeClr val="tx1"/>
          </a:fontRef>
        </p:style>
      </p:cxnSp>
      <p:sp>
        <p:nvSpPr>
          <p:cNvPr id="37" name="Rectángulo 36">
            <a:extLst>
              <a:ext uri="{FF2B5EF4-FFF2-40B4-BE49-F238E27FC236}">
                <a16:creationId xmlns:a16="http://schemas.microsoft.com/office/drawing/2014/main" id="{A518D504-3DF0-C89B-8B67-E440B6C22F69}"/>
              </a:ext>
            </a:extLst>
          </p:cNvPr>
          <p:cNvSpPr/>
          <p:nvPr/>
        </p:nvSpPr>
        <p:spPr>
          <a:xfrm>
            <a:off x="1843460" y="3571564"/>
            <a:ext cx="1812709" cy="4800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000" dirty="0">
                <a:solidFill>
                  <a:schemeClr val="tx1"/>
                </a:solidFill>
                <a:latin typeface="CIDFont+F1"/>
              </a:rPr>
              <a:t>L2/L3 </a:t>
            </a:r>
            <a:r>
              <a:rPr lang="es-ES" sz="1000" dirty="0" err="1">
                <a:solidFill>
                  <a:schemeClr val="tx1"/>
                </a:solidFill>
                <a:latin typeface="CIDFont+F1"/>
              </a:rPr>
              <a:t>Support</a:t>
            </a:r>
            <a:r>
              <a:rPr lang="es-ES" sz="1000" dirty="0">
                <a:solidFill>
                  <a:schemeClr val="tx1"/>
                </a:solidFill>
                <a:latin typeface="CIDFont+F1"/>
              </a:rPr>
              <a:t>, </a:t>
            </a:r>
            <a:r>
              <a:rPr lang="es-ES" sz="1000" dirty="0" err="1">
                <a:solidFill>
                  <a:schemeClr val="tx1"/>
                </a:solidFill>
                <a:latin typeface="CIDFont+F1"/>
              </a:rPr>
              <a:t>Offer</a:t>
            </a:r>
            <a:r>
              <a:rPr lang="es-ES" sz="1000" dirty="0">
                <a:solidFill>
                  <a:schemeClr val="tx1"/>
                </a:solidFill>
                <a:latin typeface="CIDFont+F1"/>
              </a:rPr>
              <a:t> </a:t>
            </a:r>
            <a:r>
              <a:rPr lang="es-ES" sz="1000" dirty="0" err="1">
                <a:solidFill>
                  <a:schemeClr val="tx1"/>
                </a:solidFill>
                <a:latin typeface="CIDFont+F1"/>
              </a:rPr>
              <a:t>Support</a:t>
            </a:r>
            <a:r>
              <a:rPr lang="es-ES" sz="1000" dirty="0">
                <a:solidFill>
                  <a:schemeClr val="tx1"/>
                </a:solidFill>
                <a:latin typeface="CIDFont+F1"/>
              </a:rPr>
              <a:t>, </a:t>
            </a:r>
            <a:r>
              <a:rPr lang="es-ES" sz="1000" dirty="0" err="1">
                <a:solidFill>
                  <a:schemeClr val="tx1"/>
                </a:solidFill>
                <a:latin typeface="CIDFont+F1"/>
              </a:rPr>
              <a:t>Devs</a:t>
            </a:r>
            <a:r>
              <a:rPr lang="es-ES" sz="1000" dirty="0">
                <a:solidFill>
                  <a:schemeClr val="tx1"/>
                </a:solidFill>
                <a:latin typeface="CIDFont+F1"/>
              </a:rPr>
              <a:t>, </a:t>
            </a:r>
            <a:r>
              <a:rPr lang="es-ES" sz="1000" dirty="0" err="1">
                <a:solidFill>
                  <a:schemeClr val="tx1"/>
                </a:solidFill>
                <a:latin typeface="CIDFont+F1"/>
              </a:rPr>
              <a:t>Testers</a:t>
            </a:r>
            <a:r>
              <a:rPr lang="es-ES" sz="1000" dirty="0">
                <a:solidFill>
                  <a:schemeClr val="tx1"/>
                </a:solidFill>
                <a:latin typeface="CIDFont+F1"/>
              </a:rPr>
              <a:t>, OMO/PO, TPO…</a:t>
            </a:r>
            <a:endParaRPr lang="en-US" sz="1000" dirty="0">
              <a:solidFill>
                <a:schemeClr val="tx1"/>
              </a:solidFill>
              <a:latin typeface="CIDFont+F1"/>
            </a:endParaRPr>
          </a:p>
        </p:txBody>
      </p:sp>
      <p:sp>
        <p:nvSpPr>
          <p:cNvPr id="38" name="Cilindro 37">
            <a:extLst>
              <a:ext uri="{FF2B5EF4-FFF2-40B4-BE49-F238E27FC236}">
                <a16:creationId xmlns:a16="http://schemas.microsoft.com/office/drawing/2014/main" id="{405DF9B0-D4B7-24D4-0B85-9BF8A103A4F0}"/>
              </a:ext>
            </a:extLst>
          </p:cNvPr>
          <p:cNvSpPr/>
          <p:nvPr/>
        </p:nvSpPr>
        <p:spPr>
          <a:xfrm>
            <a:off x="3376611" y="1387059"/>
            <a:ext cx="850900" cy="742950"/>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900" dirty="0"/>
              <a:t>SharePoint</a:t>
            </a:r>
            <a:endParaRPr lang="en-US" sz="900" dirty="0"/>
          </a:p>
        </p:txBody>
      </p:sp>
      <p:cxnSp>
        <p:nvCxnSpPr>
          <p:cNvPr id="40" name="Conector recto de flecha 39">
            <a:extLst>
              <a:ext uri="{FF2B5EF4-FFF2-40B4-BE49-F238E27FC236}">
                <a16:creationId xmlns:a16="http://schemas.microsoft.com/office/drawing/2014/main" id="{6894AB9F-096A-6EAE-F15F-D271D27EA501}"/>
              </a:ext>
            </a:extLst>
          </p:cNvPr>
          <p:cNvCxnSpPr>
            <a:cxnSpLocks/>
          </p:cNvCxnSpPr>
          <p:nvPr/>
        </p:nvCxnSpPr>
        <p:spPr>
          <a:xfrm flipV="1">
            <a:off x="3781121" y="2241550"/>
            <a:ext cx="0" cy="330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2" name="Rectángulo 41">
            <a:extLst>
              <a:ext uri="{FF2B5EF4-FFF2-40B4-BE49-F238E27FC236}">
                <a16:creationId xmlns:a16="http://schemas.microsoft.com/office/drawing/2014/main" id="{9E6C7508-8D8E-60EC-5DE9-27B1C3A939EC}"/>
              </a:ext>
            </a:extLst>
          </p:cNvPr>
          <p:cNvSpPr/>
          <p:nvPr/>
        </p:nvSpPr>
        <p:spPr>
          <a:xfrm>
            <a:off x="4569451" y="911008"/>
            <a:ext cx="4328780" cy="446098"/>
          </a:xfrm>
          <a:prstGeom prst="rect">
            <a:avLst/>
          </a:prstGeom>
          <a:solidFill>
            <a:srgbClr val="FB7D7D"/>
          </a:solidFill>
          <a:ln w="317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err="1">
                <a:solidFill>
                  <a:schemeClr val="tx1"/>
                </a:solidFill>
                <a:latin typeface="CIDFont+F1"/>
              </a:rPr>
              <a:t>Tons</a:t>
            </a:r>
            <a:r>
              <a:rPr lang="es-ES" sz="1600" dirty="0">
                <a:solidFill>
                  <a:schemeClr val="tx1"/>
                </a:solidFill>
                <a:latin typeface="CIDFont+F1"/>
              </a:rPr>
              <a:t> </a:t>
            </a:r>
            <a:r>
              <a:rPr lang="es-ES" sz="1600" dirty="0" err="1">
                <a:solidFill>
                  <a:schemeClr val="tx1"/>
                </a:solidFill>
                <a:latin typeface="CIDFont+F1"/>
              </a:rPr>
              <a:t>of</a:t>
            </a:r>
            <a:r>
              <a:rPr lang="es-ES" sz="1600" dirty="0">
                <a:solidFill>
                  <a:schemeClr val="tx1"/>
                </a:solidFill>
                <a:latin typeface="CIDFont+F1"/>
              </a:rPr>
              <a:t> data </a:t>
            </a:r>
            <a:r>
              <a:rPr lang="es-ES" sz="1600" dirty="0" err="1">
                <a:solidFill>
                  <a:schemeClr val="tx1"/>
                </a:solidFill>
                <a:latin typeface="CIDFont+F1"/>
              </a:rPr>
              <a:t>that</a:t>
            </a:r>
            <a:r>
              <a:rPr lang="es-ES" sz="1600" dirty="0">
                <a:solidFill>
                  <a:schemeClr val="tx1"/>
                </a:solidFill>
                <a:latin typeface="CIDFont+F1"/>
              </a:rPr>
              <a:t> </a:t>
            </a:r>
            <a:r>
              <a:rPr lang="es-ES" sz="1600" dirty="0" err="1">
                <a:solidFill>
                  <a:schemeClr val="tx1"/>
                </a:solidFill>
                <a:latin typeface="CIDFont+F1"/>
              </a:rPr>
              <a:t>need</a:t>
            </a:r>
            <a:r>
              <a:rPr lang="es-ES" sz="1600" dirty="0">
                <a:solidFill>
                  <a:schemeClr val="tx1"/>
                </a:solidFill>
                <a:latin typeface="CIDFont+F1"/>
              </a:rPr>
              <a:t> </a:t>
            </a:r>
            <a:r>
              <a:rPr lang="es-ES" sz="1600" dirty="0" err="1">
                <a:solidFill>
                  <a:schemeClr val="tx1"/>
                </a:solidFill>
                <a:latin typeface="CIDFont+F1"/>
              </a:rPr>
              <a:t>to</a:t>
            </a:r>
            <a:r>
              <a:rPr lang="es-ES" sz="1600" dirty="0">
                <a:solidFill>
                  <a:schemeClr val="tx1"/>
                </a:solidFill>
                <a:latin typeface="CIDFont+F1"/>
              </a:rPr>
              <a:t> be </a:t>
            </a:r>
            <a:r>
              <a:rPr lang="es-ES" sz="1600" dirty="0" err="1">
                <a:solidFill>
                  <a:schemeClr val="tx1"/>
                </a:solidFill>
                <a:latin typeface="CIDFont+F1"/>
              </a:rPr>
              <a:t>searched</a:t>
            </a:r>
            <a:r>
              <a:rPr lang="es-ES" sz="1600" dirty="0">
                <a:solidFill>
                  <a:schemeClr val="tx1"/>
                </a:solidFill>
                <a:latin typeface="CIDFont+F1"/>
              </a:rPr>
              <a:t> </a:t>
            </a:r>
            <a:r>
              <a:rPr lang="es-ES" sz="1600" dirty="0" err="1">
                <a:solidFill>
                  <a:schemeClr val="tx1"/>
                </a:solidFill>
                <a:latin typeface="CIDFont+F1"/>
              </a:rPr>
              <a:t>manually</a:t>
            </a:r>
            <a:endParaRPr lang="en-US" sz="1600" dirty="0">
              <a:solidFill>
                <a:schemeClr val="tx1"/>
              </a:solidFill>
              <a:latin typeface="CIDFont+F1"/>
            </a:endParaRPr>
          </a:p>
        </p:txBody>
      </p:sp>
      <p:sp>
        <p:nvSpPr>
          <p:cNvPr id="43" name="Rectángulo 42">
            <a:extLst>
              <a:ext uri="{FF2B5EF4-FFF2-40B4-BE49-F238E27FC236}">
                <a16:creationId xmlns:a16="http://schemas.microsoft.com/office/drawing/2014/main" id="{BF32EE64-61E6-CB7C-0E56-C9A0C76BB969}"/>
              </a:ext>
            </a:extLst>
          </p:cNvPr>
          <p:cNvSpPr/>
          <p:nvPr/>
        </p:nvSpPr>
        <p:spPr>
          <a:xfrm>
            <a:off x="4569451" y="1533647"/>
            <a:ext cx="4328779" cy="446098"/>
          </a:xfrm>
          <a:prstGeom prst="rect">
            <a:avLst/>
          </a:prstGeom>
          <a:solidFill>
            <a:srgbClr val="FB7D7D"/>
          </a:solidFill>
          <a:ln w="317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err="1">
                <a:solidFill>
                  <a:schemeClr val="tx1"/>
                </a:solidFill>
                <a:latin typeface="CIDFont+F1"/>
              </a:rPr>
              <a:t>Multiple</a:t>
            </a:r>
            <a:r>
              <a:rPr lang="es-ES" sz="1600" dirty="0">
                <a:solidFill>
                  <a:schemeClr val="tx1"/>
                </a:solidFill>
                <a:latin typeface="CIDFont+F1"/>
              </a:rPr>
              <a:t> places </a:t>
            </a:r>
            <a:r>
              <a:rPr lang="es-ES" sz="1600" dirty="0" err="1">
                <a:solidFill>
                  <a:schemeClr val="tx1"/>
                </a:solidFill>
                <a:latin typeface="CIDFont+F1"/>
              </a:rPr>
              <a:t>to</a:t>
            </a:r>
            <a:r>
              <a:rPr lang="es-ES" sz="1600" dirty="0">
                <a:solidFill>
                  <a:schemeClr val="tx1"/>
                </a:solidFill>
                <a:latin typeface="CIDFont+F1"/>
              </a:rPr>
              <a:t> look </a:t>
            </a:r>
            <a:r>
              <a:rPr lang="es-ES" sz="1600" dirty="0" err="1">
                <a:solidFill>
                  <a:schemeClr val="tx1"/>
                </a:solidFill>
                <a:latin typeface="CIDFont+F1"/>
              </a:rPr>
              <a:t>for</a:t>
            </a:r>
            <a:r>
              <a:rPr lang="es-ES" sz="1600" dirty="0">
                <a:solidFill>
                  <a:schemeClr val="tx1"/>
                </a:solidFill>
                <a:latin typeface="CIDFont+F1"/>
              </a:rPr>
              <a:t> </a:t>
            </a:r>
            <a:r>
              <a:rPr lang="es-ES" sz="1600" dirty="0" err="1">
                <a:solidFill>
                  <a:schemeClr val="tx1"/>
                </a:solidFill>
                <a:latin typeface="CIDFont+F1"/>
              </a:rPr>
              <a:t>information</a:t>
            </a:r>
            <a:endParaRPr lang="en-US" sz="1600" dirty="0">
              <a:solidFill>
                <a:schemeClr val="tx1"/>
              </a:solidFill>
              <a:latin typeface="CIDFont+F1"/>
            </a:endParaRPr>
          </a:p>
        </p:txBody>
      </p:sp>
      <p:sp>
        <p:nvSpPr>
          <p:cNvPr id="44" name="Rectángulo 43">
            <a:extLst>
              <a:ext uri="{FF2B5EF4-FFF2-40B4-BE49-F238E27FC236}">
                <a16:creationId xmlns:a16="http://schemas.microsoft.com/office/drawing/2014/main" id="{58B14FA3-1B58-A4C8-0D2C-22F2062EC00B}"/>
              </a:ext>
            </a:extLst>
          </p:cNvPr>
          <p:cNvSpPr/>
          <p:nvPr/>
        </p:nvSpPr>
        <p:spPr>
          <a:xfrm>
            <a:off x="4575969" y="2179651"/>
            <a:ext cx="4328779" cy="446098"/>
          </a:xfrm>
          <a:prstGeom prst="rect">
            <a:avLst/>
          </a:prstGeom>
          <a:solidFill>
            <a:srgbClr val="FB7D7D"/>
          </a:solidFill>
          <a:ln w="317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i="0" u="none" strike="noStrike" baseline="0" dirty="0">
                <a:solidFill>
                  <a:schemeClr val="tx1"/>
                </a:solidFill>
                <a:latin typeface="CIDFont+F1"/>
              </a:rPr>
              <a:t>Scattered data, with no cross-references</a:t>
            </a:r>
            <a:endParaRPr lang="en-US" sz="1200" dirty="0">
              <a:solidFill>
                <a:schemeClr val="tx1"/>
              </a:solidFill>
            </a:endParaRPr>
          </a:p>
        </p:txBody>
      </p:sp>
      <p:sp>
        <p:nvSpPr>
          <p:cNvPr id="45" name="Rectángulo 44">
            <a:extLst>
              <a:ext uri="{FF2B5EF4-FFF2-40B4-BE49-F238E27FC236}">
                <a16:creationId xmlns:a16="http://schemas.microsoft.com/office/drawing/2014/main" id="{A533580A-04D4-33F0-4911-F417D17EEB93}"/>
              </a:ext>
            </a:extLst>
          </p:cNvPr>
          <p:cNvSpPr/>
          <p:nvPr/>
        </p:nvSpPr>
        <p:spPr>
          <a:xfrm>
            <a:off x="4569450" y="2874565"/>
            <a:ext cx="4328779" cy="446098"/>
          </a:xfrm>
          <a:prstGeom prst="rect">
            <a:avLst/>
          </a:prstGeom>
          <a:solidFill>
            <a:srgbClr val="FB7D7D"/>
          </a:solidFill>
          <a:ln w="317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latin typeface="CIDFont+F1"/>
              </a:rPr>
              <a:t>W</a:t>
            </a:r>
            <a:r>
              <a:rPr lang="en-US" sz="1600" dirty="0" err="1">
                <a:solidFill>
                  <a:schemeClr val="tx1"/>
                </a:solidFill>
                <a:latin typeface="CIDFont+F1"/>
              </a:rPr>
              <a:t>aist</a:t>
            </a:r>
            <a:r>
              <a:rPr lang="en-US" sz="1600" dirty="0">
                <a:solidFill>
                  <a:schemeClr val="tx1"/>
                </a:solidFill>
                <a:latin typeface="CIDFont+F1"/>
              </a:rPr>
              <a:t> of time getting irrelevant results</a:t>
            </a:r>
            <a:endParaRPr lang="en-US" sz="1200" dirty="0">
              <a:solidFill>
                <a:schemeClr val="tx1"/>
              </a:solidFill>
            </a:endParaRPr>
          </a:p>
        </p:txBody>
      </p:sp>
      <p:sp>
        <p:nvSpPr>
          <p:cNvPr id="46" name="Rectángulo 45">
            <a:extLst>
              <a:ext uri="{FF2B5EF4-FFF2-40B4-BE49-F238E27FC236}">
                <a16:creationId xmlns:a16="http://schemas.microsoft.com/office/drawing/2014/main" id="{E8FF272E-FFFE-9893-59CF-B1841A13C68B}"/>
              </a:ext>
            </a:extLst>
          </p:cNvPr>
          <p:cNvSpPr/>
          <p:nvPr/>
        </p:nvSpPr>
        <p:spPr>
          <a:xfrm>
            <a:off x="3206446" y="925400"/>
            <a:ext cx="1149350" cy="317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000" dirty="0" err="1">
                <a:solidFill>
                  <a:schemeClr val="tx1"/>
                </a:solidFill>
                <a:latin typeface="CIDFont+F1"/>
              </a:rPr>
              <a:t>Thousands</a:t>
            </a:r>
            <a:r>
              <a:rPr lang="es-ES" sz="1000" dirty="0">
                <a:solidFill>
                  <a:schemeClr val="tx1"/>
                </a:solidFill>
                <a:latin typeface="CIDFont+F1"/>
              </a:rPr>
              <a:t> </a:t>
            </a:r>
            <a:r>
              <a:rPr lang="es-ES" sz="1000" dirty="0" err="1">
                <a:solidFill>
                  <a:schemeClr val="tx1"/>
                </a:solidFill>
                <a:latin typeface="CIDFont+F1"/>
              </a:rPr>
              <a:t>of</a:t>
            </a:r>
            <a:r>
              <a:rPr lang="es-ES" sz="1000" dirty="0">
                <a:solidFill>
                  <a:schemeClr val="tx1"/>
                </a:solidFill>
                <a:latin typeface="CIDFont+F1"/>
              </a:rPr>
              <a:t> </a:t>
            </a:r>
            <a:r>
              <a:rPr lang="es-ES" sz="1000" dirty="0" err="1">
                <a:solidFill>
                  <a:schemeClr val="tx1"/>
                </a:solidFill>
                <a:latin typeface="CIDFont+F1"/>
              </a:rPr>
              <a:t>documents</a:t>
            </a:r>
            <a:endParaRPr lang="en-US" sz="1000" dirty="0">
              <a:solidFill>
                <a:schemeClr val="tx1"/>
              </a:solidFill>
              <a:latin typeface="CIDFont+F1"/>
            </a:endParaRPr>
          </a:p>
        </p:txBody>
      </p:sp>
      <p:sp>
        <p:nvSpPr>
          <p:cNvPr id="2" name="Rectángulo 1">
            <a:extLst>
              <a:ext uri="{FF2B5EF4-FFF2-40B4-BE49-F238E27FC236}">
                <a16:creationId xmlns:a16="http://schemas.microsoft.com/office/drawing/2014/main" id="{0F2177A3-BC0E-808A-2A2B-2B274CB6E9BC}"/>
              </a:ext>
            </a:extLst>
          </p:cNvPr>
          <p:cNvSpPr/>
          <p:nvPr/>
        </p:nvSpPr>
        <p:spPr>
          <a:xfrm>
            <a:off x="4569449" y="3569479"/>
            <a:ext cx="4328779" cy="446098"/>
          </a:xfrm>
          <a:prstGeom prst="rect">
            <a:avLst/>
          </a:prstGeom>
          <a:solidFill>
            <a:srgbClr val="FB7D7D"/>
          </a:solidFill>
          <a:ln w="317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latin typeface="CIDFont+F1"/>
              </a:rPr>
              <a:t>Excesive </a:t>
            </a:r>
            <a:r>
              <a:rPr lang="es-ES" sz="1600" dirty="0" err="1">
                <a:solidFill>
                  <a:schemeClr val="tx1"/>
                </a:solidFill>
                <a:latin typeface="CIDFont+F1"/>
              </a:rPr>
              <a:t>task</a:t>
            </a:r>
            <a:r>
              <a:rPr lang="es-ES" sz="1600" dirty="0">
                <a:solidFill>
                  <a:schemeClr val="tx1"/>
                </a:solidFill>
                <a:latin typeface="CIDFont+F1"/>
              </a:rPr>
              <a:t> </a:t>
            </a:r>
            <a:r>
              <a:rPr lang="es-ES" sz="1600" dirty="0" err="1">
                <a:solidFill>
                  <a:schemeClr val="tx1"/>
                </a:solidFill>
                <a:latin typeface="CIDFont+F1"/>
              </a:rPr>
              <a:t>switching</a:t>
            </a:r>
            <a:r>
              <a:rPr lang="es-ES" sz="1600" dirty="0">
                <a:solidFill>
                  <a:schemeClr val="tx1"/>
                </a:solidFill>
                <a:latin typeface="CIDFont+F1"/>
              </a:rPr>
              <a:t> </a:t>
            </a:r>
            <a:r>
              <a:rPr lang="es-ES" sz="1600" dirty="0" err="1">
                <a:solidFill>
                  <a:schemeClr val="tx1"/>
                </a:solidFill>
                <a:latin typeface="CIDFont+F1"/>
              </a:rPr>
              <a:t>to</a:t>
            </a:r>
            <a:r>
              <a:rPr lang="es-ES" sz="1600" dirty="0">
                <a:solidFill>
                  <a:schemeClr val="tx1"/>
                </a:solidFill>
                <a:latin typeface="CIDFont+F1"/>
              </a:rPr>
              <a:t> </a:t>
            </a:r>
            <a:r>
              <a:rPr lang="es-ES" sz="1600" dirty="0" err="1">
                <a:solidFill>
                  <a:schemeClr val="tx1"/>
                </a:solidFill>
                <a:latin typeface="CIDFont+F1"/>
              </a:rPr>
              <a:t>provide</a:t>
            </a:r>
            <a:r>
              <a:rPr lang="es-ES" sz="1600" dirty="0">
                <a:solidFill>
                  <a:schemeClr val="tx1"/>
                </a:solidFill>
                <a:latin typeface="CIDFont+F1"/>
              </a:rPr>
              <a:t> </a:t>
            </a:r>
            <a:r>
              <a:rPr lang="es-ES" sz="1600" dirty="0" err="1">
                <a:solidFill>
                  <a:schemeClr val="tx1"/>
                </a:solidFill>
                <a:latin typeface="CIDFont+F1"/>
              </a:rPr>
              <a:t>support</a:t>
            </a:r>
            <a:endParaRPr lang="en-US" sz="1200" dirty="0">
              <a:solidFill>
                <a:schemeClr val="tx1"/>
              </a:solidFill>
            </a:endParaRPr>
          </a:p>
        </p:txBody>
      </p:sp>
    </p:spTree>
    <p:extLst>
      <p:ext uri="{BB962C8B-B14F-4D97-AF65-F5344CB8AC3E}">
        <p14:creationId xmlns:p14="http://schemas.microsoft.com/office/powerpoint/2010/main" val="130694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B46D33E-6A86-B178-ED4B-966E926E794F}"/>
              </a:ext>
            </a:extLst>
          </p:cNvPr>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3" name="Marcador de pie de página 2">
            <a:extLst>
              <a:ext uri="{FF2B5EF4-FFF2-40B4-BE49-F238E27FC236}">
                <a16:creationId xmlns:a16="http://schemas.microsoft.com/office/drawing/2014/main" id="{0AED191C-7934-51E7-36E0-74EE5E66F93B}"/>
              </a:ext>
            </a:extLst>
          </p:cNvPr>
          <p:cNvSpPr>
            <a:spLocks noGrp="1"/>
          </p:cNvSpPr>
          <p:nvPr>
            <p:ph type="ftr" sz="quarter" idx="3"/>
          </p:nvPr>
        </p:nvSpPr>
        <p:spPr/>
        <p:txBody>
          <a:bodyPr/>
          <a:lstStyle/>
          <a:p>
            <a:r>
              <a:rPr lang="en-US"/>
              <a:t>Confidential Property of Schneider Electric |</a:t>
            </a:r>
            <a:endParaRPr lang="en-US" dirty="0"/>
          </a:p>
        </p:txBody>
      </p:sp>
      <p:sp>
        <p:nvSpPr>
          <p:cNvPr id="4" name="Marcador de contenido 3">
            <a:extLst>
              <a:ext uri="{FF2B5EF4-FFF2-40B4-BE49-F238E27FC236}">
                <a16:creationId xmlns:a16="http://schemas.microsoft.com/office/drawing/2014/main" id="{CFE02C0A-8B07-2A4E-38A0-3222A2CFD9A4}"/>
              </a:ext>
            </a:extLst>
          </p:cNvPr>
          <p:cNvSpPr>
            <a:spLocks noGrp="1"/>
          </p:cNvSpPr>
          <p:nvPr>
            <p:ph sz="quarter" idx="31"/>
          </p:nvPr>
        </p:nvSpPr>
        <p:spPr>
          <a:xfrm>
            <a:off x="258055" y="663115"/>
            <a:ext cx="7517835" cy="3894925"/>
          </a:xfrm>
        </p:spPr>
        <p:txBody>
          <a:bodyPr/>
          <a:lstStyle/>
          <a:p>
            <a:pPr marL="342900">
              <a:spcBef>
                <a:spcPts val="900"/>
              </a:spcBef>
              <a:spcAft>
                <a:spcPts val="0"/>
              </a:spcAft>
            </a:pPr>
            <a:r>
              <a:rPr lang="en-US" sz="1100" b="1" dirty="0">
                <a:solidFill>
                  <a:srgbClr val="111111"/>
                </a:solidFill>
                <a:effectLst/>
                <a:latin typeface="-apple-system"/>
              </a:rPr>
              <a:t>Example 1: Searching for Specific Report</a:t>
            </a:r>
            <a:endParaRPr lang="en-US" sz="1100" dirty="0">
              <a:solidFill>
                <a:srgbClr val="111111"/>
              </a:solidFill>
              <a:effectLst/>
              <a:latin typeface="-apple-system"/>
            </a:endParaRPr>
          </a:p>
          <a:p>
            <a:pPr marL="342900">
              <a:spcBef>
                <a:spcPts val="900"/>
              </a:spcBef>
              <a:spcAft>
                <a:spcPts val="0"/>
              </a:spcAft>
            </a:pPr>
            <a:r>
              <a:rPr lang="en-US" sz="1100" b="1" dirty="0">
                <a:solidFill>
                  <a:srgbClr val="111111"/>
                </a:solidFill>
                <a:effectLst/>
                <a:latin typeface="-apple-system"/>
              </a:rPr>
              <a:t>With AI:</a:t>
            </a:r>
            <a:endParaRPr lang="en-US" sz="1100" dirty="0">
              <a:solidFill>
                <a:srgbClr val="111111"/>
              </a:solidFill>
              <a:effectLst/>
              <a:latin typeface="-apple-system"/>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User: “Find the Q3 2023 sales report.”</a:t>
            </a:r>
            <a:endParaRPr lang="en-US" sz="1100" dirty="0">
              <a:solidFill>
                <a:srgbClr val="111111"/>
              </a:solidFill>
              <a:effectLst/>
              <a:latin typeface="Cascadia Code" panose="020B0609020000020004" pitchFamily="49" charset="0"/>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AI Chatbot: “Here is the Q2 2023 sales report: …”</a:t>
            </a:r>
            <a:endParaRPr lang="en-US" sz="1100" dirty="0">
              <a:solidFill>
                <a:srgbClr val="111111"/>
              </a:solidFill>
              <a:effectLst/>
              <a:latin typeface="Cascadia Code" panose="020B0609020000020004" pitchFamily="49" charset="0"/>
            </a:endParaRPr>
          </a:p>
          <a:p>
            <a:pPr marL="342900">
              <a:spcBef>
                <a:spcPts val="900"/>
              </a:spcBef>
              <a:spcAft>
                <a:spcPts val="0"/>
              </a:spcAft>
            </a:pPr>
            <a:r>
              <a:rPr lang="en-US" sz="1100" b="1" dirty="0">
                <a:solidFill>
                  <a:srgbClr val="111111"/>
                </a:solidFill>
                <a:effectLst/>
                <a:latin typeface="-apple-system"/>
              </a:rPr>
              <a:t>With traditional systems:</a:t>
            </a:r>
            <a:endParaRPr lang="en-US" sz="1100" dirty="0">
              <a:solidFill>
                <a:srgbClr val="111111"/>
              </a:solidFill>
              <a:effectLst/>
              <a:latin typeface="-apple-system"/>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User: Navigate to the document library.</a:t>
            </a:r>
            <a:endParaRPr lang="en-US" sz="1100" dirty="0">
              <a:solidFill>
                <a:srgbClr val="111111"/>
              </a:solidFill>
              <a:effectLst/>
              <a:latin typeface="Cascadia Code" panose="020B0609020000020004" pitchFamily="49" charset="0"/>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User: Filter by document type.</a:t>
            </a:r>
            <a:endParaRPr lang="en-US" sz="1100" dirty="0">
              <a:solidFill>
                <a:srgbClr val="111111"/>
              </a:solidFill>
              <a:effectLst/>
              <a:latin typeface="Cascadia Code" panose="020B0609020000020004" pitchFamily="49" charset="0"/>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User: Manually search through sales report.</a:t>
            </a:r>
            <a:endParaRPr lang="en-US" sz="1100" dirty="0">
              <a:solidFill>
                <a:srgbClr val="111111"/>
              </a:solidFill>
              <a:effectLst/>
              <a:latin typeface="Cascadia Code" panose="020B0609020000020004" pitchFamily="49" charset="0"/>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User: Check dates to find the right report.</a:t>
            </a:r>
          </a:p>
          <a:p>
            <a:pPr rtl="0" fontAlgn="ctr">
              <a:spcBef>
                <a:spcPts val="0"/>
              </a:spcBef>
              <a:spcAft>
                <a:spcPts val="0"/>
              </a:spcAft>
              <a:buFont typeface="Arial" panose="020B0604020202020204" pitchFamily="34" charset="0"/>
              <a:buChar char="•"/>
            </a:pPr>
            <a:endParaRPr lang="en-US" sz="1100" dirty="0">
              <a:solidFill>
                <a:srgbClr val="111111"/>
              </a:solidFill>
              <a:effectLst/>
              <a:latin typeface="Cascadia Code" panose="020B0609020000020004" pitchFamily="49" charset="0"/>
            </a:endParaRPr>
          </a:p>
          <a:p>
            <a:pPr marL="342900">
              <a:spcBef>
                <a:spcPts val="900"/>
              </a:spcBef>
              <a:spcAft>
                <a:spcPts val="0"/>
              </a:spcAft>
            </a:pPr>
            <a:r>
              <a:rPr lang="en-US" sz="1100" b="1" dirty="0">
                <a:solidFill>
                  <a:srgbClr val="111111"/>
                </a:solidFill>
                <a:effectLst/>
                <a:latin typeface="-apple-system"/>
              </a:rPr>
              <a:t>Example 2: Searching </a:t>
            </a:r>
            <a:r>
              <a:rPr lang="en-US" sz="1100" b="1" dirty="0">
                <a:solidFill>
                  <a:srgbClr val="111111"/>
                </a:solidFill>
                <a:latin typeface="-apple-system"/>
              </a:rPr>
              <a:t>for Product Information</a:t>
            </a:r>
            <a:endParaRPr lang="en-US" sz="1100" dirty="0">
              <a:solidFill>
                <a:srgbClr val="111111"/>
              </a:solidFill>
              <a:effectLst/>
              <a:latin typeface="-apple-system"/>
            </a:endParaRPr>
          </a:p>
          <a:p>
            <a:pPr marL="342900">
              <a:spcBef>
                <a:spcPts val="900"/>
              </a:spcBef>
              <a:spcAft>
                <a:spcPts val="0"/>
              </a:spcAft>
            </a:pPr>
            <a:r>
              <a:rPr lang="en-US" sz="1100" b="1" dirty="0">
                <a:solidFill>
                  <a:srgbClr val="111111"/>
                </a:solidFill>
                <a:effectLst/>
                <a:latin typeface="-apple-system"/>
              </a:rPr>
              <a:t>With IA:</a:t>
            </a:r>
            <a:endParaRPr lang="en-US" sz="1100" dirty="0">
              <a:solidFill>
                <a:srgbClr val="111111"/>
              </a:solidFill>
              <a:effectLst/>
              <a:latin typeface="-apple-system"/>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User: “What are the advantages of LiFePO4 batteries compared with lead-acid  batteries?”</a:t>
            </a:r>
            <a:endParaRPr lang="en-US" sz="1100" dirty="0">
              <a:solidFill>
                <a:srgbClr val="111111"/>
              </a:solidFill>
              <a:effectLst/>
              <a:latin typeface="Cascadia Code" panose="020B0609020000020004" pitchFamily="49" charset="0"/>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AI Chatbot: “Here is a list of the advantages of LiFePO4 batteries compared to lead-acid: …”</a:t>
            </a:r>
            <a:endParaRPr lang="en-US" sz="1100" dirty="0">
              <a:solidFill>
                <a:srgbClr val="111111"/>
              </a:solidFill>
              <a:effectLst/>
              <a:latin typeface="Cascadia Code" panose="020B0609020000020004" pitchFamily="49" charset="0"/>
            </a:endParaRPr>
          </a:p>
          <a:p>
            <a:pPr marL="342900">
              <a:spcBef>
                <a:spcPts val="900"/>
              </a:spcBef>
              <a:spcAft>
                <a:spcPts val="0"/>
              </a:spcAft>
            </a:pPr>
            <a:r>
              <a:rPr lang="en-US" sz="1100" b="1" dirty="0">
                <a:solidFill>
                  <a:srgbClr val="111111"/>
                </a:solidFill>
                <a:effectLst/>
                <a:latin typeface="-apple-system"/>
              </a:rPr>
              <a:t>With traditional systems:</a:t>
            </a:r>
            <a:endParaRPr lang="en-US" sz="1100" dirty="0">
              <a:solidFill>
                <a:srgbClr val="111111"/>
              </a:solidFill>
              <a:effectLst/>
              <a:latin typeface="-apple-system"/>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User: Navigate to the technical manuals section.</a:t>
            </a:r>
            <a:endParaRPr lang="en-US" sz="1100" dirty="0">
              <a:solidFill>
                <a:srgbClr val="111111"/>
              </a:solidFill>
              <a:effectLst/>
              <a:latin typeface="Cascadia Code" panose="020B0609020000020004" pitchFamily="49" charset="0"/>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User: Filter by product category.</a:t>
            </a:r>
            <a:endParaRPr lang="en-US" sz="1100" dirty="0">
              <a:solidFill>
                <a:srgbClr val="111111"/>
              </a:solidFill>
              <a:effectLst/>
              <a:latin typeface="Cascadia Code" panose="020B0609020000020004" pitchFamily="49" charset="0"/>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User: Search through available models.</a:t>
            </a:r>
            <a:endParaRPr lang="en-US" sz="1100" dirty="0">
              <a:solidFill>
                <a:srgbClr val="111111"/>
              </a:solidFill>
              <a:effectLst/>
              <a:latin typeface="Cascadia Code" panose="020B0609020000020004" pitchFamily="49" charset="0"/>
            </a:endParaRPr>
          </a:p>
          <a:p>
            <a:pPr rtl="0" fontAlgn="ctr">
              <a:spcBef>
                <a:spcPts val="0"/>
              </a:spcBef>
              <a:spcAft>
                <a:spcPts val="0"/>
              </a:spcAft>
              <a:buFont typeface="Arial" panose="020B0604020202020204" pitchFamily="34" charset="0"/>
              <a:buChar char="•"/>
            </a:pPr>
            <a:r>
              <a:rPr lang="en-US" sz="1100" dirty="0">
                <a:solidFill>
                  <a:srgbClr val="111111"/>
                </a:solidFill>
                <a:effectLst/>
                <a:latin typeface="-apple-system"/>
              </a:rPr>
              <a:t>User: Check </a:t>
            </a:r>
            <a:r>
              <a:rPr lang="en-US" sz="1100" dirty="0">
                <a:solidFill>
                  <a:srgbClr val="111111"/>
                </a:solidFill>
                <a:latin typeface="-apple-system"/>
              </a:rPr>
              <a:t>each document to find the right manual</a:t>
            </a:r>
            <a:r>
              <a:rPr lang="en-US" sz="1100" dirty="0">
                <a:solidFill>
                  <a:srgbClr val="111111"/>
                </a:solidFill>
                <a:effectLst/>
                <a:latin typeface="-apple-system"/>
              </a:rPr>
              <a:t>.</a:t>
            </a:r>
            <a:endParaRPr lang="en-US" sz="1100" dirty="0">
              <a:solidFill>
                <a:srgbClr val="111111"/>
              </a:solidFill>
              <a:effectLst/>
              <a:latin typeface="Cascadia Code" panose="020B0609020000020004" pitchFamily="49" charset="0"/>
            </a:endParaRPr>
          </a:p>
          <a:p>
            <a:endParaRPr lang="en-US" dirty="0"/>
          </a:p>
        </p:txBody>
      </p:sp>
      <p:sp>
        <p:nvSpPr>
          <p:cNvPr id="5" name="Marcador de texto 4">
            <a:extLst>
              <a:ext uri="{FF2B5EF4-FFF2-40B4-BE49-F238E27FC236}">
                <a16:creationId xmlns:a16="http://schemas.microsoft.com/office/drawing/2014/main" id="{2FBAB99F-053E-6BE2-25F6-E135B331259E}"/>
              </a:ext>
            </a:extLst>
          </p:cNvPr>
          <p:cNvSpPr>
            <a:spLocks noGrp="1"/>
          </p:cNvSpPr>
          <p:nvPr>
            <p:ph type="body" sz="quarter" idx="32"/>
          </p:nvPr>
        </p:nvSpPr>
        <p:spPr/>
        <p:txBody>
          <a:bodyPr/>
          <a:lstStyle/>
          <a:p>
            <a:r>
              <a:rPr lang="en-US" dirty="0"/>
              <a:t>A much simpler way to search for things</a:t>
            </a:r>
          </a:p>
        </p:txBody>
      </p:sp>
      <p:cxnSp>
        <p:nvCxnSpPr>
          <p:cNvPr id="8" name="Conector recto 7">
            <a:extLst>
              <a:ext uri="{FF2B5EF4-FFF2-40B4-BE49-F238E27FC236}">
                <a16:creationId xmlns:a16="http://schemas.microsoft.com/office/drawing/2014/main" id="{35AC60DC-9C23-C75D-F2F0-DF778B38FE54}"/>
              </a:ext>
            </a:extLst>
          </p:cNvPr>
          <p:cNvCxnSpPr/>
          <p:nvPr/>
        </p:nvCxnSpPr>
        <p:spPr>
          <a:xfrm>
            <a:off x="404849" y="2571750"/>
            <a:ext cx="4655762" cy="0"/>
          </a:xfrm>
          <a:prstGeom prst="line">
            <a:avLst/>
          </a:prstGeom>
          <a:ln w="22225" cap="rnd">
            <a:solidFill>
              <a:srgbClr val="4F5156"/>
            </a:solidFill>
          </a:ln>
          <a:effectLst/>
        </p:spPr>
        <p:style>
          <a:lnRef idx="2">
            <a:schemeClr val="accent1"/>
          </a:lnRef>
          <a:fillRef idx="0">
            <a:schemeClr val="accent1"/>
          </a:fillRef>
          <a:effectRef idx="1">
            <a:schemeClr val="accent1"/>
          </a:effectRef>
          <a:fontRef idx="minor">
            <a:schemeClr val="tx1"/>
          </a:fontRef>
        </p:style>
      </p:cxnSp>
      <p:pic>
        <p:nvPicPr>
          <p:cNvPr id="1026" name="Picture 2" descr="Easy Special Lineal color icon | Freepik">
            <a:extLst>
              <a:ext uri="{FF2B5EF4-FFF2-40B4-BE49-F238E27FC236}">
                <a16:creationId xmlns:a16="http://schemas.microsoft.com/office/drawing/2014/main" id="{7EBB7C3D-5EE4-CC00-3D1F-B19150FF3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151" y="599519"/>
            <a:ext cx="1316225" cy="131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72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s-ES" dirty="0" err="1"/>
              <a:t>The</a:t>
            </a:r>
            <a:r>
              <a:rPr lang="es-ES" dirty="0"/>
              <a:t> </a:t>
            </a:r>
            <a:r>
              <a:rPr lang="es-ES" dirty="0" err="1"/>
              <a:t>Solution</a:t>
            </a:r>
            <a:endParaRPr lang="en-US" dirty="0"/>
          </a:p>
        </p:txBody>
      </p:sp>
      <p:pic>
        <p:nvPicPr>
          <p:cNvPr id="8" name="Imagen 7">
            <a:extLst>
              <a:ext uri="{FF2B5EF4-FFF2-40B4-BE49-F238E27FC236}">
                <a16:creationId xmlns:a16="http://schemas.microsoft.com/office/drawing/2014/main" id="{A631328C-CBFA-DD0F-6EB8-D6C28CDC017B}"/>
              </a:ext>
            </a:extLst>
          </p:cNvPr>
          <p:cNvPicPr>
            <a:picLocks noChangeAspect="1"/>
          </p:cNvPicPr>
          <p:nvPr/>
        </p:nvPicPr>
        <p:blipFill>
          <a:blip r:embed="rId3"/>
          <a:stretch>
            <a:fillRect/>
          </a:stretch>
        </p:blipFill>
        <p:spPr>
          <a:xfrm>
            <a:off x="252413" y="804364"/>
            <a:ext cx="5209817" cy="3202486"/>
          </a:xfrm>
          <a:prstGeom prst="rect">
            <a:avLst/>
          </a:prstGeom>
        </p:spPr>
      </p:pic>
      <p:sp>
        <p:nvSpPr>
          <p:cNvPr id="9" name="Text Placeholder 6">
            <a:extLst>
              <a:ext uri="{FF2B5EF4-FFF2-40B4-BE49-F238E27FC236}">
                <a16:creationId xmlns:a16="http://schemas.microsoft.com/office/drawing/2014/main" id="{B269A5BF-9698-FFF5-C02E-64BCBAA23EE3}"/>
              </a:ext>
            </a:extLst>
          </p:cNvPr>
          <p:cNvSpPr>
            <a:spLocks noGrp="1"/>
          </p:cNvSpPr>
          <p:nvPr>
            <p:ph type="body" sz="quarter" idx="33"/>
          </p:nvPr>
        </p:nvSpPr>
        <p:spPr>
          <a:xfrm>
            <a:off x="6051549" y="804363"/>
            <a:ext cx="2381251" cy="2909077"/>
          </a:xfrm>
        </p:spPr>
        <p:txBody>
          <a:bodyPr/>
          <a:lstStyle/>
          <a:p>
            <a:pPr>
              <a:buFont typeface="Arial" panose="020B0604020202020204" pitchFamily="34" charset="0"/>
              <a:buChar char="•"/>
            </a:pPr>
            <a:r>
              <a:rPr lang="es-ES" b="1" dirty="0">
                <a:solidFill>
                  <a:schemeClr val="accent6">
                    <a:lumMod val="50000"/>
                  </a:schemeClr>
                </a:solidFill>
                <a:latin typeface="CIDFont+F1"/>
              </a:rPr>
              <a:t>Precise</a:t>
            </a:r>
          </a:p>
          <a:p>
            <a:pPr>
              <a:buFont typeface="Arial" panose="020B0604020202020204" pitchFamily="34" charset="0"/>
              <a:buChar char="•"/>
            </a:pPr>
            <a:r>
              <a:rPr lang="es-ES" b="1" dirty="0" err="1">
                <a:solidFill>
                  <a:schemeClr val="accent6">
                    <a:lumMod val="50000"/>
                  </a:schemeClr>
                </a:solidFill>
                <a:latin typeface="CIDFont+F1"/>
              </a:rPr>
              <a:t>Specific</a:t>
            </a:r>
            <a:endParaRPr lang="es-ES" b="1" dirty="0">
              <a:solidFill>
                <a:schemeClr val="accent6">
                  <a:lumMod val="50000"/>
                </a:schemeClr>
              </a:solidFill>
              <a:latin typeface="CIDFont+F1"/>
            </a:endParaRPr>
          </a:p>
          <a:p>
            <a:pPr>
              <a:buFont typeface="Arial" panose="020B0604020202020204" pitchFamily="34" charset="0"/>
              <a:buChar char="•"/>
            </a:pPr>
            <a:r>
              <a:rPr lang="es-ES" b="1" dirty="0">
                <a:solidFill>
                  <a:schemeClr val="accent6">
                    <a:lumMod val="50000"/>
                  </a:schemeClr>
                </a:solidFill>
                <a:latin typeface="CIDFont+F1"/>
              </a:rPr>
              <a:t>Data </a:t>
            </a:r>
            <a:r>
              <a:rPr lang="es-ES" b="1" dirty="0" err="1">
                <a:solidFill>
                  <a:schemeClr val="accent6">
                    <a:lumMod val="50000"/>
                  </a:schemeClr>
                </a:solidFill>
                <a:latin typeface="CIDFont+F1"/>
              </a:rPr>
              <a:t>source</a:t>
            </a:r>
            <a:endParaRPr lang="es-ES" b="1" dirty="0">
              <a:solidFill>
                <a:schemeClr val="accent6">
                  <a:lumMod val="50000"/>
                </a:schemeClr>
              </a:solidFill>
              <a:latin typeface="CIDFont+F1"/>
            </a:endParaRPr>
          </a:p>
          <a:p>
            <a:pPr>
              <a:buFont typeface="Arial" panose="020B0604020202020204" pitchFamily="34" charset="0"/>
              <a:buChar char="•"/>
            </a:pPr>
            <a:r>
              <a:rPr lang="es-ES" b="1" dirty="0">
                <a:solidFill>
                  <a:schemeClr val="accent6">
                    <a:lumMod val="50000"/>
                  </a:schemeClr>
                </a:solidFill>
                <a:latin typeface="CIDFont+F1"/>
              </a:rPr>
              <a:t>LLM local</a:t>
            </a:r>
          </a:p>
          <a:p>
            <a:pPr>
              <a:buFont typeface="Arial" panose="020B0604020202020204" pitchFamily="34" charset="0"/>
              <a:buChar char="•"/>
            </a:pPr>
            <a:r>
              <a:rPr lang="es-ES" b="1" dirty="0">
                <a:solidFill>
                  <a:schemeClr val="accent6">
                    <a:lumMod val="50000"/>
                  </a:schemeClr>
                </a:solidFill>
                <a:latin typeface="CIDFont+F1"/>
              </a:rPr>
              <a:t>Remote Access</a:t>
            </a:r>
          </a:p>
          <a:p>
            <a:pPr>
              <a:buFont typeface="Arial" panose="020B0604020202020204" pitchFamily="34" charset="0"/>
              <a:buChar char="•"/>
            </a:pPr>
            <a:r>
              <a:rPr lang="es-ES" b="1" dirty="0" err="1">
                <a:solidFill>
                  <a:schemeClr val="accent6">
                    <a:lumMod val="50000"/>
                  </a:schemeClr>
                </a:solidFill>
                <a:latin typeface="CIDFont+F1"/>
              </a:rPr>
              <a:t>User</a:t>
            </a:r>
            <a:r>
              <a:rPr lang="es-ES" b="1" dirty="0">
                <a:solidFill>
                  <a:schemeClr val="accent6">
                    <a:lumMod val="50000"/>
                  </a:schemeClr>
                </a:solidFill>
                <a:latin typeface="CIDFont+F1"/>
              </a:rPr>
              <a:t> </a:t>
            </a:r>
            <a:r>
              <a:rPr lang="es-ES" b="1" dirty="0" err="1">
                <a:solidFill>
                  <a:schemeClr val="accent6">
                    <a:lumMod val="50000"/>
                  </a:schemeClr>
                </a:solidFill>
                <a:latin typeface="CIDFont+F1"/>
              </a:rPr>
              <a:t>feedback</a:t>
            </a:r>
            <a:endParaRPr lang="es-ES" b="1" dirty="0">
              <a:solidFill>
                <a:schemeClr val="accent6">
                  <a:lumMod val="50000"/>
                </a:schemeClr>
              </a:solidFill>
              <a:latin typeface="CIDFont+F1"/>
            </a:endParaRPr>
          </a:p>
          <a:p>
            <a:pPr>
              <a:buFont typeface="Arial" panose="020B0604020202020204" pitchFamily="34" charset="0"/>
              <a:buChar char="•"/>
            </a:pPr>
            <a:r>
              <a:rPr lang="es-ES" b="1" dirty="0" err="1">
                <a:solidFill>
                  <a:schemeClr val="accent6">
                    <a:lumMod val="50000"/>
                  </a:schemeClr>
                </a:solidFill>
                <a:latin typeface="CIDFont+F1"/>
              </a:rPr>
              <a:t>Multiuser</a:t>
            </a:r>
            <a:endParaRPr lang="es-ES" b="1" dirty="0">
              <a:solidFill>
                <a:schemeClr val="accent6">
                  <a:lumMod val="50000"/>
                </a:schemeClr>
              </a:solidFill>
              <a:latin typeface="CIDFont+F1"/>
            </a:endParaRPr>
          </a:p>
          <a:p>
            <a:pPr>
              <a:buFont typeface="Arial" panose="020B0604020202020204" pitchFamily="34" charset="0"/>
              <a:buChar char="•"/>
            </a:pPr>
            <a:r>
              <a:rPr lang="es-ES" b="1" dirty="0" err="1">
                <a:solidFill>
                  <a:schemeClr val="accent6">
                    <a:lumMod val="50000"/>
                  </a:schemeClr>
                </a:solidFill>
                <a:latin typeface="CIDFont+F1"/>
              </a:rPr>
              <a:t>Multilanguage</a:t>
            </a:r>
            <a:endParaRPr lang="es-ES" b="1" dirty="0">
              <a:solidFill>
                <a:schemeClr val="accent6">
                  <a:lumMod val="50000"/>
                </a:schemeClr>
              </a:solidFill>
              <a:latin typeface="CIDFont+F1"/>
            </a:endParaRPr>
          </a:p>
          <a:p>
            <a:pPr>
              <a:buFont typeface="Arial" panose="020B0604020202020204" pitchFamily="34" charset="0"/>
              <a:buChar char="•"/>
            </a:pPr>
            <a:endParaRPr lang="es-ES" b="1" dirty="0">
              <a:solidFill>
                <a:schemeClr val="accent6">
                  <a:lumMod val="50000"/>
                </a:schemeClr>
              </a:solidFill>
              <a:latin typeface="CIDFont+F1"/>
            </a:endParaRPr>
          </a:p>
          <a:p>
            <a:pPr algn="ctr">
              <a:buFont typeface="Arial" panose="020B0604020202020204" pitchFamily="34" charset="0"/>
              <a:buChar char="•"/>
            </a:pPr>
            <a:endParaRPr lang="en-US" b="1" dirty="0">
              <a:solidFill>
                <a:schemeClr val="accent6">
                  <a:lumMod val="50000"/>
                </a:schemeClr>
              </a:solidFill>
              <a:latin typeface="CIDFont+F1"/>
            </a:endParaRPr>
          </a:p>
        </p:txBody>
      </p:sp>
    </p:spTree>
    <p:extLst>
      <p:ext uri="{BB962C8B-B14F-4D97-AF65-F5344CB8AC3E}">
        <p14:creationId xmlns:p14="http://schemas.microsoft.com/office/powerpoint/2010/main" val="378133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20965BB3-6B15-416E-0489-91567247D9B5}"/>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Marcador de pie de página 2">
            <a:extLst>
              <a:ext uri="{FF2B5EF4-FFF2-40B4-BE49-F238E27FC236}">
                <a16:creationId xmlns:a16="http://schemas.microsoft.com/office/drawing/2014/main" id="{277FD82D-FF49-60AE-F64B-CF808F42E079}"/>
              </a:ext>
            </a:extLst>
          </p:cNvPr>
          <p:cNvSpPr>
            <a:spLocks noGrp="1"/>
          </p:cNvSpPr>
          <p:nvPr>
            <p:ph type="ftr" sz="quarter" idx="3"/>
          </p:nvPr>
        </p:nvSpPr>
        <p:spPr/>
        <p:txBody>
          <a:bodyPr/>
          <a:lstStyle/>
          <a:p>
            <a:r>
              <a:rPr lang="en-US"/>
              <a:t>Confidential Property of Schneider Electric |</a:t>
            </a:r>
            <a:endParaRPr lang="en-US" dirty="0"/>
          </a:p>
        </p:txBody>
      </p:sp>
      <p:sp>
        <p:nvSpPr>
          <p:cNvPr id="5" name="Marcador de texto 4">
            <a:extLst>
              <a:ext uri="{FF2B5EF4-FFF2-40B4-BE49-F238E27FC236}">
                <a16:creationId xmlns:a16="http://schemas.microsoft.com/office/drawing/2014/main" id="{23B39AB2-62F9-0ABC-FEA0-29B6EEBAE676}"/>
              </a:ext>
            </a:extLst>
          </p:cNvPr>
          <p:cNvSpPr>
            <a:spLocks noGrp="1"/>
          </p:cNvSpPr>
          <p:nvPr>
            <p:ph type="body" sz="quarter" idx="32"/>
          </p:nvPr>
        </p:nvSpPr>
        <p:spPr/>
        <p:txBody>
          <a:bodyPr/>
          <a:lstStyle/>
          <a:p>
            <a:r>
              <a:rPr lang="es-ES" dirty="0"/>
              <a:t>A </a:t>
            </a:r>
            <a:r>
              <a:rPr lang="es-ES" dirty="0" err="1"/>
              <a:t>few</a:t>
            </a:r>
            <a:r>
              <a:rPr lang="es-ES" dirty="0"/>
              <a:t> more real </a:t>
            </a:r>
            <a:r>
              <a:rPr lang="es-ES" dirty="0" err="1"/>
              <a:t>examples</a:t>
            </a:r>
            <a:r>
              <a:rPr lang="es-ES" dirty="0"/>
              <a:t>…</a:t>
            </a:r>
            <a:endParaRPr lang="en-US" dirty="0"/>
          </a:p>
        </p:txBody>
      </p:sp>
      <p:pic>
        <p:nvPicPr>
          <p:cNvPr id="8" name="Imagen 7">
            <a:extLst>
              <a:ext uri="{FF2B5EF4-FFF2-40B4-BE49-F238E27FC236}">
                <a16:creationId xmlns:a16="http://schemas.microsoft.com/office/drawing/2014/main" id="{AB5E0157-86E5-0078-1E2D-A454E05BAA3C}"/>
              </a:ext>
            </a:extLst>
          </p:cNvPr>
          <p:cNvPicPr>
            <a:picLocks noChangeAspect="1"/>
          </p:cNvPicPr>
          <p:nvPr/>
        </p:nvPicPr>
        <p:blipFill>
          <a:blip r:embed="rId2"/>
          <a:stretch>
            <a:fillRect/>
          </a:stretch>
        </p:blipFill>
        <p:spPr>
          <a:xfrm>
            <a:off x="4727575" y="3236413"/>
            <a:ext cx="3572321" cy="1373485"/>
          </a:xfrm>
          <a:prstGeom prst="rect">
            <a:avLst/>
          </a:prstGeom>
        </p:spPr>
      </p:pic>
      <p:pic>
        <p:nvPicPr>
          <p:cNvPr id="12" name="Imagen 11">
            <a:extLst>
              <a:ext uri="{FF2B5EF4-FFF2-40B4-BE49-F238E27FC236}">
                <a16:creationId xmlns:a16="http://schemas.microsoft.com/office/drawing/2014/main" id="{538D786F-94A8-BC85-9E8D-60E893DB8B0E}"/>
              </a:ext>
            </a:extLst>
          </p:cNvPr>
          <p:cNvPicPr>
            <a:picLocks noChangeAspect="1"/>
          </p:cNvPicPr>
          <p:nvPr/>
        </p:nvPicPr>
        <p:blipFill>
          <a:blip r:embed="rId3"/>
          <a:stretch>
            <a:fillRect/>
          </a:stretch>
        </p:blipFill>
        <p:spPr>
          <a:xfrm>
            <a:off x="4658876" y="858311"/>
            <a:ext cx="4246977" cy="1195401"/>
          </a:xfrm>
          <a:prstGeom prst="rect">
            <a:avLst/>
          </a:prstGeom>
        </p:spPr>
      </p:pic>
      <p:pic>
        <p:nvPicPr>
          <p:cNvPr id="16" name="Imagen 15">
            <a:extLst>
              <a:ext uri="{FF2B5EF4-FFF2-40B4-BE49-F238E27FC236}">
                <a16:creationId xmlns:a16="http://schemas.microsoft.com/office/drawing/2014/main" id="{AD38C4C8-619A-C936-2099-0B2135547998}"/>
              </a:ext>
            </a:extLst>
          </p:cNvPr>
          <p:cNvPicPr>
            <a:picLocks noChangeAspect="1"/>
          </p:cNvPicPr>
          <p:nvPr/>
        </p:nvPicPr>
        <p:blipFill>
          <a:blip r:embed="rId4"/>
          <a:stretch>
            <a:fillRect/>
          </a:stretch>
        </p:blipFill>
        <p:spPr>
          <a:xfrm>
            <a:off x="4662039" y="2041012"/>
            <a:ext cx="4240649" cy="1199946"/>
          </a:xfrm>
          <a:prstGeom prst="rect">
            <a:avLst/>
          </a:prstGeom>
        </p:spPr>
      </p:pic>
      <p:sp>
        <p:nvSpPr>
          <p:cNvPr id="20" name="Rectángulo 19">
            <a:extLst>
              <a:ext uri="{FF2B5EF4-FFF2-40B4-BE49-F238E27FC236}">
                <a16:creationId xmlns:a16="http://schemas.microsoft.com/office/drawing/2014/main" id="{D94EDD16-E3C1-476C-3333-1D836008F844}"/>
              </a:ext>
            </a:extLst>
          </p:cNvPr>
          <p:cNvSpPr/>
          <p:nvPr/>
        </p:nvSpPr>
        <p:spPr>
          <a:xfrm>
            <a:off x="4025794" y="427230"/>
            <a:ext cx="4648306" cy="338554"/>
          </a:xfrm>
          <a:prstGeom prst="rect">
            <a:avLst/>
          </a:prstGeom>
          <a:noFill/>
        </p:spPr>
        <p:txBody>
          <a:bodyPr wrap="square" lIns="91440" tIns="45720" rIns="91440" bIns="45720">
            <a:spAutoFit/>
          </a:bodyPr>
          <a:lstStyle/>
          <a:p>
            <a:pPr algn="ctr"/>
            <a:r>
              <a:rPr lang="es-ES" sz="1600" b="1" spc="50" dirty="0" err="1">
                <a:ln w="0"/>
                <a:solidFill>
                  <a:srgbClr val="FF0000"/>
                </a:solidFill>
                <a:effectLst>
                  <a:innerShdw blurRad="63500" dist="50800" dir="13500000">
                    <a:srgbClr val="000000">
                      <a:alpha val="50000"/>
                    </a:srgbClr>
                  </a:innerShdw>
                </a:effectLst>
              </a:rPr>
              <a:t>Tailored</a:t>
            </a:r>
            <a:r>
              <a:rPr lang="es-ES" sz="1600" b="1" spc="50" dirty="0">
                <a:ln w="0"/>
                <a:solidFill>
                  <a:srgbClr val="FF0000"/>
                </a:solidFill>
                <a:effectLst>
                  <a:innerShdw blurRad="63500" dist="50800" dir="13500000">
                    <a:srgbClr val="000000">
                      <a:alpha val="50000"/>
                    </a:srgbClr>
                  </a:innerShdw>
                </a:effectLst>
              </a:rPr>
              <a:t> </a:t>
            </a:r>
            <a:r>
              <a:rPr lang="es-ES" sz="1600" b="1" spc="50" dirty="0" err="1">
                <a:ln w="0"/>
                <a:solidFill>
                  <a:srgbClr val="FF0000"/>
                </a:solidFill>
                <a:effectLst>
                  <a:innerShdw blurRad="63500" dist="50800" dir="13500000">
                    <a:srgbClr val="000000">
                      <a:alpha val="50000"/>
                    </a:srgbClr>
                  </a:innerShdw>
                </a:effectLst>
              </a:rPr>
              <a:t>for</a:t>
            </a:r>
            <a:r>
              <a:rPr lang="es-ES" sz="1600" b="1" spc="50" dirty="0">
                <a:ln w="0"/>
                <a:solidFill>
                  <a:srgbClr val="FF0000"/>
                </a:solidFill>
                <a:effectLst>
                  <a:innerShdw blurRad="63500" dist="50800" dir="13500000">
                    <a:srgbClr val="000000">
                      <a:alpha val="50000"/>
                    </a:srgbClr>
                  </a:innerShdw>
                </a:effectLst>
              </a:rPr>
              <a:t> </a:t>
            </a:r>
            <a:r>
              <a:rPr lang="es-ES" sz="1600" b="1" spc="50" dirty="0" err="1">
                <a:ln w="0"/>
                <a:solidFill>
                  <a:srgbClr val="FF0000"/>
                </a:solidFill>
                <a:effectLst>
                  <a:innerShdw blurRad="63500" dist="50800" dir="13500000">
                    <a:srgbClr val="000000">
                      <a:alpha val="50000"/>
                    </a:srgbClr>
                  </a:innerShdw>
                </a:effectLst>
              </a:rPr>
              <a:t>each</a:t>
            </a:r>
            <a:r>
              <a:rPr lang="es-ES" sz="1600" b="1" spc="50" dirty="0">
                <a:ln w="0"/>
                <a:solidFill>
                  <a:srgbClr val="FF0000"/>
                </a:solidFill>
                <a:effectLst>
                  <a:innerShdw blurRad="63500" dist="50800" dir="13500000">
                    <a:srgbClr val="000000">
                      <a:alpha val="50000"/>
                    </a:srgbClr>
                  </a:innerShdw>
                </a:effectLst>
              </a:rPr>
              <a:t> </a:t>
            </a:r>
            <a:r>
              <a:rPr lang="es-ES" sz="1600" b="1" spc="50" dirty="0" err="1">
                <a:ln w="0"/>
                <a:solidFill>
                  <a:srgbClr val="FF0000"/>
                </a:solidFill>
                <a:effectLst>
                  <a:innerShdw blurRad="63500" dist="50800" dir="13500000">
                    <a:srgbClr val="000000">
                      <a:alpha val="50000"/>
                    </a:srgbClr>
                  </a:innerShdw>
                </a:effectLst>
              </a:rPr>
              <a:t>department</a:t>
            </a:r>
            <a:r>
              <a:rPr lang="es-ES" sz="1600" b="1" spc="50" dirty="0">
                <a:ln w="0"/>
                <a:solidFill>
                  <a:srgbClr val="FF0000"/>
                </a:solidFill>
                <a:effectLst>
                  <a:innerShdw blurRad="63500" dist="50800" dir="13500000">
                    <a:srgbClr val="000000">
                      <a:alpha val="50000"/>
                    </a:srgbClr>
                  </a:innerShdw>
                </a:effectLst>
              </a:rPr>
              <a:t>!</a:t>
            </a:r>
            <a:endParaRPr lang="es-ES" sz="1600" b="1" cap="none" spc="50" dirty="0">
              <a:ln w="0"/>
              <a:solidFill>
                <a:srgbClr val="FF0000"/>
              </a:solidFill>
              <a:effectLst>
                <a:innerShdw blurRad="63500" dist="50800" dir="13500000">
                  <a:srgbClr val="000000">
                    <a:alpha val="50000"/>
                  </a:srgbClr>
                </a:innerShdw>
              </a:effectLst>
            </a:endParaRPr>
          </a:p>
        </p:txBody>
      </p:sp>
      <p:pic>
        <p:nvPicPr>
          <p:cNvPr id="25" name="Imagen 24">
            <a:extLst>
              <a:ext uri="{FF2B5EF4-FFF2-40B4-BE49-F238E27FC236}">
                <a16:creationId xmlns:a16="http://schemas.microsoft.com/office/drawing/2014/main" id="{72EAD1D1-9FDA-334A-1760-A72841391C64}"/>
              </a:ext>
            </a:extLst>
          </p:cNvPr>
          <p:cNvPicPr>
            <a:picLocks noChangeAspect="1"/>
          </p:cNvPicPr>
          <p:nvPr/>
        </p:nvPicPr>
        <p:blipFill>
          <a:blip r:embed="rId5"/>
          <a:stretch>
            <a:fillRect/>
          </a:stretch>
        </p:blipFill>
        <p:spPr>
          <a:xfrm>
            <a:off x="157974" y="735432"/>
            <a:ext cx="4099573" cy="3811105"/>
          </a:xfrm>
          <a:prstGeom prst="rect">
            <a:avLst/>
          </a:prstGeom>
        </p:spPr>
      </p:pic>
      <p:cxnSp>
        <p:nvCxnSpPr>
          <p:cNvPr id="22" name="Conector recto de flecha 21">
            <a:extLst>
              <a:ext uri="{FF2B5EF4-FFF2-40B4-BE49-F238E27FC236}">
                <a16:creationId xmlns:a16="http://schemas.microsoft.com/office/drawing/2014/main" id="{F844B593-FE49-647B-3CE4-9DADEE2DB617}"/>
              </a:ext>
            </a:extLst>
          </p:cNvPr>
          <p:cNvCxnSpPr>
            <a:cxnSpLocks/>
          </p:cNvCxnSpPr>
          <p:nvPr/>
        </p:nvCxnSpPr>
        <p:spPr>
          <a:xfrm flipH="1">
            <a:off x="3892550" y="684055"/>
            <a:ext cx="679450" cy="279198"/>
          </a:xfrm>
          <a:prstGeom prst="straightConnector1">
            <a:avLst/>
          </a:prstGeom>
          <a:ln w="28575">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29" name="Elipse 28">
            <a:extLst>
              <a:ext uri="{FF2B5EF4-FFF2-40B4-BE49-F238E27FC236}">
                <a16:creationId xmlns:a16="http://schemas.microsoft.com/office/drawing/2014/main" id="{AD57E958-7BC6-3FF2-C033-758EB9017C7A}"/>
              </a:ext>
            </a:extLst>
          </p:cNvPr>
          <p:cNvSpPr/>
          <p:nvPr/>
        </p:nvSpPr>
        <p:spPr>
          <a:xfrm>
            <a:off x="4463084" y="362969"/>
            <a:ext cx="3722066" cy="495590"/>
          </a:xfrm>
          <a:prstGeom prst="ellipse">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00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6" name="Text Placeholder 5"/>
          <p:cNvSpPr>
            <a:spLocks noGrp="1"/>
          </p:cNvSpPr>
          <p:nvPr>
            <p:ph type="body" sz="quarter" idx="32"/>
          </p:nvPr>
        </p:nvSpPr>
        <p:spPr/>
        <p:txBody>
          <a:bodyPr/>
          <a:lstStyle/>
          <a:p>
            <a:r>
              <a:rPr lang="es-ES" dirty="0" err="1"/>
              <a:t>Multiple</a:t>
            </a:r>
            <a:r>
              <a:rPr lang="es-ES" dirty="0"/>
              <a:t> </a:t>
            </a:r>
            <a:r>
              <a:rPr lang="es-ES" dirty="0" err="1"/>
              <a:t>Applications</a:t>
            </a:r>
            <a:endParaRPr lang="en-US" dirty="0"/>
          </a:p>
        </p:txBody>
      </p:sp>
      <p:sp>
        <p:nvSpPr>
          <p:cNvPr id="10" name="Marcador de contenido 9">
            <a:extLst>
              <a:ext uri="{FF2B5EF4-FFF2-40B4-BE49-F238E27FC236}">
                <a16:creationId xmlns:a16="http://schemas.microsoft.com/office/drawing/2014/main" id="{EFEF9FC1-A5BA-1494-8E38-630B07C72AB5}"/>
              </a:ext>
            </a:extLst>
          </p:cNvPr>
          <p:cNvSpPr>
            <a:spLocks noGrp="1"/>
          </p:cNvSpPr>
          <p:nvPr>
            <p:ph sz="quarter" idx="31"/>
          </p:nvPr>
        </p:nvSpPr>
        <p:spPr>
          <a:xfrm>
            <a:off x="303531" y="923657"/>
            <a:ext cx="2743411" cy="3176589"/>
          </a:xfrm>
        </p:spPr>
        <p:txBody>
          <a:bodyPr/>
          <a:lstStyle/>
          <a:p>
            <a:pPr marL="301624" indent="-285750">
              <a:buFont typeface="Arial" panose="020B0604020202020204" pitchFamily="34" charset="0"/>
              <a:buChar char="•"/>
            </a:pPr>
            <a:r>
              <a:rPr lang="es-ES" dirty="0" err="1"/>
              <a:t>Technical</a:t>
            </a:r>
            <a:r>
              <a:rPr lang="es-ES" dirty="0"/>
              <a:t> </a:t>
            </a:r>
            <a:r>
              <a:rPr lang="es-ES" dirty="0" err="1"/>
              <a:t>Support</a:t>
            </a:r>
            <a:endParaRPr lang="es-ES" dirty="0"/>
          </a:p>
          <a:p>
            <a:pPr marL="301624" indent="-285750">
              <a:buFont typeface="Arial" panose="020B0604020202020204" pitchFamily="34" charset="0"/>
              <a:buChar char="•"/>
            </a:pPr>
            <a:r>
              <a:rPr lang="es-ES" dirty="0"/>
              <a:t>Human </a:t>
            </a:r>
            <a:r>
              <a:rPr lang="es-ES" dirty="0" err="1"/>
              <a:t>Resources</a:t>
            </a:r>
            <a:endParaRPr lang="es-ES" dirty="0"/>
          </a:p>
          <a:p>
            <a:pPr marL="301624" indent="-285750">
              <a:buFont typeface="Arial" panose="020B0604020202020204" pitchFamily="34" charset="0"/>
              <a:buChar char="•"/>
            </a:pPr>
            <a:r>
              <a:rPr lang="es-ES" dirty="0"/>
              <a:t>Sales and Marketing</a:t>
            </a:r>
          </a:p>
          <a:p>
            <a:pPr marL="301624" indent="-285750">
              <a:buFont typeface="Arial" panose="020B0604020202020204" pitchFamily="34" charset="0"/>
              <a:buChar char="•"/>
            </a:pPr>
            <a:r>
              <a:rPr lang="es-ES" dirty="0"/>
              <a:t>Training and </a:t>
            </a:r>
            <a:r>
              <a:rPr lang="es-ES" dirty="0" err="1"/>
              <a:t>Development</a:t>
            </a:r>
            <a:endParaRPr lang="es-ES" dirty="0"/>
          </a:p>
          <a:p>
            <a:pPr marL="301624" indent="-285750">
              <a:buFont typeface="Arial" panose="020B0604020202020204" pitchFamily="34" charset="0"/>
              <a:buChar char="•"/>
            </a:pPr>
            <a:r>
              <a:rPr lang="es-ES" dirty="0"/>
              <a:t>Project Management</a:t>
            </a:r>
          </a:p>
          <a:p>
            <a:pPr marL="301624" indent="-285750">
              <a:buFont typeface="Arial" panose="020B0604020202020204" pitchFamily="34" charset="0"/>
              <a:buChar char="•"/>
            </a:pPr>
            <a:r>
              <a:rPr lang="es-ES" dirty="0" err="1"/>
              <a:t>Customer</a:t>
            </a:r>
            <a:r>
              <a:rPr lang="es-ES" dirty="0"/>
              <a:t> </a:t>
            </a:r>
            <a:r>
              <a:rPr lang="es-ES" dirty="0" err="1"/>
              <a:t>Service</a:t>
            </a:r>
            <a:endParaRPr lang="es-ES" dirty="0"/>
          </a:p>
          <a:p>
            <a:pPr marL="301624" indent="-285750">
              <a:buFont typeface="Arial" panose="020B0604020202020204" pitchFamily="34" charset="0"/>
              <a:buChar char="•"/>
            </a:pPr>
            <a:r>
              <a:rPr lang="es-ES" dirty="0"/>
              <a:t>Etc.</a:t>
            </a:r>
          </a:p>
          <a:p>
            <a:pPr marL="301624" indent="-285750">
              <a:buFont typeface="Arial" panose="020B0604020202020204" pitchFamily="34" charset="0"/>
              <a:buChar char="•"/>
            </a:pPr>
            <a:endParaRPr lang="en-US" dirty="0"/>
          </a:p>
        </p:txBody>
      </p:sp>
      <p:pic>
        <p:nvPicPr>
          <p:cNvPr id="5" name="Imagen 4" descr="Interfaz de usuario gráfica&#10;&#10;Descripción generada automáticamente">
            <a:extLst>
              <a:ext uri="{FF2B5EF4-FFF2-40B4-BE49-F238E27FC236}">
                <a16:creationId xmlns:a16="http://schemas.microsoft.com/office/drawing/2014/main" id="{2684108B-6D7F-BF7E-778E-5082E4B1B6EA}"/>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5354552" y="923657"/>
            <a:ext cx="3544973" cy="1994047"/>
          </a:xfrm>
          <a:prstGeom prst="rect">
            <a:avLst/>
          </a:prstGeom>
        </p:spPr>
      </p:pic>
    </p:spTree>
    <p:extLst>
      <p:ext uri="{BB962C8B-B14F-4D97-AF65-F5344CB8AC3E}">
        <p14:creationId xmlns:p14="http://schemas.microsoft.com/office/powerpoint/2010/main" val="279429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26802</TotalTime>
  <Words>629</Words>
  <Application>Microsoft Office PowerPoint</Application>
  <PresentationFormat>Presentación en pantalla (16:9)</PresentationFormat>
  <Paragraphs>79</Paragraphs>
  <Slides>7</Slides>
  <Notes>5</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7</vt:i4>
      </vt:variant>
    </vt:vector>
  </HeadingPairs>
  <TitlesOfParts>
    <vt:vector size="15" baseType="lpstr">
      <vt:lpstr>-apple-system</vt:lpstr>
      <vt:lpstr>Arial</vt:lpstr>
      <vt:lpstr>Calibri</vt:lpstr>
      <vt:lpstr>Cascadia Code</vt:lpstr>
      <vt:lpstr>CIDFont+F1</vt:lpstr>
      <vt:lpstr>Lucida Grande</vt:lpstr>
      <vt:lpstr>SE15_LIO_TextOnly V3</vt:lpstr>
      <vt:lpstr>Schneider Text Slides</vt:lpstr>
      <vt:lpstr>An Efficient Way to Access Knowledge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Antonio Gonzalez</dc:creator>
  <cp:lastModifiedBy>Jose Antonio Gonzalez</cp:lastModifiedBy>
  <cp:revision>3</cp:revision>
  <dcterms:created xsi:type="dcterms:W3CDTF">2022-06-09T18:22:20Z</dcterms:created>
  <dcterms:modified xsi:type="dcterms:W3CDTF">2024-09-24T11:05:39Z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2022-06-13T07:53:40Z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cea91f6d-d15a-41d0-8868-0ff0f625893e</vt:lpwstr>
  </property>
  <property fmtid="{D5CDD505-2E9C-101B-9397-08002B2CF9AE}" pid="8" name="MSIP_Label_23f93e5f-d3c2-49a7-ba94-15405423c204_ContentBits">
    <vt:lpwstr>2</vt:lpwstr>
  </property>
</Properties>
</file>