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1538" y="3273982"/>
            <a:ext cx="500066" cy="369332"/>
            <a:chOff x="1071538" y="3357562"/>
            <a:chExt cx="50006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071538" y="335756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500166" y="3500438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357950" y="12737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86512" y="1345156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9058" y="342900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000496" y="3416858"/>
            <a:ext cx="71438" cy="714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-678693" y="2536025"/>
            <a:ext cx="43577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rot="5400000">
            <a:off x="1822431" y="2535231"/>
            <a:ext cx="43577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6"/>
            <a:endCxn id="12" idx="1"/>
          </p:cNvCxnSpPr>
          <p:nvPr/>
        </p:nvCxnSpPr>
        <p:spPr>
          <a:xfrm flipV="1">
            <a:off x="1571604" y="3427320"/>
            <a:ext cx="2439354" cy="25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2" idx="7"/>
          </p:cNvCxnSpPr>
          <p:nvPr/>
        </p:nvCxnSpPr>
        <p:spPr>
          <a:xfrm rot="10800000" flipV="1">
            <a:off x="4061472" y="1428736"/>
            <a:ext cx="2225040" cy="1998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7"/>
          </p:cNvCxnSpPr>
          <p:nvPr/>
        </p:nvCxnSpPr>
        <p:spPr>
          <a:xfrm rot="16200000" flipH="1">
            <a:off x="5708937" y="1994169"/>
            <a:ext cx="1287564" cy="104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4714876" y="1357298"/>
            <a:ext cx="1643074" cy="41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57818" y="1071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70246" y="1845222"/>
            <a:ext cx="41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Vy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04" y="3571876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Time=(P3.x-p1.x)/Duck.speed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43504" y="4131238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Vx=(P2.x-P3.x)/Time*-1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43504" y="4643446"/>
            <a:ext cx="237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Vy=(P2.y-P3.y)/Time*-1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00760" y="92867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Boss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42910" y="3571876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丑小鸭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43240" y="3488296"/>
            <a:ext cx="99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命中点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 用户</cp:lastModifiedBy>
  <cp:revision>15</cp:revision>
  <dcterms:created xsi:type="dcterms:W3CDTF">2019-07-31T07:02:00Z</dcterms:created>
  <dcterms:modified xsi:type="dcterms:W3CDTF">2019-07-31T07:22:21Z</dcterms:modified>
</cp:coreProperties>
</file>