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751998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6751998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751998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75199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6751998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6751998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751998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6751998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6751998e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6751998e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751998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6751998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title"/>
          </p:nvPr>
        </p:nvSpPr>
        <p:spPr>
          <a:xfrm>
            <a:off x="0" y="536950"/>
            <a:ext cx="91440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500">
                <a:solidFill>
                  <a:srgbClr val="000000"/>
                </a:solidFill>
              </a:rPr>
              <a:t>Proyecto</a:t>
            </a:r>
            <a:endParaRPr b="1" sz="5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500">
                <a:solidFill>
                  <a:srgbClr val="000000"/>
                </a:solidFill>
              </a:rPr>
              <a:t>Simon says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0" y="3369225"/>
            <a:ext cx="9144000" cy="177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 u="sng">
                <a:solidFill>
                  <a:srgbClr val="000000"/>
                </a:solidFill>
              </a:rPr>
              <a:t>Integrantes:</a:t>
            </a:r>
            <a:r>
              <a:rPr b="1" lang="es-419" sz="1700" u="sng">
                <a:solidFill>
                  <a:srgbClr val="000000"/>
                </a:solidFill>
              </a:rPr>
              <a:t>  </a:t>
            </a:r>
            <a:r>
              <a:rPr b="1" i="1" lang="es-419" sz="1700">
                <a:solidFill>
                  <a:srgbClr val="000000"/>
                </a:solidFill>
              </a:rPr>
              <a:t> </a:t>
            </a:r>
            <a:endParaRPr b="1" i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</a:rPr>
              <a:t>J</a:t>
            </a:r>
            <a:r>
              <a:rPr lang="es-419" sz="1700">
                <a:solidFill>
                  <a:srgbClr val="000000"/>
                </a:solidFill>
              </a:rPr>
              <a:t>oaquín Baz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</a:rPr>
              <a:t>Luciano Cadima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</a:rPr>
              <a:t>Ignacio Rosales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</a:rPr>
              <a:t>David LLacua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</a:rPr>
              <a:t>Lucas Solis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5" y="0"/>
            <a:ext cx="914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/>
              <a:t>¿Que es un Simon says? </a:t>
            </a:r>
            <a:r>
              <a:rPr lang="es-419" sz="2840"/>
              <a:t>¿Cómo funciona el juego?</a:t>
            </a:r>
            <a:endParaRPr sz="2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75" y="838900"/>
            <a:ext cx="91440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/>
              <a:t>¿Que es un Simon says?:</a:t>
            </a:r>
            <a:r>
              <a:rPr lang="es-419" sz="2000"/>
              <a:t> El Simon says es un  juego electrónico mayormente considerado y vendido como un juguete, </a:t>
            </a:r>
            <a:r>
              <a:rPr lang="es-419" sz="2000">
                <a:latin typeface="Arial"/>
                <a:ea typeface="Arial"/>
                <a:cs typeface="Arial"/>
                <a:sym typeface="Arial"/>
              </a:rPr>
              <a:t>El objetivo es memorizar y replicar la secuencia más larga posible de una serie de luces de colores (Mayormente se usan los colores primarios)  sin cometer errores, entrenando la memoria, atención y reflejos.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/>
              <a:t>¿Cómo funciona el juego?: </a:t>
            </a:r>
            <a:r>
              <a:rPr lang="es-419" sz="2000"/>
              <a:t>El juego funciona mediante una serie/patrón de luces de colores aleatorias haciendo que nosotros tengamos que memorizarlas y apretar el botón correspondiente a la luz que titilo dependiendo el color de esta misma</a:t>
            </a:r>
            <a:r>
              <a:rPr lang="es-419" sz="2400"/>
              <a:t>, </a:t>
            </a:r>
            <a:r>
              <a:rPr lang="es-419" sz="2000"/>
              <a:t>muchas veces se les añade también otras funcionalidades extra como por ejemplo  contra reloj, etc.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En el arduino hicimos lo mismo pero avanzando por rondas se encienden 4 series.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0" y="0"/>
            <a:ext cx="9144000" cy="4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/>
              <a:t>¿</a:t>
            </a:r>
            <a:r>
              <a:rPr lang="es-419" sz="2840"/>
              <a:t>Cómo</a:t>
            </a:r>
            <a:r>
              <a:rPr lang="es-419" sz="2840"/>
              <a:t> nos dividimos las actividades?</a:t>
            </a:r>
            <a:endParaRPr sz="2840"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0" y="492000"/>
            <a:ext cx="9144000" cy="4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 u="sng"/>
              <a:t>Primera clase:</a:t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Luciano cadima faltó.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Nacho y lucas se encargaron de ver el código para hacer las primeras pruebas de los leds al tirar la secuencia de luz aleatoria y configurar los zumbidos del buzzer.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LLacua y joaco se encargaron de </a:t>
            </a:r>
            <a:r>
              <a:rPr lang="es-419" sz="2000"/>
              <a:t>armar lo físico en toda la clase y al final terminamos probando si funcionaba la secuencia en aleatorio y los botones lo dejamos para la segunda clase.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 u="sng"/>
              <a:t>Segunda clase hasta la última clase: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A partir de esta clase decidimos cambiar los roles hasta la fecha de presentar el proyecto.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Nacho y joaquín se encargaron de hacer el código y luciano, llacua y lucas se encargaron de hacer las pruebas en el arduino hasta llegar el momento el proyecto base.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-150" y="0"/>
            <a:ext cx="91440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/>
              <a:t>Materiales que utilizamos</a:t>
            </a:r>
            <a:endParaRPr sz="2840"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0" y="570300"/>
            <a:ext cx="9144000" cy="4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2000" u="sng"/>
              <a:t>4 x Botones:</a:t>
            </a:r>
            <a:r>
              <a:rPr lang="es-419" sz="2000"/>
              <a:t> Utilizamos los botones para guardar las jugadas y seguir la secuencia.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2000" u="sng"/>
              <a:t>4 </a:t>
            </a:r>
            <a:r>
              <a:rPr lang="es-419" sz="2000" u="sng"/>
              <a:t>x Leds:</a:t>
            </a:r>
            <a:r>
              <a:rPr lang="es-419" sz="2000"/>
              <a:t>  Los 4 leds de color primario son los que van hacer la serie aleatoria.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2000" u="sng"/>
              <a:t>1 x Buzzer:</a:t>
            </a:r>
            <a:r>
              <a:rPr lang="es-419" sz="2000"/>
              <a:t> El buzzer cumple la función a la hora de apretar los botones y cuando ganamos la primera ronda o cuando perdemos.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2000" u="sng"/>
              <a:t>1 x Arduino:</a:t>
            </a:r>
            <a:r>
              <a:rPr lang="es-419" sz="2000"/>
              <a:t>  El arduino para hacer las funciones y la lectura de los objetos.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2000" u="sng"/>
              <a:t>1 x Protoboard:</a:t>
            </a:r>
            <a:r>
              <a:rPr lang="es-419" sz="2300"/>
              <a:t> La placa de pruebas para hacer las conexiones</a:t>
            </a:r>
            <a:endParaRPr sz="23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2000" u="sng"/>
              <a:t>27 x Cables:</a:t>
            </a:r>
            <a:r>
              <a:rPr lang="es-419" sz="2000"/>
              <a:t>  Los cables para las conexiones y alimentación.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5975" y="0"/>
            <a:ext cx="91440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20"/>
              <a:t>Proceso de desarrollo</a:t>
            </a:r>
            <a:endParaRPr sz="2820"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25" y="603900"/>
            <a:ext cx="9144000" cy="4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Las primeras pruebas en las clases fue hacer la secuencia de luces random a medida que vamos con los 4 leds y  configurar los zumbidos del </a:t>
            </a:r>
            <a:r>
              <a:rPr lang="es-419" sz="2000"/>
              <a:t>buzzer. La parte de los botones a la hora de configurarlo y correrlo.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En el tinkercad nos funcionaba correcto pero a la hora de correrlo en el arduino arrancaron los problemas.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Después de tantas pruebas con los leds y los botones consorti nos ayudó a modificar medio código que utilizamos en el proyecto.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00" y="2982550"/>
            <a:ext cx="3113625" cy="19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100" y="0"/>
            <a:ext cx="91440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/>
              <a:t>Problemas que tuvimos con el proyecto</a:t>
            </a:r>
            <a:endParaRPr sz="2840"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-50" y="570300"/>
            <a:ext cx="9144000" cy="4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/>
              <a:t>Primer problema:</a:t>
            </a:r>
            <a:r>
              <a:rPr lang="es-419" sz="2000"/>
              <a:t> Cuando configuramos los leds</a:t>
            </a:r>
            <a:r>
              <a:rPr lang="es-419" sz="2000"/>
              <a:t> </a:t>
            </a:r>
            <a:r>
              <a:rPr lang="es-419" sz="2000"/>
              <a:t>tuvimos muchos inconvenientes con el</a:t>
            </a:r>
            <a:r>
              <a:rPr lang="es-419" sz="2000"/>
              <a:t> el buzzer ya que  a la hora de hacer los zumbidos no funcionaba y pensamos que los cables no hacían contacto o que conectamos mal el buzzer. Después de corregirlo pudo funcionar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/>
              <a:t>Segundo  problema:</a:t>
            </a:r>
            <a:r>
              <a:rPr lang="es-419" sz="2000"/>
              <a:t> El problema más difícil que tuvimos que corregir fueron los botones funcionan en automático se presionaban solos y en el monitor en serie aparecían los botones que se presionaron y al hacer las jugadas en automático nos avisa que perdimos y desde ahí tuvimos que modificar el código con ayuda de consorti.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Ultimo problema:</a:t>
            </a:r>
            <a:r>
              <a:rPr lang="es-419"/>
              <a:t> En el dia de hoy arme proyecto físico y los leds no funcionaban solo andaban 2 y los botones estuvieron con el mismo error de antes que se presionaban solos.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