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7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8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7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14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1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8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 smtClean="0">
                <a:solidFill>
                  <a:schemeClr val="tx1"/>
                </a:solidFill>
              </a:rPr>
              <a:t/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/>
            </a:r>
            <a:br>
              <a:rPr lang="it-IT" sz="4000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>IBM CAPSTONE PROJECT – </a:t>
            </a:r>
            <a:r>
              <a:rPr lang="en" sz="4000" b="1" dirty="0" smtClean="0">
                <a:solidFill>
                  <a:schemeClr val="tx1"/>
                </a:solidFill>
              </a:rPr>
              <a:t>The Battle of Neighborhoods: </a:t>
            </a:r>
            <a:r>
              <a:rPr lang="en" b="1" dirty="0" smtClean="0"/>
              <a:t/>
            </a:r>
            <a:br>
              <a:rPr lang="en" b="1" dirty="0" smtClean="0"/>
            </a:br>
            <a:r>
              <a:rPr lang="en" sz="3600" b="1" dirty="0" smtClean="0">
                <a:solidFill>
                  <a:schemeClr val="tx1"/>
                </a:solidFill>
              </a:rPr>
              <a:t>Determining Business Prospects in Toronto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Business Questions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What neighborhood to invest in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What business to invest in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</a:t>
            </a:r>
            <a:r>
              <a:rPr lang="en" dirty="0" smtClean="0"/>
              <a:t>Toronto </a:t>
            </a:r>
            <a:r>
              <a:rPr lang="en" dirty="0"/>
              <a:t>neighborhoods in order to recommend </a:t>
            </a:r>
            <a:r>
              <a:rPr lang="en" dirty="0" smtClean="0"/>
              <a:t>neighborhoods </a:t>
            </a:r>
            <a:r>
              <a:rPr lang="en" dirty="0"/>
              <a:t>and </a:t>
            </a:r>
            <a:r>
              <a:rPr lang="en" dirty="0" smtClean="0"/>
              <a:t>business prospects to invest in.</a:t>
            </a:r>
            <a:r>
              <a:rPr lang="en" dirty="0"/>
              <a:t>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Data: </a:t>
            </a:r>
            <a:r>
              <a:rPr lang="en-GB" dirty="0"/>
              <a:t>For this project, we make use </a:t>
            </a:r>
            <a:r>
              <a:rPr lang="en-GB" dirty="0" smtClean="0"/>
              <a:t>of Neighbourhood data in Toronto, longitude and latitudes of the boroughs, and </a:t>
            </a:r>
            <a:r>
              <a:rPr lang="en-GB" dirty="0"/>
              <a:t>Four square </a:t>
            </a:r>
            <a:r>
              <a:rPr lang="en-GB" dirty="0" smtClean="0"/>
              <a:t>API.</a:t>
            </a:r>
            <a:endParaRPr lang="en-GB" dirty="0"/>
          </a:p>
          <a:p>
            <a:r>
              <a:rPr lang="en" smtClean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 10 </a:t>
            </a:r>
            <a:r>
              <a:rPr lang="en-GB" dirty="0"/>
              <a:t>most explored </a:t>
            </a:r>
            <a:r>
              <a:rPr lang="en-GB" dirty="0" err="1"/>
              <a:t>Neighborhoods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5822" y="3081867"/>
            <a:ext cx="7518399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top 10 most explored venues in the top </a:t>
            </a:r>
            <a:r>
              <a:rPr lang="en-GB" dirty="0" err="1"/>
              <a:t>neighborhoods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54" y="3213947"/>
            <a:ext cx="6067390" cy="27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Kmeans</a:t>
            </a:r>
            <a:r>
              <a:rPr lang="en-GB" dirty="0" smtClean="0"/>
              <a:t> Clustering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882070"/>
            <a:ext cx="10216444" cy="4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Results: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33" y="2585156"/>
            <a:ext cx="9508065" cy="3228622"/>
          </a:xfrm>
        </p:spPr>
        <p:txBody>
          <a:bodyPr>
            <a:normAutofit fontScale="62500" lnSpcReduction="20000"/>
          </a:bodyPr>
          <a:lstStyle/>
          <a:p>
            <a:r>
              <a:rPr lang="en" dirty="0"/>
              <a:t>Examination of </a:t>
            </a:r>
            <a:r>
              <a:rPr lang="en" dirty="0" smtClean="0"/>
              <a:t>Busy Neighborhoods in Toronto</a:t>
            </a:r>
          </a:p>
          <a:p>
            <a:pPr marL="0" indent="0">
              <a:buNone/>
            </a:pPr>
            <a:r>
              <a:rPr lang="en-GB" dirty="0" smtClean="0"/>
              <a:t>For busy </a:t>
            </a:r>
            <a:r>
              <a:rPr lang="en-GB" dirty="0" err="1" smtClean="0"/>
              <a:t>neighborhoods</a:t>
            </a:r>
            <a:r>
              <a:rPr lang="en-GB" dirty="0" smtClean="0"/>
              <a:t>, areas like </a:t>
            </a:r>
            <a:r>
              <a:rPr lang="en-GB" dirty="0"/>
              <a:t>Church and Wellesley, First Canadian Place, Underground city, Enclave of M5E, Commerce Court, Victoria Hotel, Toronto Dominion Centre, Design Exchange and businesses like: coffee shop, cafe, hotel or </a:t>
            </a:r>
            <a:r>
              <a:rPr lang="en-GB" dirty="0" smtClean="0"/>
              <a:t>restaurant are recommended.</a:t>
            </a:r>
            <a:endParaRPr lang="en" dirty="0"/>
          </a:p>
          <a:p>
            <a:r>
              <a:rPr lang="en" dirty="0" smtClean="0"/>
              <a:t>Examination </a:t>
            </a:r>
            <a:r>
              <a:rPr lang="en" dirty="0"/>
              <a:t>of </a:t>
            </a:r>
            <a:r>
              <a:rPr lang="en" dirty="0" smtClean="0"/>
              <a:t>clustered Neighboothoods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0, the most profitable business choice will be Cafeteria</a:t>
            </a:r>
            <a:r>
              <a:rPr lang="en-GB" dirty="0"/>
              <a:t>, Yoga Studio or Eastern European Restaurant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1, the most profitable business choice will be baseball field, home service and yoga studio.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2, the most profitable business choice will be Park or Convenience Store.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3, the most profitable business choice will be Coffee Shop, Cafe or Pizza </a:t>
            </a:r>
            <a:r>
              <a:rPr lang="en-GB" dirty="0" smtClean="0"/>
              <a:t>Place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4, the most profitable business choice will be Cafeteria, Bar	Yoga Studio.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242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 IBM CAPSTONE PROJECT – The Battle of Neighborhoods:  Determining Business Prospects in Toronto</vt:lpstr>
      <vt:lpstr>Business Problem section</vt:lpstr>
      <vt:lpstr>Solution</vt:lpstr>
      <vt:lpstr>Data and Methodology</vt:lpstr>
      <vt:lpstr>Data Visualization</vt:lpstr>
      <vt:lpstr>Data Visualization</vt:lpstr>
      <vt:lpstr>Kmeans Clustering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Jaachinma Okafor</cp:lastModifiedBy>
  <cp:revision>5</cp:revision>
  <dcterms:created xsi:type="dcterms:W3CDTF">2018-12-16T14:33:35Z</dcterms:created>
  <dcterms:modified xsi:type="dcterms:W3CDTF">2021-05-20T14:32:24Z</dcterms:modified>
</cp:coreProperties>
</file>