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601200" cy="12801600" type="A3"/>
  <p:notesSz cx="9601200" cy="12801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28" y="-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641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641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0B9B1-92EF-4D47-9A88-35474E64AA1E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179763" y="1600200"/>
            <a:ext cx="3241675" cy="4321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60438" y="6161088"/>
            <a:ext cx="7680325" cy="50403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2160250"/>
            <a:ext cx="4160838" cy="641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438775" y="12160250"/>
            <a:ext cx="4160838" cy="641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BAA63-D339-4B9C-93B2-0B9B65EF2B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00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0090" y="3968496"/>
            <a:ext cx="8161020" cy="2688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40180" y="7168896"/>
            <a:ext cx="6720840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0ACC3-6D5D-49DE-B3E8-7716EA8CA6ED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5EAD-558A-4F10-AD6B-3A4A8C710188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0060" y="2944368"/>
            <a:ext cx="4176522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44618" y="2944368"/>
            <a:ext cx="4176522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97B65-BC45-4DFE-96FC-29E584E25DAF}" type="datetime1">
              <a:rPr lang="en-US" smtClean="0"/>
              <a:t>6/27/2024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83AC-F897-44E5-9A12-4B7F6D1E952D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4F1B-99B0-407B-9BCA-557FB3D522EA}" type="datetime1">
              <a:rPr lang="en-US" smtClean="0"/>
              <a:t>6/27/2024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8704-F5B4-4573-BC8E-5E9A44D22498}" type="datetime1">
              <a:rPr lang="en-US" smtClean="0"/>
              <a:t>6/27/2024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JOAO SANTIAGO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60EA-122B-4E31-9117-9F7D504E3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28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9553" y="807542"/>
            <a:ext cx="8474481" cy="689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0267" y="1969388"/>
            <a:ext cx="7517130" cy="362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75405" y="12128169"/>
            <a:ext cx="2849879" cy="18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0060" y="11905488"/>
            <a:ext cx="2208276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451B-AB73-493A-8B2A-152FFFF74066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0478" y="12128169"/>
            <a:ext cx="250825" cy="18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DFD4A1C-6E06-717E-E0D1-D6E781926C34}"/>
              </a:ext>
            </a:extLst>
          </p:cNvPr>
          <p:cNvSpPr/>
          <p:nvPr/>
        </p:nvSpPr>
        <p:spPr>
          <a:xfrm>
            <a:off x="-111182" y="-110837"/>
            <a:ext cx="9712382" cy="13023273"/>
          </a:xfrm>
          <a:prstGeom prst="rect">
            <a:avLst/>
          </a:prstGeom>
          <a:solidFill>
            <a:srgbClr val="1D1E2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727884-D074-8690-203A-FC10B6EFC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5FCF26-D77D-3521-D18A-10043D0A2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37FDF1-AB6C-BD50-2019-69E61D0B9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055" y="-110837"/>
            <a:ext cx="10343632" cy="132617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C4D9F7-168A-6464-0886-73749BFAC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1"/>
          <a:stretch/>
        </p:blipFill>
        <p:spPr>
          <a:xfrm>
            <a:off x="3811559" y="6852736"/>
            <a:ext cx="2038350" cy="23331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48C9F50-8880-2E44-5220-D171A9EB0974}"/>
              </a:ext>
            </a:extLst>
          </p:cNvPr>
          <p:cNvSpPr txBox="1"/>
          <p:nvPr/>
        </p:nvSpPr>
        <p:spPr>
          <a:xfrm>
            <a:off x="1726450" y="9039662"/>
            <a:ext cx="846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CSS</a:t>
            </a:r>
            <a:r>
              <a:rPr lang="pt-BR" sz="120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 </a:t>
            </a:r>
            <a:r>
              <a:rPr lang="pt-BR" sz="120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JEDI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39E743-A2D2-F605-BB68-0364E7B9DD5F}"/>
              </a:ext>
            </a:extLst>
          </p:cNvPr>
          <p:cNvSpPr txBox="1"/>
          <p:nvPr/>
        </p:nvSpPr>
        <p:spPr>
          <a:xfrm>
            <a:off x="1455073" y="10664044"/>
            <a:ext cx="720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DOMINE A FORÇA DOS SELETORES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D3F642-AF5D-45C8-6311-36007016D312}"/>
              </a:ext>
            </a:extLst>
          </p:cNvPr>
          <p:cNvSpPr txBox="1"/>
          <p:nvPr/>
        </p:nvSpPr>
        <p:spPr>
          <a:xfrm>
            <a:off x="-877426" y="54509"/>
            <a:ext cx="4155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João </a:t>
            </a:r>
          </a:p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Santiago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247196-0F5E-1744-C04B-070CBEC3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60EA-122B-4E31-9117-9F7D504E3599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5E51C6-9EC7-A46A-6144-20DF1B06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JOAO SANTIAGO</a:t>
            </a:r>
          </a:p>
        </p:txBody>
      </p:sp>
    </p:spTree>
    <p:extLst>
      <p:ext uri="{BB962C8B-B14F-4D97-AF65-F5344CB8AC3E}">
        <p14:creationId xmlns:p14="http://schemas.microsoft.com/office/powerpoint/2010/main" val="273917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691" y="2835656"/>
            <a:ext cx="759269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você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selecione elementos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outros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para </a:t>
            </a:r>
            <a:r>
              <a:rPr sz="2400" spc="-10" dirty="0">
                <a:latin typeface="Calibri"/>
                <a:cs typeface="Calibri"/>
              </a:rPr>
              <a:t>estilizar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ordenadas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com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"container",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você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.container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ul.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Veja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512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SELETOR</a:t>
            </a:r>
            <a:r>
              <a:rPr spc="-75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10" dirty="0"/>
              <a:t>DESCENDENTE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8440" y="5510784"/>
            <a:ext cx="5442983" cy="40218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5951" y="207263"/>
            <a:ext cx="4289297" cy="3975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9691" y="10031983"/>
            <a:ext cx="1022055" cy="14315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215" y="2835656"/>
            <a:ext cx="75876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semelhante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descendente,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seleciona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 </a:t>
            </a:r>
            <a:r>
              <a:rPr sz="2400" dirty="0">
                <a:latin typeface="Calibri"/>
                <a:cs typeface="Calibri"/>
              </a:rPr>
              <a:t>diretos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exemplo,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estilizar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parágrafos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classe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"destaque",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você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.destaque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p.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Veja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SELETOR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dirty="0"/>
              <a:t>FILHO</a:t>
            </a:r>
            <a:r>
              <a:rPr spc="-95" dirty="0"/>
              <a:t> </a:t>
            </a:r>
            <a:r>
              <a:rPr spc="-10" dirty="0"/>
              <a:t>DIRETO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916423"/>
            <a:ext cx="9601199" cy="43845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5951" y="207263"/>
            <a:ext cx="4289297" cy="3975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9691" y="10031983"/>
            <a:ext cx="1022055" cy="14315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6451" y="6414338"/>
            <a:ext cx="49091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4055" marR="5080" indent="-68199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FFFFFF"/>
                </a:solidFill>
                <a:latin typeface="Impact"/>
                <a:cs typeface="Impact"/>
              </a:rPr>
              <a:t>SELETORES</a:t>
            </a:r>
            <a:r>
              <a:rPr sz="7200" spc="-13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7200" spc="-25" dirty="0">
                <a:solidFill>
                  <a:srgbClr val="FFFFFF"/>
                </a:solidFill>
                <a:latin typeface="Impact"/>
                <a:cs typeface="Impact"/>
              </a:rPr>
              <a:t>DE </a:t>
            </a:r>
            <a:r>
              <a:rPr sz="7200" spc="-10" dirty="0">
                <a:solidFill>
                  <a:srgbClr val="FFFFFF"/>
                </a:solidFill>
                <a:latin typeface="Impact"/>
                <a:cs typeface="Impact"/>
              </a:rPr>
              <a:t>ATRIBUTO</a:t>
            </a:r>
            <a:endParaRPr sz="7200">
              <a:latin typeface="Impact"/>
              <a:cs typeface="Impac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02632" y="2915539"/>
            <a:ext cx="1778635" cy="2882265"/>
          </a:xfrm>
          <a:custGeom>
            <a:avLst/>
            <a:gdLst/>
            <a:ahLst/>
            <a:cxnLst/>
            <a:rect l="l" t="t" r="r" b="b"/>
            <a:pathLst>
              <a:path w="1778634" h="2882265">
                <a:moveTo>
                  <a:pt x="854328" y="656716"/>
                </a:moveTo>
                <a:lnTo>
                  <a:pt x="536575" y="1883155"/>
                </a:lnTo>
                <a:lnTo>
                  <a:pt x="854328" y="1883155"/>
                </a:lnTo>
                <a:lnTo>
                  <a:pt x="854328" y="656716"/>
                </a:lnTo>
                <a:close/>
              </a:path>
              <a:path w="1778634" h="2882265">
                <a:moveTo>
                  <a:pt x="621156" y="0"/>
                </a:moveTo>
                <a:lnTo>
                  <a:pt x="1573402" y="0"/>
                </a:lnTo>
                <a:lnTo>
                  <a:pt x="1573402" y="1883155"/>
                </a:lnTo>
                <a:lnTo>
                  <a:pt x="1778126" y="1883155"/>
                </a:lnTo>
                <a:lnTo>
                  <a:pt x="1778126" y="2374518"/>
                </a:lnTo>
                <a:lnTo>
                  <a:pt x="1573402" y="2374518"/>
                </a:lnTo>
                <a:lnTo>
                  <a:pt x="1573402" y="2881756"/>
                </a:lnTo>
                <a:lnTo>
                  <a:pt x="854328" y="2881756"/>
                </a:lnTo>
                <a:lnTo>
                  <a:pt x="854328" y="2374518"/>
                </a:lnTo>
                <a:lnTo>
                  <a:pt x="0" y="2374518"/>
                </a:lnTo>
                <a:lnTo>
                  <a:pt x="0" y="1883155"/>
                </a:lnTo>
                <a:lnTo>
                  <a:pt x="621156" y="0"/>
                </a:lnTo>
                <a:close/>
              </a:path>
            </a:pathLst>
          </a:custGeom>
          <a:ln w="9144">
            <a:solidFill>
              <a:srgbClr val="11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5544" y="2860294"/>
            <a:ext cx="1696720" cy="2992120"/>
          </a:xfrm>
          <a:custGeom>
            <a:avLst/>
            <a:gdLst/>
            <a:ahLst/>
            <a:cxnLst/>
            <a:rect l="l" t="t" r="r" b="b"/>
            <a:pathLst>
              <a:path w="1696720" h="2992120">
                <a:moveTo>
                  <a:pt x="850900" y="443229"/>
                </a:moveTo>
                <a:lnTo>
                  <a:pt x="784320" y="458581"/>
                </a:lnTo>
                <a:lnTo>
                  <a:pt x="744982" y="504698"/>
                </a:lnTo>
                <a:lnTo>
                  <a:pt x="730678" y="563499"/>
                </a:lnTo>
                <a:lnTo>
                  <a:pt x="725662" y="606329"/>
                </a:lnTo>
                <a:lnTo>
                  <a:pt x="722074" y="658113"/>
                </a:lnTo>
                <a:lnTo>
                  <a:pt x="719920" y="718851"/>
                </a:lnTo>
                <a:lnTo>
                  <a:pt x="719201" y="788542"/>
                </a:lnTo>
                <a:lnTo>
                  <a:pt x="719201" y="2194686"/>
                </a:lnTo>
                <a:lnTo>
                  <a:pt x="719867" y="2272834"/>
                </a:lnTo>
                <a:lnTo>
                  <a:pt x="721868" y="2339895"/>
                </a:lnTo>
                <a:lnTo>
                  <a:pt x="725201" y="2395870"/>
                </a:lnTo>
                <a:lnTo>
                  <a:pt x="729869" y="2440765"/>
                </a:lnTo>
                <a:lnTo>
                  <a:pt x="743204" y="2497328"/>
                </a:lnTo>
                <a:lnTo>
                  <a:pt x="781224" y="2536078"/>
                </a:lnTo>
                <a:lnTo>
                  <a:pt x="847344" y="2549016"/>
                </a:lnTo>
                <a:lnTo>
                  <a:pt x="883918" y="2545230"/>
                </a:lnTo>
                <a:lnTo>
                  <a:pt x="936444" y="2514941"/>
                </a:lnTo>
                <a:lnTo>
                  <a:pt x="961350" y="2458169"/>
                </a:lnTo>
                <a:lnTo>
                  <a:pt x="968322" y="2415818"/>
                </a:lnTo>
                <a:lnTo>
                  <a:pt x="973294" y="2361372"/>
                </a:lnTo>
                <a:lnTo>
                  <a:pt x="976273" y="2294820"/>
                </a:lnTo>
                <a:lnTo>
                  <a:pt x="977265" y="2216150"/>
                </a:lnTo>
                <a:lnTo>
                  <a:pt x="977265" y="788542"/>
                </a:lnTo>
                <a:lnTo>
                  <a:pt x="976650" y="716789"/>
                </a:lnTo>
                <a:lnTo>
                  <a:pt x="974804" y="654567"/>
                </a:lnTo>
                <a:lnTo>
                  <a:pt x="971724" y="601884"/>
                </a:lnTo>
                <a:lnTo>
                  <a:pt x="967406" y="558748"/>
                </a:lnTo>
                <a:lnTo>
                  <a:pt x="955040" y="501141"/>
                </a:lnTo>
                <a:lnTo>
                  <a:pt x="917876" y="457707"/>
                </a:lnTo>
                <a:lnTo>
                  <a:pt x="850900" y="443229"/>
                </a:lnTo>
                <a:close/>
              </a:path>
              <a:path w="1696720" h="2992120">
                <a:moveTo>
                  <a:pt x="834897" y="0"/>
                </a:moveTo>
                <a:lnTo>
                  <a:pt x="886864" y="1020"/>
                </a:lnTo>
                <a:lnTo>
                  <a:pt x="937606" y="4084"/>
                </a:lnTo>
                <a:lnTo>
                  <a:pt x="987123" y="9191"/>
                </a:lnTo>
                <a:lnTo>
                  <a:pt x="1035415" y="16342"/>
                </a:lnTo>
                <a:lnTo>
                  <a:pt x="1082479" y="25539"/>
                </a:lnTo>
                <a:lnTo>
                  <a:pt x="1128315" y="36782"/>
                </a:lnTo>
                <a:lnTo>
                  <a:pt x="1172921" y="50074"/>
                </a:lnTo>
                <a:lnTo>
                  <a:pt x="1216297" y="65414"/>
                </a:lnTo>
                <a:lnTo>
                  <a:pt x="1258443" y="82803"/>
                </a:lnTo>
                <a:lnTo>
                  <a:pt x="1309956" y="107179"/>
                </a:lnTo>
                <a:lnTo>
                  <a:pt x="1357602" y="133058"/>
                </a:lnTo>
                <a:lnTo>
                  <a:pt x="1401384" y="160438"/>
                </a:lnTo>
                <a:lnTo>
                  <a:pt x="1441308" y="189312"/>
                </a:lnTo>
                <a:lnTo>
                  <a:pt x="1477377" y="219677"/>
                </a:lnTo>
                <a:lnTo>
                  <a:pt x="1509596" y="251528"/>
                </a:lnTo>
                <a:lnTo>
                  <a:pt x="1537970" y="284860"/>
                </a:lnTo>
                <a:lnTo>
                  <a:pt x="1567170" y="325448"/>
                </a:lnTo>
                <a:lnTo>
                  <a:pt x="1593050" y="367712"/>
                </a:lnTo>
                <a:lnTo>
                  <a:pt x="1615614" y="411654"/>
                </a:lnTo>
                <a:lnTo>
                  <a:pt x="1634866" y="457279"/>
                </a:lnTo>
                <a:lnTo>
                  <a:pt x="1650808" y="504591"/>
                </a:lnTo>
                <a:lnTo>
                  <a:pt x="1663445" y="553592"/>
                </a:lnTo>
                <a:lnTo>
                  <a:pt x="1676457" y="628842"/>
                </a:lnTo>
                <a:lnTo>
                  <a:pt x="1681738" y="673057"/>
                </a:lnTo>
                <a:lnTo>
                  <a:pt x="1686204" y="721665"/>
                </a:lnTo>
                <a:lnTo>
                  <a:pt x="1689855" y="774667"/>
                </a:lnTo>
                <a:lnTo>
                  <a:pt x="1692693" y="832061"/>
                </a:lnTo>
                <a:lnTo>
                  <a:pt x="1694719" y="893849"/>
                </a:lnTo>
                <a:lnTo>
                  <a:pt x="1695934" y="960030"/>
                </a:lnTo>
                <a:lnTo>
                  <a:pt x="1696339" y="1030604"/>
                </a:lnTo>
                <a:lnTo>
                  <a:pt x="1696339" y="1991867"/>
                </a:lnTo>
                <a:lnTo>
                  <a:pt x="1695901" y="2062442"/>
                </a:lnTo>
                <a:lnTo>
                  <a:pt x="1694587" y="2128623"/>
                </a:lnTo>
                <a:lnTo>
                  <a:pt x="1692397" y="2190411"/>
                </a:lnTo>
                <a:lnTo>
                  <a:pt x="1689328" y="2247805"/>
                </a:lnTo>
                <a:lnTo>
                  <a:pt x="1685381" y="2300807"/>
                </a:lnTo>
                <a:lnTo>
                  <a:pt x="1680553" y="2349415"/>
                </a:lnTo>
                <a:lnTo>
                  <a:pt x="1674844" y="2393630"/>
                </a:lnTo>
                <a:lnTo>
                  <a:pt x="1668253" y="2433451"/>
                </a:lnTo>
                <a:lnTo>
                  <a:pt x="1646777" y="2518177"/>
                </a:lnTo>
                <a:lnTo>
                  <a:pt x="1628525" y="2566378"/>
                </a:lnTo>
                <a:lnTo>
                  <a:pt x="1606026" y="2613485"/>
                </a:lnTo>
                <a:lnTo>
                  <a:pt x="1579282" y="2659502"/>
                </a:lnTo>
                <a:lnTo>
                  <a:pt x="1548298" y="2704432"/>
                </a:lnTo>
                <a:lnTo>
                  <a:pt x="1513078" y="2748279"/>
                </a:lnTo>
                <a:lnTo>
                  <a:pt x="1480078" y="2783914"/>
                </a:lnTo>
                <a:lnTo>
                  <a:pt x="1445194" y="2816577"/>
                </a:lnTo>
                <a:lnTo>
                  <a:pt x="1408425" y="2846264"/>
                </a:lnTo>
                <a:lnTo>
                  <a:pt x="1369767" y="2872975"/>
                </a:lnTo>
                <a:lnTo>
                  <a:pt x="1329218" y="2896707"/>
                </a:lnTo>
                <a:lnTo>
                  <a:pt x="1286777" y="2917457"/>
                </a:lnTo>
                <a:lnTo>
                  <a:pt x="1242441" y="2935224"/>
                </a:lnTo>
                <a:lnTo>
                  <a:pt x="1196441" y="2950332"/>
                </a:lnTo>
                <a:lnTo>
                  <a:pt x="1148904" y="2963109"/>
                </a:lnTo>
                <a:lnTo>
                  <a:pt x="1099832" y="2973559"/>
                </a:lnTo>
                <a:lnTo>
                  <a:pt x="1049227" y="2981683"/>
                </a:lnTo>
                <a:lnTo>
                  <a:pt x="997092" y="2987482"/>
                </a:lnTo>
                <a:lnTo>
                  <a:pt x="943428" y="2990961"/>
                </a:lnTo>
                <a:lnTo>
                  <a:pt x="888238" y="2992120"/>
                </a:lnTo>
                <a:lnTo>
                  <a:pt x="831953" y="2991386"/>
                </a:lnTo>
                <a:lnTo>
                  <a:pt x="777823" y="2989183"/>
                </a:lnTo>
                <a:lnTo>
                  <a:pt x="725847" y="2985511"/>
                </a:lnTo>
                <a:lnTo>
                  <a:pt x="676025" y="2980368"/>
                </a:lnTo>
                <a:lnTo>
                  <a:pt x="628358" y="2973753"/>
                </a:lnTo>
                <a:lnTo>
                  <a:pt x="582845" y="2965666"/>
                </a:lnTo>
                <a:lnTo>
                  <a:pt x="539486" y="2956105"/>
                </a:lnTo>
                <a:lnTo>
                  <a:pt x="498282" y="2945069"/>
                </a:lnTo>
                <a:lnTo>
                  <a:pt x="459231" y="2932556"/>
                </a:lnTo>
                <a:lnTo>
                  <a:pt x="411831" y="2914159"/>
                </a:lnTo>
                <a:lnTo>
                  <a:pt x="367272" y="2893038"/>
                </a:lnTo>
                <a:lnTo>
                  <a:pt x="325550" y="2869192"/>
                </a:lnTo>
                <a:lnTo>
                  <a:pt x="286661" y="2842617"/>
                </a:lnTo>
                <a:lnTo>
                  <a:pt x="250600" y="2813312"/>
                </a:lnTo>
                <a:lnTo>
                  <a:pt x="217362" y="2781274"/>
                </a:lnTo>
                <a:lnTo>
                  <a:pt x="186944" y="2746502"/>
                </a:lnTo>
                <a:lnTo>
                  <a:pt x="154738" y="2704021"/>
                </a:lnTo>
                <a:lnTo>
                  <a:pt x="125809" y="2660786"/>
                </a:lnTo>
                <a:lnTo>
                  <a:pt x="100155" y="2616803"/>
                </a:lnTo>
                <a:lnTo>
                  <a:pt x="77771" y="2572079"/>
                </a:lnTo>
                <a:lnTo>
                  <a:pt x="58653" y="2526621"/>
                </a:lnTo>
                <a:lnTo>
                  <a:pt x="42799" y="2480436"/>
                </a:lnTo>
                <a:lnTo>
                  <a:pt x="25924" y="2410230"/>
                </a:lnTo>
                <a:lnTo>
                  <a:pt x="19059" y="2369020"/>
                </a:lnTo>
                <a:lnTo>
                  <a:pt x="13244" y="2323739"/>
                </a:lnTo>
                <a:lnTo>
                  <a:pt x="8481" y="2274389"/>
                </a:lnTo>
                <a:lnTo>
                  <a:pt x="4774" y="2220971"/>
                </a:lnTo>
                <a:lnTo>
                  <a:pt x="2123" y="2163485"/>
                </a:lnTo>
                <a:lnTo>
                  <a:pt x="531" y="2101934"/>
                </a:lnTo>
                <a:lnTo>
                  <a:pt x="0" y="2036317"/>
                </a:lnTo>
                <a:lnTo>
                  <a:pt x="0" y="1030604"/>
                </a:lnTo>
                <a:lnTo>
                  <a:pt x="476" y="965851"/>
                </a:lnTo>
                <a:lnTo>
                  <a:pt x="1905" y="903860"/>
                </a:lnTo>
                <a:lnTo>
                  <a:pt x="4286" y="844633"/>
                </a:lnTo>
                <a:lnTo>
                  <a:pt x="7619" y="788171"/>
                </a:lnTo>
                <a:lnTo>
                  <a:pt x="11906" y="734475"/>
                </a:lnTo>
                <a:lnTo>
                  <a:pt x="17144" y="683545"/>
                </a:lnTo>
                <a:lnTo>
                  <a:pt x="23336" y="635383"/>
                </a:lnTo>
                <a:lnTo>
                  <a:pt x="30480" y="589990"/>
                </a:lnTo>
                <a:lnTo>
                  <a:pt x="38576" y="547366"/>
                </a:lnTo>
                <a:lnTo>
                  <a:pt x="47625" y="507511"/>
                </a:lnTo>
                <a:lnTo>
                  <a:pt x="57626" y="470429"/>
                </a:lnTo>
                <a:lnTo>
                  <a:pt x="85489" y="393182"/>
                </a:lnTo>
                <a:lnTo>
                  <a:pt x="105737" y="352177"/>
                </a:lnTo>
                <a:lnTo>
                  <a:pt x="129323" y="313102"/>
                </a:lnTo>
                <a:lnTo>
                  <a:pt x="156245" y="275958"/>
                </a:lnTo>
                <a:lnTo>
                  <a:pt x="186503" y="240747"/>
                </a:lnTo>
                <a:lnTo>
                  <a:pt x="220095" y="207470"/>
                </a:lnTo>
                <a:lnTo>
                  <a:pt x="257021" y="176128"/>
                </a:lnTo>
                <a:lnTo>
                  <a:pt x="297278" y="146722"/>
                </a:lnTo>
                <a:lnTo>
                  <a:pt x="340868" y="119252"/>
                </a:lnTo>
                <a:lnTo>
                  <a:pt x="382499" y="96594"/>
                </a:lnTo>
                <a:lnTo>
                  <a:pt x="425860" y="76321"/>
                </a:lnTo>
                <a:lnTo>
                  <a:pt x="470949" y="58433"/>
                </a:lnTo>
                <a:lnTo>
                  <a:pt x="517765" y="42931"/>
                </a:lnTo>
                <a:lnTo>
                  <a:pt x="566308" y="29813"/>
                </a:lnTo>
                <a:lnTo>
                  <a:pt x="616577" y="19080"/>
                </a:lnTo>
                <a:lnTo>
                  <a:pt x="668572" y="10732"/>
                </a:lnTo>
                <a:lnTo>
                  <a:pt x="722290" y="4770"/>
                </a:lnTo>
                <a:lnTo>
                  <a:pt x="777732" y="1192"/>
                </a:lnTo>
                <a:lnTo>
                  <a:pt x="834897" y="0"/>
                </a:lnTo>
                <a:close/>
              </a:path>
            </a:pathLst>
          </a:custGeom>
          <a:ln w="9144">
            <a:solidFill>
              <a:srgbClr val="11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3" y="8776716"/>
            <a:ext cx="7732776" cy="1051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8367" y="9355328"/>
            <a:ext cx="74377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1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seletores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atributo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permitem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você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selecione elementos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seus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atributos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HTML.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úteis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você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precisa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estilizar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elementos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atributos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específicos.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Veja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exemplos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abaixo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787" y="2835656"/>
            <a:ext cx="757618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existente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selecionar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possuem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determinado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atributo,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independentemente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seu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valor.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estilizar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possuem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target,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você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seletor [target].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Veja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72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SELETOR</a:t>
            </a:r>
            <a:r>
              <a:rPr spc="-90" dirty="0"/>
              <a:t> </a:t>
            </a:r>
            <a:r>
              <a:rPr dirty="0"/>
              <a:t>DE</a:t>
            </a:r>
            <a:r>
              <a:rPr spc="-100" dirty="0"/>
              <a:t> </a:t>
            </a:r>
            <a:r>
              <a:rPr spc="-35" dirty="0"/>
              <a:t>ATRIBUTO</a:t>
            </a:r>
            <a:r>
              <a:rPr spc="-75" dirty="0"/>
              <a:t> </a:t>
            </a:r>
            <a:r>
              <a:rPr spc="-10" dirty="0"/>
              <a:t>EXISTENTE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17" y="5390388"/>
            <a:ext cx="8114988" cy="312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5951" y="207263"/>
            <a:ext cx="4289297" cy="3975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9691" y="10031983"/>
            <a:ext cx="1022055" cy="14315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259" y="2835656"/>
            <a:ext cx="76447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selecionar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possuem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determinado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valor </a:t>
            </a:r>
            <a:r>
              <a:rPr sz="2400" dirty="0">
                <a:latin typeface="Calibri"/>
                <a:cs typeface="Calibri"/>
              </a:rPr>
              <a:t>específico.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estilizar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atributo target="_blank",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você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[target="_blank"].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Veja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53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SELETOR</a:t>
            </a:r>
            <a:r>
              <a:rPr spc="-65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35" dirty="0"/>
              <a:t>ATRIBUTO</a:t>
            </a:r>
            <a:r>
              <a:rPr spc="-50" dirty="0"/>
              <a:t> </a:t>
            </a:r>
            <a:r>
              <a:rPr dirty="0"/>
              <a:t>COM</a:t>
            </a:r>
            <a:r>
              <a:rPr spc="-90" dirty="0"/>
              <a:t> </a:t>
            </a:r>
            <a:r>
              <a:rPr spc="-10" dirty="0"/>
              <a:t>VALOR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8440" y="5538215"/>
            <a:ext cx="5442983" cy="312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5951" y="207263"/>
            <a:ext cx="4289297" cy="3975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9691" y="10031983"/>
            <a:ext cx="1022055" cy="14315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5892" y="6414338"/>
            <a:ext cx="62490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056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FFFFFF"/>
                </a:solidFill>
                <a:latin typeface="Impact"/>
                <a:cs typeface="Impact"/>
              </a:rPr>
              <a:t>SELETORES</a:t>
            </a:r>
            <a:r>
              <a:rPr sz="7200" spc="-13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7200" spc="-25" dirty="0">
                <a:solidFill>
                  <a:srgbClr val="FFFFFF"/>
                </a:solidFill>
                <a:latin typeface="Impact"/>
                <a:cs typeface="Impact"/>
              </a:rPr>
              <a:t>DE </a:t>
            </a:r>
            <a:r>
              <a:rPr sz="7200" spc="-10" dirty="0">
                <a:solidFill>
                  <a:srgbClr val="FFFFFF"/>
                </a:solidFill>
                <a:latin typeface="Impact"/>
                <a:cs typeface="Impact"/>
              </a:rPr>
              <a:t>PSEUDO-CLASSES</a:t>
            </a:r>
            <a:endParaRPr sz="7200">
              <a:latin typeface="Impact"/>
              <a:cs typeface="Impac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31715" y="2915539"/>
            <a:ext cx="1721485" cy="2936875"/>
          </a:xfrm>
          <a:custGeom>
            <a:avLst/>
            <a:gdLst/>
            <a:ahLst/>
            <a:cxnLst/>
            <a:rect l="l" t="t" r="r" b="b"/>
            <a:pathLst>
              <a:path w="1721484" h="2936875">
                <a:moveTo>
                  <a:pt x="37337" y="0"/>
                </a:moveTo>
                <a:lnTo>
                  <a:pt x="1580514" y="0"/>
                </a:lnTo>
                <a:lnTo>
                  <a:pt x="1580514" y="461009"/>
                </a:lnTo>
                <a:lnTo>
                  <a:pt x="688848" y="461009"/>
                </a:lnTo>
                <a:lnTo>
                  <a:pt x="688848" y="950467"/>
                </a:lnTo>
                <a:lnTo>
                  <a:pt x="723263" y="912932"/>
                </a:lnTo>
                <a:lnTo>
                  <a:pt x="759605" y="879343"/>
                </a:lnTo>
                <a:lnTo>
                  <a:pt x="797871" y="849704"/>
                </a:lnTo>
                <a:lnTo>
                  <a:pt x="838061" y="824014"/>
                </a:lnTo>
                <a:lnTo>
                  <a:pt x="880173" y="802274"/>
                </a:lnTo>
                <a:lnTo>
                  <a:pt x="924205" y="784486"/>
                </a:lnTo>
                <a:lnTo>
                  <a:pt x="970156" y="770649"/>
                </a:lnTo>
                <a:lnTo>
                  <a:pt x="1018023" y="760764"/>
                </a:lnTo>
                <a:lnTo>
                  <a:pt x="1067807" y="754833"/>
                </a:lnTo>
                <a:lnTo>
                  <a:pt x="1119505" y="752855"/>
                </a:lnTo>
                <a:lnTo>
                  <a:pt x="1177523" y="754520"/>
                </a:lnTo>
                <a:lnTo>
                  <a:pt x="1232633" y="759515"/>
                </a:lnTo>
                <a:lnTo>
                  <a:pt x="1284835" y="767840"/>
                </a:lnTo>
                <a:lnTo>
                  <a:pt x="1334130" y="779495"/>
                </a:lnTo>
                <a:lnTo>
                  <a:pt x="1380521" y="794480"/>
                </a:lnTo>
                <a:lnTo>
                  <a:pt x="1424009" y="812794"/>
                </a:lnTo>
                <a:lnTo>
                  <a:pt x="1464595" y="834439"/>
                </a:lnTo>
                <a:lnTo>
                  <a:pt x="1502280" y="859414"/>
                </a:lnTo>
                <a:lnTo>
                  <a:pt x="1537068" y="887718"/>
                </a:lnTo>
                <a:lnTo>
                  <a:pt x="1568958" y="919352"/>
                </a:lnTo>
                <a:lnTo>
                  <a:pt x="1612193" y="977800"/>
                </a:lnTo>
                <a:lnTo>
                  <a:pt x="1631111" y="1012480"/>
                </a:lnTo>
                <a:lnTo>
                  <a:pt x="1648229" y="1050797"/>
                </a:lnTo>
                <a:lnTo>
                  <a:pt x="1663546" y="1092749"/>
                </a:lnTo>
                <a:lnTo>
                  <a:pt x="1677063" y="1138337"/>
                </a:lnTo>
                <a:lnTo>
                  <a:pt x="1688779" y="1187559"/>
                </a:lnTo>
                <a:lnTo>
                  <a:pt x="1698693" y="1240415"/>
                </a:lnTo>
                <a:lnTo>
                  <a:pt x="1706806" y="1296905"/>
                </a:lnTo>
                <a:lnTo>
                  <a:pt x="1713116" y="1357026"/>
                </a:lnTo>
                <a:lnTo>
                  <a:pt x="1717624" y="1420779"/>
                </a:lnTo>
                <a:lnTo>
                  <a:pt x="1720329" y="1488164"/>
                </a:lnTo>
                <a:lnTo>
                  <a:pt x="1721231" y="1559178"/>
                </a:lnTo>
                <a:lnTo>
                  <a:pt x="1721231" y="1970404"/>
                </a:lnTo>
                <a:lnTo>
                  <a:pt x="1720868" y="2036426"/>
                </a:lnTo>
                <a:lnTo>
                  <a:pt x="1719780" y="2098429"/>
                </a:lnTo>
                <a:lnTo>
                  <a:pt x="1717966" y="2156412"/>
                </a:lnTo>
                <a:lnTo>
                  <a:pt x="1715424" y="2210376"/>
                </a:lnTo>
                <a:lnTo>
                  <a:pt x="1712154" y="2260319"/>
                </a:lnTo>
                <a:lnTo>
                  <a:pt x="1708154" y="2306240"/>
                </a:lnTo>
                <a:lnTo>
                  <a:pt x="1703424" y="2348137"/>
                </a:lnTo>
                <a:lnTo>
                  <a:pt x="1697961" y="2386010"/>
                </a:lnTo>
                <a:lnTo>
                  <a:pt x="1680135" y="2467017"/>
                </a:lnTo>
                <a:lnTo>
                  <a:pt x="1664795" y="2512991"/>
                </a:lnTo>
                <a:lnTo>
                  <a:pt x="1645745" y="2557779"/>
                </a:lnTo>
                <a:lnTo>
                  <a:pt x="1622980" y="2601383"/>
                </a:lnTo>
                <a:lnTo>
                  <a:pt x="1596496" y="2643801"/>
                </a:lnTo>
                <a:lnTo>
                  <a:pt x="1566290" y="2685033"/>
                </a:lnTo>
                <a:lnTo>
                  <a:pt x="1537311" y="2718709"/>
                </a:lnTo>
                <a:lnTo>
                  <a:pt x="1505237" y="2750065"/>
                </a:lnTo>
                <a:lnTo>
                  <a:pt x="1470069" y="2779099"/>
                </a:lnTo>
                <a:lnTo>
                  <a:pt x="1431805" y="2805810"/>
                </a:lnTo>
                <a:lnTo>
                  <a:pt x="1390447" y="2830195"/>
                </a:lnTo>
                <a:lnTo>
                  <a:pt x="1345995" y="2852251"/>
                </a:lnTo>
                <a:lnTo>
                  <a:pt x="1298448" y="2871978"/>
                </a:lnTo>
                <a:lnTo>
                  <a:pt x="1254311" y="2887200"/>
                </a:lnTo>
                <a:lnTo>
                  <a:pt x="1207815" y="2900388"/>
                </a:lnTo>
                <a:lnTo>
                  <a:pt x="1158959" y="2911543"/>
                </a:lnTo>
                <a:lnTo>
                  <a:pt x="1107741" y="2920666"/>
                </a:lnTo>
                <a:lnTo>
                  <a:pt x="1054160" y="2927760"/>
                </a:lnTo>
                <a:lnTo>
                  <a:pt x="998214" y="2932824"/>
                </a:lnTo>
                <a:lnTo>
                  <a:pt x="939901" y="2935862"/>
                </a:lnTo>
                <a:lnTo>
                  <a:pt x="879221" y="2936875"/>
                </a:lnTo>
                <a:lnTo>
                  <a:pt x="824364" y="2935907"/>
                </a:lnTo>
                <a:lnTo>
                  <a:pt x="770819" y="2933003"/>
                </a:lnTo>
                <a:lnTo>
                  <a:pt x="718587" y="2928161"/>
                </a:lnTo>
                <a:lnTo>
                  <a:pt x="667667" y="2921383"/>
                </a:lnTo>
                <a:lnTo>
                  <a:pt x="618061" y="2912665"/>
                </a:lnTo>
                <a:lnTo>
                  <a:pt x="569769" y="2902008"/>
                </a:lnTo>
                <a:lnTo>
                  <a:pt x="522793" y="2889412"/>
                </a:lnTo>
                <a:lnTo>
                  <a:pt x="477132" y="2874874"/>
                </a:lnTo>
                <a:lnTo>
                  <a:pt x="432789" y="2858395"/>
                </a:lnTo>
                <a:lnTo>
                  <a:pt x="389763" y="2839974"/>
                </a:lnTo>
                <a:lnTo>
                  <a:pt x="344207" y="2817212"/>
                </a:lnTo>
                <a:lnTo>
                  <a:pt x="301688" y="2792107"/>
                </a:lnTo>
                <a:lnTo>
                  <a:pt x="262203" y="2764658"/>
                </a:lnTo>
                <a:lnTo>
                  <a:pt x="225750" y="2734863"/>
                </a:lnTo>
                <a:lnTo>
                  <a:pt x="192328" y="2702721"/>
                </a:lnTo>
                <a:lnTo>
                  <a:pt x="161934" y="2668232"/>
                </a:lnTo>
                <a:lnTo>
                  <a:pt x="134566" y="2631394"/>
                </a:lnTo>
                <a:lnTo>
                  <a:pt x="110222" y="2592206"/>
                </a:lnTo>
                <a:lnTo>
                  <a:pt x="88900" y="2550667"/>
                </a:lnTo>
                <a:lnTo>
                  <a:pt x="61721" y="2480764"/>
                </a:lnTo>
                <a:lnTo>
                  <a:pt x="49988" y="2441438"/>
                </a:lnTo>
                <a:lnTo>
                  <a:pt x="39492" y="2399194"/>
                </a:lnTo>
                <a:lnTo>
                  <a:pt x="30232" y="2354033"/>
                </a:lnTo>
                <a:lnTo>
                  <a:pt x="22209" y="2305954"/>
                </a:lnTo>
                <a:lnTo>
                  <a:pt x="15421" y="2254957"/>
                </a:lnTo>
                <a:lnTo>
                  <a:pt x="9868" y="2201041"/>
                </a:lnTo>
                <a:lnTo>
                  <a:pt x="5550" y="2144206"/>
                </a:lnTo>
                <a:lnTo>
                  <a:pt x="2466" y="2084451"/>
                </a:lnTo>
                <a:lnTo>
                  <a:pt x="616" y="2021776"/>
                </a:lnTo>
                <a:lnTo>
                  <a:pt x="0" y="1956180"/>
                </a:lnTo>
                <a:lnTo>
                  <a:pt x="0" y="1799589"/>
                </a:lnTo>
                <a:lnTo>
                  <a:pt x="719074" y="1799589"/>
                </a:lnTo>
                <a:lnTo>
                  <a:pt x="719074" y="1979294"/>
                </a:lnTo>
                <a:lnTo>
                  <a:pt x="719377" y="2046630"/>
                </a:lnTo>
                <a:lnTo>
                  <a:pt x="720290" y="2108906"/>
                </a:lnTo>
                <a:lnTo>
                  <a:pt x="721813" y="2166121"/>
                </a:lnTo>
                <a:lnTo>
                  <a:pt x="723947" y="2218277"/>
                </a:lnTo>
                <a:lnTo>
                  <a:pt x="726695" y="2265372"/>
                </a:lnTo>
                <a:lnTo>
                  <a:pt x="730057" y="2307407"/>
                </a:lnTo>
                <a:lnTo>
                  <a:pt x="738632" y="2376296"/>
                </a:lnTo>
                <a:lnTo>
                  <a:pt x="754443" y="2427656"/>
                </a:lnTo>
                <a:lnTo>
                  <a:pt x="782256" y="2464371"/>
                </a:lnTo>
                <a:lnTo>
                  <a:pt x="822071" y="2486417"/>
                </a:lnTo>
                <a:lnTo>
                  <a:pt x="873887" y="2493771"/>
                </a:lnTo>
                <a:lnTo>
                  <a:pt x="899346" y="2491652"/>
                </a:lnTo>
                <a:lnTo>
                  <a:pt x="942502" y="2474698"/>
                </a:lnTo>
                <a:lnTo>
                  <a:pt x="974822" y="2442650"/>
                </a:lnTo>
                <a:lnTo>
                  <a:pt x="992590" y="2406177"/>
                </a:lnTo>
                <a:lnTo>
                  <a:pt x="997418" y="2343201"/>
                </a:lnTo>
                <a:lnTo>
                  <a:pt x="999180" y="2256748"/>
                </a:lnTo>
                <a:lnTo>
                  <a:pt x="1000107" y="2197507"/>
                </a:lnTo>
                <a:lnTo>
                  <a:pt x="1001058" y="2127587"/>
                </a:lnTo>
                <a:lnTo>
                  <a:pt x="1002030" y="2046985"/>
                </a:lnTo>
                <a:lnTo>
                  <a:pt x="1002030" y="1475612"/>
                </a:lnTo>
                <a:lnTo>
                  <a:pt x="999930" y="1401030"/>
                </a:lnTo>
                <a:lnTo>
                  <a:pt x="993616" y="1339389"/>
                </a:lnTo>
                <a:lnTo>
                  <a:pt x="983063" y="1290679"/>
                </a:lnTo>
                <a:lnTo>
                  <a:pt x="968248" y="1254886"/>
                </a:lnTo>
                <a:lnTo>
                  <a:pt x="923321" y="1210770"/>
                </a:lnTo>
                <a:lnTo>
                  <a:pt x="856107" y="1196085"/>
                </a:lnTo>
                <a:lnTo>
                  <a:pt x="832171" y="1197987"/>
                </a:lnTo>
                <a:lnTo>
                  <a:pt x="790348" y="1213123"/>
                </a:lnTo>
                <a:lnTo>
                  <a:pt x="757035" y="1241740"/>
                </a:lnTo>
                <a:lnTo>
                  <a:pt x="735230" y="1274264"/>
                </a:lnTo>
                <a:lnTo>
                  <a:pt x="724592" y="1314408"/>
                </a:lnTo>
                <a:lnTo>
                  <a:pt x="719691" y="1394938"/>
                </a:lnTo>
                <a:lnTo>
                  <a:pt x="719074" y="1452371"/>
                </a:lnTo>
                <a:lnTo>
                  <a:pt x="7112" y="1452371"/>
                </a:lnTo>
                <a:lnTo>
                  <a:pt x="37337" y="0"/>
                </a:lnTo>
                <a:close/>
              </a:path>
            </a:pathLst>
          </a:custGeom>
          <a:ln w="9144">
            <a:solidFill>
              <a:srgbClr val="11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8614" y="2860294"/>
            <a:ext cx="1696720" cy="2992120"/>
          </a:xfrm>
          <a:custGeom>
            <a:avLst/>
            <a:gdLst/>
            <a:ahLst/>
            <a:cxnLst/>
            <a:rect l="l" t="t" r="r" b="b"/>
            <a:pathLst>
              <a:path w="1696720" h="2992120">
                <a:moveTo>
                  <a:pt x="850773" y="443229"/>
                </a:moveTo>
                <a:lnTo>
                  <a:pt x="784288" y="458581"/>
                </a:lnTo>
                <a:lnTo>
                  <a:pt x="744855" y="504698"/>
                </a:lnTo>
                <a:lnTo>
                  <a:pt x="730551" y="563499"/>
                </a:lnTo>
                <a:lnTo>
                  <a:pt x="725535" y="606329"/>
                </a:lnTo>
                <a:lnTo>
                  <a:pt x="721947" y="658113"/>
                </a:lnTo>
                <a:lnTo>
                  <a:pt x="719793" y="718851"/>
                </a:lnTo>
                <a:lnTo>
                  <a:pt x="719074" y="788542"/>
                </a:lnTo>
                <a:lnTo>
                  <a:pt x="719074" y="2194686"/>
                </a:lnTo>
                <a:lnTo>
                  <a:pt x="719740" y="2272834"/>
                </a:lnTo>
                <a:lnTo>
                  <a:pt x="721740" y="2339895"/>
                </a:lnTo>
                <a:lnTo>
                  <a:pt x="725074" y="2395870"/>
                </a:lnTo>
                <a:lnTo>
                  <a:pt x="729741" y="2440765"/>
                </a:lnTo>
                <a:lnTo>
                  <a:pt x="743076" y="2497328"/>
                </a:lnTo>
                <a:lnTo>
                  <a:pt x="781145" y="2536078"/>
                </a:lnTo>
                <a:lnTo>
                  <a:pt x="847217" y="2549016"/>
                </a:lnTo>
                <a:lnTo>
                  <a:pt x="883844" y="2545230"/>
                </a:lnTo>
                <a:lnTo>
                  <a:pt x="936335" y="2514941"/>
                </a:lnTo>
                <a:lnTo>
                  <a:pt x="961223" y="2458169"/>
                </a:lnTo>
                <a:lnTo>
                  <a:pt x="968195" y="2415818"/>
                </a:lnTo>
                <a:lnTo>
                  <a:pt x="973167" y="2361372"/>
                </a:lnTo>
                <a:lnTo>
                  <a:pt x="976146" y="2294820"/>
                </a:lnTo>
                <a:lnTo>
                  <a:pt x="977138" y="2216150"/>
                </a:lnTo>
                <a:lnTo>
                  <a:pt x="977138" y="788542"/>
                </a:lnTo>
                <a:lnTo>
                  <a:pt x="976523" y="716789"/>
                </a:lnTo>
                <a:lnTo>
                  <a:pt x="974677" y="654567"/>
                </a:lnTo>
                <a:lnTo>
                  <a:pt x="971597" y="601884"/>
                </a:lnTo>
                <a:lnTo>
                  <a:pt x="967279" y="558748"/>
                </a:lnTo>
                <a:lnTo>
                  <a:pt x="954913" y="501141"/>
                </a:lnTo>
                <a:lnTo>
                  <a:pt x="917749" y="457707"/>
                </a:lnTo>
                <a:lnTo>
                  <a:pt x="850773" y="443229"/>
                </a:lnTo>
                <a:close/>
              </a:path>
              <a:path w="1696720" h="2992120">
                <a:moveTo>
                  <a:pt x="834771" y="0"/>
                </a:moveTo>
                <a:lnTo>
                  <a:pt x="886775" y="1020"/>
                </a:lnTo>
                <a:lnTo>
                  <a:pt x="937546" y="4084"/>
                </a:lnTo>
                <a:lnTo>
                  <a:pt x="987086" y="9191"/>
                </a:lnTo>
                <a:lnTo>
                  <a:pt x="1035393" y="16342"/>
                </a:lnTo>
                <a:lnTo>
                  <a:pt x="1082468" y="25539"/>
                </a:lnTo>
                <a:lnTo>
                  <a:pt x="1128310" y="36782"/>
                </a:lnTo>
                <a:lnTo>
                  <a:pt x="1172920" y="50074"/>
                </a:lnTo>
                <a:lnTo>
                  <a:pt x="1216297" y="65414"/>
                </a:lnTo>
                <a:lnTo>
                  <a:pt x="1258443" y="82803"/>
                </a:lnTo>
                <a:lnTo>
                  <a:pt x="1309909" y="107179"/>
                </a:lnTo>
                <a:lnTo>
                  <a:pt x="1357521" y="133058"/>
                </a:lnTo>
                <a:lnTo>
                  <a:pt x="1401281" y="160438"/>
                </a:lnTo>
                <a:lnTo>
                  <a:pt x="1441191" y="189312"/>
                </a:lnTo>
                <a:lnTo>
                  <a:pt x="1477253" y="219677"/>
                </a:lnTo>
                <a:lnTo>
                  <a:pt x="1509469" y="251528"/>
                </a:lnTo>
                <a:lnTo>
                  <a:pt x="1537843" y="284860"/>
                </a:lnTo>
                <a:lnTo>
                  <a:pt x="1567043" y="325448"/>
                </a:lnTo>
                <a:lnTo>
                  <a:pt x="1592923" y="367712"/>
                </a:lnTo>
                <a:lnTo>
                  <a:pt x="1615487" y="411654"/>
                </a:lnTo>
                <a:lnTo>
                  <a:pt x="1634739" y="457279"/>
                </a:lnTo>
                <a:lnTo>
                  <a:pt x="1650681" y="504591"/>
                </a:lnTo>
                <a:lnTo>
                  <a:pt x="1663319" y="553592"/>
                </a:lnTo>
                <a:lnTo>
                  <a:pt x="1676346" y="628842"/>
                </a:lnTo>
                <a:lnTo>
                  <a:pt x="1681644" y="673057"/>
                </a:lnTo>
                <a:lnTo>
                  <a:pt x="1686130" y="721665"/>
                </a:lnTo>
                <a:lnTo>
                  <a:pt x="1689802" y="774667"/>
                </a:lnTo>
                <a:lnTo>
                  <a:pt x="1692660" y="832061"/>
                </a:lnTo>
                <a:lnTo>
                  <a:pt x="1694703" y="893849"/>
                </a:lnTo>
                <a:lnTo>
                  <a:pt x="1695929" y="960030"/>
                </a:lnTo>
                <a:lnTo>
                  <a:pt x="1696339" y="1030604"/>
                </a:lnTo>
                <a:lnTo>
                  <a:pt x="1696339" y="1991867"/>
                </a:lnTo>
                <a:lnTo>
                  <a:pt x="1695897" y="2062442"/>
                </a:lnTo>
                <a:lnTo>
                  <a:pt x="1694571" y="2128623"/>
                </a:lnTo>
                <a:lnTo>
                  <a:pt x="1692364" y="2190411"/>
                </a:lnTo>
                <a:lnTo>
                  <a:pt x="1689275" y="2247805"/>
                </a:lnTo>
                <a:lnTo>
                  <a:pt x="1685307" y="2300807"/>
                </a:lnTo>
                <a:lnTo>
                  <a:pt x="1680459" y="2349415"/>
                </a:lnTo>
                <a:lnTo>
                  <a:pt x="1674733" y="2393630"/>
                </a:lnTo>
                <a:lnTo>
                  <a:pt x="1668130" y="2433451"/>
                </a:lnTo>
                <a:lnTo>
                  <a:pt x="1646659" y="2518177"/>
                </a:lnTo>
                <a:lnTo>
                  <a:pt x="1628426" y="2566378"/>
                </a:lnTo>
                <a:lnTo>
                  <a:pt x="1605946" y="2613485"/>
                </a:lnTo>
                <a:lnTo>
                  <a:pt x="1579212" y="2659502"/>
                </a:lnTo>
                <a:lnTo>
                  <a:pt x="1548215" y="2704432"/>
                </a:lnTo>
                <a:lnTo>
                  <a:pt x="1512951" y="2748279"/>
                </a:lnTo>
                <a:lnTo>
                  <a:pt x="1479951" y="2783914"/>
                </a:lnTo>
                <a:lnTo>
                  <a:pt x="1445070" y="2816577"/>
                </a:lnTo>
                <a:lnTo>
                  <a:pt x="1408308" y="2846264"/>
                </a:lnTo>
                <a:lnTo>
                  <a:pt x="1369663" y="2872975"/>
                </a:lnTo>
                <a:lnTo>
                  <a:pt x="1329137" y="2896707"/>
                </a:lnTo>
                <a:lnTo>
                  <a:pt x="1286730" y="2917457"/>
                </a:lnTo>
                <a:lnTo>
                  <a:pt x="1242440" y="2935224"/>
                </a:lnTo>
                <a:lnTo>
                  <a:pt x="1196394" y="2950332"/>
                </a:lnTo>
                <a:lnTo>
                  <a:pt x="1148823" y="2963109"/>
                </a:lnTo>
                <a:lnTo>
                  <a:pt x="1099729" y="2973559"/>
                </a:lnTo>
                <a:lnTo>
                  <a:pt x="1049110" y="2981683"/>
                </a:lnTo>
                <a:lnTo>
                  <a:pt x="996968" y="2987482"/>
                </a:lnTo>
                <a:lnTo>
                  <a:pt x="943301" y="2990961"/>
                </a:lnTo>
                <a:lnTo>
                  <a:pt x="888111" y="2992120"/>
                </a:lnTo>
                <a:lnTo>
                  <a:pt x="831864" y="2991386"/>
                </a:lnTo>
                <a:lnTo>
                  <a:pt x="777763" y="2989183"/>
                </a:lnTo>
                <a:lnTo>
                  <a:pt x="725809" y="2985511"/>
                </a:lnTo>
                <a:lnTo>
                  <a:pt x="676003" y="2980368"/>
                </a:lnTo>
                <a:lnTo>
                  <a:pt x="628347" y="2973753"/>
                </a:lnTo>
                <a:lnTo>
                  <a:pt x="582840" y="2965666"/>
                </a:lnTo>
                <a:lnTo>
                  <a:pt x="539485" y="2956105"/>
                </a:lnTo>
                <a:lnTo>
                  <a:pt x="498281" y="2945069"/>
                </a:lnTo>
                <a:lnTo>
                  <a:pt x="459232" y="2932556"/>
                </a:lnTo>
                <a:lnTo>
                  <a:pt x="411824" y="2914159"/>
                </a:lnTo>
                <a:lnTo>
                  <a:pt x="367247" y="2893038"/>
                </a:lnTo>
                <a:lnTo>
                  <a:pt x="325501" y="2869192"/>
                </a:lnTo>
                <a:lnTo>
                  <a:pt x="286584" y="2842617"/>
                </a:lnTo>
                <a:lnTo>
                  <a:pt x="250498" y="2813312"/>
                </a:lnTo>
                <a:lnTo>
                  <a:pt x="217242" y="2781274"/>
                </a:lnTo>
                <a:lnTo>
                  <a:pt x="186817" y="2746502"/>
                </a:lnTo>
                <a:lnTo>
                  <a:pt x="154655" y="2704021"/>
                </a:lnTo>
                <a:lnTo>
                  <a:pt x="125739" y="2660786"/>
                </a:lnTo>
                <a:lnTo>
                  <a:pt x="100076" y="2616803"/>
                </a:lnTo>
                <a:lnTo>
                  <a:pt x="77672" y="2572079"/>
                </a:lnTo>
                <a:lnTo>
                  <a:pt x="58535" y="2526621"/>
                </a:lnTo>
                <a:lnTo>
                  <a:pt x="42672" y="2480436"/>
                </a:lnTo>
                <a:lnTo>
                  <a:pt x="25813" y="2410230"/>
                </a:lnTo>
                <a:lnTo>
                  <a:pt x="18965" y="2369020"/>
                </a:lnTo>
                <a:lnTo>
                  <a:pt x="13170" y="2323739"/>
                </a:lnTo>
                <a:lnTo>
                  <a:pt x="8429" y="2274389"/>
                </a:lnTo>
                <a:lnTo>
                  <a:pt x="4741" y="2220971"/>
                </a:lnTo>
                <a:lnTo>
                  <a:pt x="2107" y="2163485"/>
                </a:lnTo>
                <a:lnTo>
                  <a:pt x="526" y="2101934"/>
                </a:lnTo>
                <a:lnTo>
                  <a:pt x="0" y="2036317"/>
                </a:lnTo>
                <a:lnTo>
                  <a:pt x="0" y="1030604"/>
                </a:lnTo>
                <a:lnTo>
                  <a:pt x="476" y="965851"/>
                </a:lnTo>
                <a:lnTo>
                  <a:pt x="1904" y="903860"/>
                </a:lnTo>
                <a:lnTo>
                  <a:pt x="4284" y="844633"/>
                </a:lnTo>
                <a:lnTo>
                  <a:pt x="7615" y="788171"/>
                </a:lnTo>
                <a:lnTo>
                  <a:pt x="11897" y="734475"/>
                </a:lnTo>
                <a:lnTo>
                  <a:pt x="17129" y="683545"/>
                </a:lnTo>
                <a:lnTo>
                  <a:pt x="23311" y="635383"/>
                </a:lnTo>
                <a:lnTo>
                  <a:pt x="30442" y="589990"/>
                </a:lnTo>
                <a:lnTo>
                  <a:pt x="38522" y="547366"/>
                </a:lnTo>
                <a:lnTo>
                  <a:pt x="47551" y="507511"/>
                </a:lnTo>
                <a:lnTo>
                  <a:pt x="57528" y="470429"/>
                </a:lnTo>
                <a:lnTo>
                  <a:pt x="85362" y="393182"/>
                </a:lnTo>
                <a:lnTo>
                  <a:pt x="105612" y="352177"/>
                </a:lnTo>
                <a:lnTo>
                  <a:pt x="129201" y="313102"/>
                </a:lnTo>
                <a:lnTo>
                  <a:pt x="156130" y="275958"/>
                </a:lnTo>
                <a:lnTo>
                  <a:pt x="186398" y="240747"/>
                </a:lnTo>
                <a:lnTo>
                  <a:pt x="220006" y="207470"/>
                </a:lnTo>
                <a:lnTo>
                  <a:pt x="256953" y="176128"/>
                </a:lnTo>
                <a:lnTo>
                  <a:pt x="297241" y="146722"/>
                </a:lnTo>
                <a:lnTo>
                  <a:pt x="340868" y="119252"/>
                </a:lnTo>
                <a:lnTo>
                  <a:pt x="382496" y="96594"/>
                </a:lnTo>
                <a:lnTo>
                  <a:pt x="425847" y="76321"/>
                </a:lnTo>
                <a:lnTo>
                  <a:pt x="470921" y="58433"/>
                </a:lnTo>
                <a:lnTo>
                  <a:pt x="517721" y="42931"/>
                </a:lnTo>
                <a:lnTo>
                  <a:pt x="566245" y="29813"/>
                </a:lnTo>
                <a:lnTo>
                  <a:pt x="616495" y="19080"/>
                </a:lnTo>
                <a:lnTo>
                  <a:pt x="668472" y="10732"/>
                </a:lnTo>
                <a:lnTo>
                  <a:pt x="722176" y="4770"/>
                </a:lnTo>
                <a:lnTo>
                  <a:pt x="777609" y="1192"/>
                </a:lnTo>
                <a:lnTo>
                  <a:pt x="834771" y="0"/>
                </a:lnTo>
                <a:close/>
              </a:path>
            </a:pathLst>
          </a:custGeom>
          <a:ln w="9144">
            <a:solidFill>
              <a:srgbClr val="11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3" y="8776716"/>
            <a:ext cx="7732776" cy="1051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32459" y="9355328"/>
            <a:ext cx="74923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seletores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pseudo-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permitem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selecionar elementos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estados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específicos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ações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usuário.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úteis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estilizar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elementos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interativos.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Veja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exemplos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seguir: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403" y="2835656"/>
            <a:ext cx="762508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pseudo-</a:t>
            </a:r>
            <a:r>
              <a:rPr sz="2400" dirty="0">
                <a:latin typeface="Calibri"/>
                <a:cs typeface="Calibri"/>
              </a:rPr>
              <a:t>classe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:hover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estilizar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cursor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mouse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está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sobre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Por </a:t>
            </a:r>
            <a:r>
              <a:rPr sz="2400" spc="-10" dirty="0">
                <a:latin typeface="Calibri"/>
                <a:cs typeface="Calibri"/>
              </a:rPr>
              <a:t>exemplo,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ele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hover,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você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.botão:hover.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Veja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exemplo: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SELETOR</a:t>
            </a:r>
            <a:r>
              <a:rPr spc="-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30" dirty="0"/>
              <a:t>PSEUDO-</a:t>
            </a:r>
            <a:r>
              <a:rPr dirty="0"/>
              <a:t>CLASSE</a:t>
            </a:r>
            <a:r>
              <a:rPr spc="-10" dirty="0"/>
              <a:t> :HOVER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794" y="5390388"/>
            <a:ext cx="7563611" cy="312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5951" y="207263"/>
            <a:ext cx="4289297" cy="3975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9691" y="10031983"/>
            <a:ext cx="1022055" cy="14315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7051" y="2835656"/>
            <a:ext cx="71672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pseudo-</a:t>
            </a:r>
            <a:r>
              <a:rPr sz="2400" dirty="0">
                <a:latin typeface="Calibri"/>
                <a:cs typeface="Calibri"/>
              </a:rPr>
              <a:t>classe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:nth-</a:t>
            </a:r>
            <a:r>
              <a:rPr sz="2400" dirty="0">
                <a:latin typeface="Calibri"/>
                <a:cs typeface="Calibri"/>
              </a:rPr>
              <a:t>child()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selecionar elementos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seus </a:t>
            </a:r>
            <a:r>
              <a:rPr sz="2400" dirty="0">
                <a:latin typeface="Calibri"/>
                <a:cs typeface="Calibri"/>
              </a:rPr>
              <a:t>irmãos.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estilizar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segundo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ordenada,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você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li:nth- </a:t>
            </a:r>
            <a:r>
              <a:rPr sz="2400" dirty="0">
                <a:latin typeface="Calibri"/>
                <a:cs typeface="Calibri"/>
              </a:rPr>
              <a:t>child(2n).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Veja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SELETOR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spc="-30" dirty="0"/>
              <a:t>PSEUDO-</a:t>
            </a:r>
            <a:r>
              <a:rPr dirty="0"/>
              <a:t>CLASSE</a:t>
            </a:r>
            <a:r>
              <a:rPr spc="5" dirty="0"/>
              <a:t> </a:t>
            </a:r>
            <a:r>
              <a:rPr spc="-25" dirty="0"/>
              <a:t>:NTH-</a:t>
            </a:r>
            <a:r>
              <a:rPr spc="-10" dirty="0"/>
              <a:t>CHILD()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1054" y="5390388"/>
            <a:ext cx="5181762" cy="312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5951" y="207263"/>
            <a:ext cx="4289297" cy="3975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9691" y="10031983"/>
            <a:ext cx="1022055" cy="14315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860" y="6414338"/>
            <a:ext cx="75247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6925" marR="5080" indent="-205486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FFFFFF"/>
                </a:solidFill>
                <a:latin typeface="Impact"/>
                <a:cs typeface="Impact"/>
              </a:rPr>
              <a:t>SELETORES</a:t>
            </a:r>
            <a:r>
              <a:rPr sz="7200" spc="-75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7200" dirty="0">
                <a:solidFill>
                  <a:srgbClr val="FFFFFF"/>
                </a:solidFill>
                <a:latin typeface="Impact"/>
                <a:cs typeface="Impact"/>
              </a:rPr>
              <a:t>DE</a:t>
            </a:r>
            <a:r>
              <a:rPr sz="7200" spc="-65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7200" spc="-10" dirty="0">
                <a:solidFill>
                  <a:srgbClr val="FFFFFF"/>
                </a:solidFill>
                <a:latin typeface="Impact"/>
                <a:cs typeface="Impact"/>
              </a:rPr>
              <a:t>FILHOS </a:t>
            </a:r>
            <a:r>
              <a:rPr sz="7200" dirty="0">
                <a:solidFill>
                  <a:srgbClr val="FFFFFF"/>
                </a:solidFill>
                <a:latin typeface="Impact"/>
                <a:cs typeface="Impact"/>
              </a:rPr>
              <a:t>E </a:t>
            </a:r>
            <a:r>
              <a:rPr sz="7200" spc="-10" dirty="0">
                <a:solidFill>
                  <a:srgbClr val="FFFFFF"/>
                </a:solidFill>
                <a:latin typeface="Impact"/>
                <a:cs typeface="Impact"/>
              </a:rPr>
              <a:t>IRMÃOS</a:t>
            </a:r>
            <a:endParaRPr sz="7200">
              <a:latin typeface="Impact"/>
              <a:cs typeface="Impac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79344" y="2860294"/>
            <a:ext cx="1696720" cy="2992120"/>
          </a:xfrm>
          <a:custGeom>
            <a:avLst/>
            <a:gdLst/>
            <a:ahLst/>
            <a:cxnLst/>
            <a:rect l="l" t="t" r="r" b="b"/>
            <a:pathLst>
              <a:path w="1696720" h="2992120">
                <a:moveTo>
                  <a:pt x="850900" y="443229"/>
                </a:moveTo>
                <a:lnTo>
                  <a:pt x="784320" y="458581"/>
                </a:lnTo>
                <a:lnTo>
                  <a:pt x="744982" y="504698"/>
                </a:lnTo>
                <a:lnTo>
                  <a:pt x="730678" y="563499"/>
                </a:lnTo>
                <a:lnTo>
                  <a:pt x="725662" y="606329"/>
                </a:lnTo>
                <a:lnTo>
                  <a:pt x="722074" y="658113"/>
                </a:lnTo>
                <a:lnTo>
                  <a:pt x="719920" y="718851"/>
                </a:lnTo>
                <a:lnTo>
                  <a:pt x="719201" y="788542"/>
                </a:lnTo>
                <a:lnTo>
                  <a:pt x="719201" y="2194686"/>
                </a:lnTo>
                <a:lnTo>
                  <a:pt x="719867" y="2272834"/>
                </a:lnTo>
                <a:lnTo>
                  <a:pt x="721868" y="2339895"/>
                </a:lnTo>
                <a:lnTo>
                  <a:pt x="725201" y="2395870"/>
                </a:lnTo>
                <a:lnTo>
                  <a:pt x="729869" y="2440765"/>
                </a:lnTo>
                <a:lnTo>
                  <a:pt x="743204" y="2497328"/>
                </a:lnTo>
                <a:lnTo>
                  <a:pt x="781224" y="2536078"/>
                </a:lnTo>
                <a:lnTo>
                  <a:pt x="847344" y="2549016"/>
                </a:lnTo>
                <a:lnTo>
                  <a:pt x="883918" y="2545230"/>
                </a:lnTo>
                <a:lnTo>
                  <a:pt x="936444" y="2514941"/>
                </a:lnTo>
                <a:lnTo>
                  <a:pt x="961350" y="2458169"/>
                </a:lnTo>
                <a:lnTo>
                  <a:pt x="968322" y="2415818"/>
                </a:lnTo>
                <a:lnTo>
                  <a:pt x="973294" y="2361372"/>
                </a:lnTo>
                <a:lnTo>
                  <a:pt x="976273" y="2294820"/>
                </a:lnTo>
                <a:lnTo>
                  <a:pt x="977265" y="2216150"/>
                </a:lnTo>
                <a:lnTo>
                  <a:pt x="977265" y="788542"/>
                </a:lnTo>
                <a:lnTo>
                  <a:pt x="976650" y="716789"/>
                </a:lnTo>
                <a:lnTo>
                  <a:pt x="974804" y="654567"/>
                </a:lnTo>
                <a:lnTo>
                  <a:pt x="971724" y="601884"/>
                </a:lnTo>
                <a:lnTo>
                  <a:pt x="967406" y="558748"/>
                </a:lnTo>
                <a:lnTo>
                  <a:pt x="955040" y="501141"/>
                </a:lnTo>
                <a:lnTo>
                  <a:pt x="917876" y="457707"/>
                </a:lnTo>
                <a:lnTo>
                  <a:pt x="850900" y="443229"/>
                </a:lnTo>
                <a:close/>
              </a:path>
              <a:path w="1696720" h="2992120">
                <a:moveTo>
                  <a:pt x="834897" y="0"/>
                </a:moveTo>
                <a:lnTo>
                  <a:pt x="886864" y="1020"/>
                </a:lnTo>
                <a:lnTo>
                  <a:pt x="937606" y="4084"/>
                </a:lnTo>
                <a:lnTo>
                  <a:pt x="987123" y="9191"/>
                </a:lnTo>
                <a:lnTo>
                  <a:pt x="1035415" y="16342"/>
                </a:lnTo>
                <a:lnTo>
                  <a:pt x="1082479" y="25539"/>
                </a:lnTo>
                <a:lnTo>
                  <a:pt x="1128315" y="36782"/>
                </a:lnTo>
                <a:lnTo>
                  <a:pt x="1172921" y="50074"/>
                </a:lnTo>
                <a:lnTo>
                  <a:pt x="1216297" y="65414"/>
                </a:lnTo>
                <a:lnTo>
                  <a:pt x="1258443" y="82803"/>
                </a:lnTo>
                <a:lnTo>
                  <a:pt x="1309956" y="107179"/>
                </a:lnTo>
                <a:lnTo>
                  <a:pt x="1357602" y="133058"/>
                </a:lnTo>
                <a:lnTo>
                  <a:pt x="1401384" y="160438"/>
                </a:lnTo>
                <a:lnTo>
                  <a:pt x="1441308" y="189312"/>
                </a:lnTo>
                <a:lnTo>
                  <a:pt x="1477377" y="219677"/>
                </a:lnTo>
                <a:lnTo>
                  <a:pt x="1509596" y="251528"/>
                </a:lnTo>
                <a:lnTo>
                  <a:pt x="1537970" y="284860"/>
                </a:lnTo>
                <a:lnTo>
                  <a:pt x="1567170" y="325448"/>
                </a:lnTo>
                <a:lnTo>
                  <a:pt x="1593050" y="367712"/>
                </a:lnTo>
                <a:lnTo>
                  <a:pt x="1615614" y="411654"/>
                </a:lnTo>
                <a:lnTo>
                  <a:pt x="1634866" y="457279"/>
                </a:lnTo>
                <a:lnTo>
                  <a:pt x="1650808" y="504591"/>
                </a:lnTo>
                <a:lnTo>
                  <a:pt x="1663445" y="553592"/>
                </a:lnTo>
                <a:lnTo>
                  <a:pt x="1676457" y="628842"/>
                </a:lnTo>
                <a:lnTo>
                  <a:pt x="1681738" y="673057"/>
                </a:lnTo>
                <a:lnTo>
                  <a:pt x="1686204" y="721665"/>
                </a:lnTo>
                <a:lnTo>
                  <a:pt x="1689855" y="774667"/>
                </a:lnTo>
                <a:lnTo>
                  <a:pt x="1692693" y="832061"/>
                </a:lnTo>
                <a:lnTo>
                  <a:pt x="1694719" y="893849"/>
                </a:lnTo>
                <a:lnTo>
                  <a:pt x="1695934" y="960030"/>
                </a:lnTo>
                <a:lnTo>
                  <a:pt x="1696339" y="1030604"/>
                </a:lnTo>
                <a:lnTo>
                  <a:pt x="1696339" y="1991867"/>
                </a:lnTo>
                <a:lnTo>
                  <a:pt x="1695901" y="2062442"/>
                </a:lnTo>
                <a:lnTo>
                  <a:pt x="1694587" y="2128623"/>
                </a:lnTo>
                <a:lnTo>
                  <a:pt x="1692397" y="2190411"/>
                </a:lnTo>
                <a:lnTo>
                  <a:pt x="1689328" y="2247805"/>
                </a:lnTo>
                <a:lnTo>
                  <a:pt x="1685381" y="2300807"/>
                </a:lnTo>
                <a:lnTo>
                  <a:pt x="1680553" y="2349415"/>
                </a:lnTo>
                <a:lnTo>
                  <a:pt x="1674844" y="2393630"/>
                </a:lnTo>
                <a:lnTo>
                  <a:pt x="1668253" y="2433451"/>
                </a:lnTo>
                <a:lnTo>
                  <a:pt x="1646777" y="2518177"/>
                </a:lnTo>
                <a:lnTo>
                  <a:pt x="1628525" y="2566378"/>
                </a:lnTo>
                <a:lnTo>
                  <a:pt x="1606026" y="2613485"/>
                </a:lnTo>
                <a:lnTo>
                  <a:pt x="1579282" y="2659502"/>
                </a:lnTo>
                <a:lnTo>
                  <a:pt x="1548298" y="2704432"/>
                </a:lnTo>
                <a:lnTo>
                  <a:pt x="1513078" y="2748279"/>
                </a:lnTo>
                <a:lnTo>
                  <a:pt x="1480078" y="2783914"/>
                </a:lnTo>
                <a:lnTo>
                  <a:pt x="1445194" y="2816577"/>
                </a:lnTo>
                <a:lnTo>
                  <a:pt x="1408425" y="2846264"/>
                </a:lnTo>
                <a:lnTo>
                  <a:pt x="1369767" y="2872975"/>
                </a:lnTo>
                <a:lnTo>
                  <a:pt x="1329218" y="2896707"/>
                </a:lnTo>
                <a:lnTo>
                  <a:pt x="1286777" y="2917457"/>
                </a:lnTo>
                <a:lnTo>
                  <a:pt x="1242441" y="2935224"/>
                </a:lnTo>
                <a:lnTo>
                  <a:pt x="1196441" y="2950332"/>
                </a:lnTo>
                <a:lnTo>
                  <a:pt x="1148904" y="2963109"/>
                </a:lnTo>
                <a:lnTo>
                  <a:pt x="1099832" y="2973559"/>
                </a:lnTo>
                <a:lnTo>
                  <a:pt x="1049227" y="2981683"/>
                </a:lnTo>
                <a:lnTo>
                  <a:pt x="997092" y="2987482"/>
                </a:lnTo>
                <a:lnTo>
                  <a:pt x="943428" y="2990961"/>
                </a:lnTo>
                <a:lnTo>
                  <a:pt x="888238" y="2992120"/>
                </a:lnTo>
                <a:lnTo>
                  <a:pt x="831953" y="2991386"/>
                </a:lnTo>
                <a:lnTo>
                  <a:pt x="777823" y="2989183"/>
                </a:lnTo>
                <a:lnTo>
                  <a:pt x="725847" y="2985511"/>
                </a:lnTo>
                <a:lnTo>
                  <a:pt x="676025" y="2980368"/>
                </a:lnTo>
                <a:lnTo>
                  <a:pt x="628358" y="2973753"/>
                </a:lnTo>
                <a:lnTo>
                  <a:pt x="582845" y="2965666"/>
                </a:lnTo>
                <a:lnTo>
                  <a:pt x="539486" y="2956105"/>
                </a:lnTo>
                <a:lnTo>
                  <a:pt x="498282" y="2945069"/>
                </a:lnTo>
                <a:lnTo>
                  <a:pt x="459231" y="2932556"/>
                </a:lnTo>
                <a:lnTo>
                  <a:pt x="411831" y="2914159"/>
                </a:lnTo>
                <a:lnTo>
                  <a:pt x="367272" y="2893038"/>
                </a:lnTo>
                <a:lnTo>
                  <a:pt x="325550" y="2869192"/>
                </a:lnTo>
                <a:lnTo>
                  <a:pt x="286661" y="2842617"/>
                </a:lnTo>
                <a:lnTo>
                  <a:pt x="250600" y="2813312"/>
                </a:lnTo>
                <a:lnTo>
                  <a:pt x="217362" y="2781274"/>
                </a:lnTo>
                <a:lnTo>
                  <a:pt x="186944" y="2746502"/>
                </a:lnTo>
                <a:lnTo>
                  <a:pt x="154738" y="2704021"/>
                </a:lnTo>
                <a:lnTo>
                  <a:pt x="125809" y="2660786"/>
                </a:lnTo>
                <a:lnTo>
                  <a:pt x="100155" y="2616803"/>
                </a:lnTo>
                <a:lnTo>
                  <a:pt x="77771" y="2572079"/>
                </a:lnTo>
                <a:lnTo>
                  <a:pt x="58653" y="2526621"/>
                </a:lnTo>
                <a:lnTo>
                  <a:pt x="42799" y="2480436"/>
                </a:lnTo>
                <a:lnTo>
                  <a:pt x="25924" y="2410230"/>
                </a:lnTo>
                <a:lnTo>
                  <a:pt x="19059" y="2369020"/>
                </a:lnTo>
                <a:lnTo>
                  <a:pt x="13244" y="2323739"/>
                </a:lnTo>
                <a:lnTo>
                  <a:pt x="8481" y="2274389"/>
                </a:lnTo>
                <a:lnTo>
                  <a:pt x="4774" y="2220971"/>
                </a:lnTo>
                <a:lnTo>
                  <a:pt x="2123" y="2163485"/>
                </a:lnTo>
                <a:lnTo>
                  <a:pt x="531" y="2101934"/>
                </a:lnTo>
                <a:lnTo>
                  <a:pt x="0" y="2036317"/>
                </a:lnTo>
                <a:lnTo>
                  <a:pt x="0" y="1030604"/>
                </a:lnTo>
                <a:lnTo>
                  <a:pt x="476" y="965851"/>
                </a:lnTo>
                <a:lnTo>
                  <a:pt x="1905" y="903860"/>
                </a:lnTo>
                <a:lnTo>
                  <a:pt x="4286" y="844633"/>
                </a:lnTo>
                <a:lnTo>
                  <a:pt x="7619" y="788171"/>
                </a:lnTo>
                <a:lnTo>
                  <a:pt x="11906" y="734475"/>
                </a:lnTo>
                <a:lnTo>
                  <a:pt x="17144" y="683545"/>
                </a:lnTo>
                <a:lnTo>
                  <a:pt x="23336" y="635383"/>
                </a:lnTo>
                <a:lnTo>
                  <a:pt x="30480" y="589990"/>
                </a:lnTo>
                <a:lnTo>
                  <a:pt x="38576" y="547366"/>
                </a:lnTo>
                <a:lnTo>
                  <a:pt x="47625" y="507511"/>
                </a:lnTo>
                <a:lnTo>
                  <a:pt x="57626" y="470429"/>
                </a:lnTo>
                <a:lnTo>
                  <a:pt x="85489" y="393182"/>
                </a:lnTo>
                <a:lnTo>
                  <a:pt x="105737" y="352177"/>
                </a:lnTo>
                <a:lnTo>
                  <a:pt x="129323" y="313102"/>
                </a:lnTo>
                <a:lnTo>
                  <a:pt x="156245" y="275958"/>
                </a:lnTo>
                <a:lnTo>
                  <a:pt x="186503" y="240747"/>
                </a:lnTo>
                <a:lnTo>
                  <a:pt x="220095" y="207470"/>
                </a:lnTo>
                <a:lnTo>
                  <a:pt x="257021" y="176128"/>
                </a:lnTo>
                <a:lnTo>
                  <a:pt x="297278" y="146722"/>
                </a:lnTo>
                <a:lnTo>
                  <a:pt x="340868" y="119252"/>
                </a:lnTo>
                <a:lnTo>
                  <a:pt x="382499" y="96594"/>
                </a:lnTo>
                <a:lnTo>
                  <a:pt x="425860" y="76321"/>
                </a:lnTo>
                <a:lnTo>
                  <a:pt x="470949" y="58433"/>
                </a:lnTo>
                <a:lnTo>
                  <a:pt x="517765" y="42931"/>
                </a:lnTo>
                <a:lnTo>
                  <a:pt x="566308" y="29813"/>
                </a:lnTo>
                <a:lnTo>
                  <a:pt x="616577" y="19080"/>
                </a:lnTo>
                <a:lnTo>
                  <a:pt x="668572" y="10732"/>
                </a:lnTo>
                <a:lnTo>
                  <a:pt x="722290" y="4770"/>
                </a:lnTo>
                <a:lnTo>
                  <a:pt x="777732" y="1192"/>
                </a:lnTo>
                <a:lnTo>
                  <a:pt x="834897" y="0"/>
                </a:lnTo>
                <a:close/>
              </a:path>
            </a:pathLst>
          </a:custGeom>
          <a:ln w="9144">
            <a:solidFill>
              <a:srgbClr val="11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33111" y="2858516"/>
            <a:ext cx="1727200" cy="2994025"/>
          </a:xfrm>
          <a:custGeom>
            <a:avLst/>
            <a:gdLst/>
            <a:ahLst/>
            <a:cxnLst/>
            <a:rect l="l" t="t" r="r" b="b"/>
            <a:pathLst>
              <a:path w="1727200" h="2994025">
                <a:moveTo>
                  <a:pt x="863346" y="1454277"/>
                </a:moveTo>
                <a:lnTo>
                  <a:pt x="798607" y="1467818"/>
                </a:lnTo>
                <a:lnTo>
                  <a:pt x="753872" y="1508505"/>
                </a:lnTo>
                <a:lnTo>
                  <a:pt x="727868" y="1588865"/>
                </a:lnTo>
                <a:lnTo>
                  <a:pt x="721367" y="1648559"/>
                </a:lnTo>
                <a:lnTo>
                  <a:pt x="719201" y="1721230"/>
                </a:lnTo>
                <a:lnTo>
                  <a:pt x="719201" y="2242819"/>
                </a:lnTo>
                <a:lnTo>
                  <a:pt x="720512" y="2313746"/>
                </a:lnTo>
                <a:lnTo>
                  <a:pt x="724451" y="2374127"/>
                </a:lnTo>
                <a:lnTo>
                  <a:pt x="731024" y="2423962"/>
                </a:lnTo>
                <a:lnTo>
                  <a:pt x="740236" y="2463251"/>
                </a:lnTo>
                <a:lnTo>
                  <a:pt x="771288" y="2517683"/>
                </a:lnTo>
                <a:lnTo>
                  <a:pt x="826013" y="2547108"/>
                </a:lnTo>
                <a:lnTo>
                  <a:pt x="861567" y="2550794"/>
                </a:lnTo>
                <a:lnTo>
                  <a:pt x="884930" y="2547941"/>
                </a:lnTo>
                <a:lnTo>
                  <a:pt x="932987" y="2525184"/>
                </a:lnTo>
                <a:lnTo>
                  <a:pt x="975612" y="2481035"/>
                </a:lnTo>
                <a:lnTo>
                  <a:pt x="989550" y="2444421"/>
                </a:lnTo>
                <a:lnTo>
                  <a:pt x="999513" y="2395482"/>
                </a:lnTo>
                <a:lnTo>
                  <a:pt x="1005495" y="2334210"/>
                </a:lnTo>
                <a:lnTo>
                  <a:pt x="1007490" y="2260600"/>
                </a:lnTo>
                <a:lnTo>
                  <a:pt x="1007490" y="1721230"/>
                </a:lnTo>
                <a:lnTo>
                  <a:pt x="1005391" y="1650726"/>
                </a:lnTo>
                <a:lnTo>
                  <a:pt x="999077" y="1592198"/>
                </a:lnTo>
                <a:lnTo>
                  <a:pt x="988524" y="1545673"/>
                </a:lnTo>
                <a:lnTo>
                  <a:pt x="954107" y="1486263"/>
                </a:lnTo>
                <a:lnTo>
                  <a:pt x="898949" y="1457827"/>
                </a:lnTo>
                <a:lnTo>
                  <a:pt x="863346" y="1454277"/>
                </a:lnTo>
                <a:close/>
              </a:path>
              <a:path w="1727200" h="2994025">
                <a:moveTo>
                  <a:pt x="868679" y="0"/>
                </a:moveTo>
                <a:lnTo>
                  <a:pt x="928131" y="979"/>
                </a:lnTo>
                <a:lnTo>
                  <a:pt x="985404" y="3916"/>
                </a:lnTo>
                <a:lnTo>
                  <a:pt x="1040499" y="8812"/>
                </a:lnTo>
                <a:lnTo>
                  <a:pt x="1093417" y="15666"/>
                </a:lnTo>
                <a:lnTo>
                  <a:pt x="1144158" y="24479"/>
                </a:lnTo>
                <a:lnTo>
                  <a:pt x="1192725" y="35250"/>
                </a:lnTo>
                <a:lnTo>
                  <a:pt x="1239116" y="47979"/>
                </a:lnTo>
                <a:lnTo>
                  <a:pt x="1283333" y="62666"/>
                </a:lnTo>
                <a:lnTo>
                  <a:pt x="1325378" y="79312"/>
                </a:lnTo>
                <a:lnTo>
                  <a:pt x="1365250" y="97916"/>
                </a:lnTo>
                <a:lnTo>
                  <a:pt x="1412053" y="123646"/>
                </a:lnTo>
                <a:lnTo>
                  <a:pt x="1455404" y="151876"/>
                </a:lnTo>
                <a:lnTo>
                  <a:pt x="1495301" y="182606"/>
                </a:lnTo>
                <a:lnTo>
                  <a:pt x="1531747" y="215836"/>
                </a:lnTo>
                <a:lnTo>
                  <a:pt x="1564739" y="251567"/>
                </a:lnTo>
                <a:lnTo>
                  <a:pt x="1594278" y="289798"/>
                </a:lnTo>
                <a:lnTo>
                  <a:pt x="1620365" y="330529"/>
                </a:lnTo>
                <a:lnTo>
                  <a:pt x="1642999" y="373760"/>
                </a:lnTo>
                <a:lnTo>
                  <a:pt x="1660553" y="414481"/>
                </a:lnTo>
                <a:lnTo>
                  <a:pt x="1676045" y="457478"/>
                </a:lnTo>
                <a:lnTo>
                  <a:pt x="1689476" y="502755"/>
                </a:lnTo>
                <a:lnTo>
                  <a:pt x="1700843" y="550311"/>
                </a:lnTo>
                <a:lnTo>
                  <a:pt x="1710146" y="600148"/>
                </a:lnTo>
                <a:lnTo>
                  <a:pt x="1717383" y="652267"/>
                </a:lnTo>
                <a:lnTo>
                  <a:pt x="1722554" y="706668"/>
                </a:lnTo>
                <a:lnTo>
                  <a:pt x="1725657" y="763354"/>
                </a:lnTo>
                <a:lnTo>
                  <a:pt x="1726691" y="822325"/>
                </a:lnTo>
                <a:lnTo>
                  <a:pt x="1007490" y="822325"/>
                </a:lnTo>
                <a:lnTo>
                  <a:pt x="1007321" y="747863"/>
                </a:lnTo>
                <a:lnTo>
                  <a:pt x="1006804" y="685264"/>
                </a:lnTo>
                <a:lnTo>
                  <a:pt x="1005927" y="634534"/>
                </a:lnTo>
                <a:lnTo>
                  <a:pt x="1004678" y="595679"/>
                </a:lnTo>
                <a:lnTo>
                  <a:pt x="998735" y="543540"/>
                </a:lnTo>
                <a:lnTo>
                  <a:pt x="977399" y="499447"/>
                </a:lnTo>
                <a:lnTo>
                  <a:pt x="939512" y="465046"/>
                </a:lnTo>
                <a:lnTo>
                  <a:pt x="887454" y="447242"/>
                </a:lnTo>
                <a:lnTo>
                  <a:pt x="856234" y="445007"/>
                </a:lnTo>
                <a:lnTo>
                  <a:pt x="829847" y="447125"/>
                </a:lnTo>
                <a:lnTo>
                  <a:pt x="784457" y="464028"/>
                </a:lnTo>
                <a:lnTo>
                  <a:pt x="749520" y="496958"/>
                </a:lnTo>
                <a:lnTo>
                  <a:pt x="729085" y="540583"/>
                </a:lnTo>
                <a:lnTo>
                  <a:pt x="722201" y="599515"/>
                </a:lnTo>
                <a:lnTo>
                  <a:pt x="720534" y="646588"/>
                </a:lnTo>
                <a:lnTo>
                  <a:pt x="719534" y="707235"/>
                </a:lnTo>
                <a:lnTo>
                  <a:pt x="719201" y="781430"/>
                </a:lnTo>
                <a:lnTo>
                  <a:pt x="719201" y="1240662"/>
                </a:lnTo>
                <a:lnTo>
                  <a:pt x="743307" y="1196712"/>
                </a:lnTo>
                <a:lnTo>
                  <a:pt x="771571" y="1157377"/>
                </a:lnTo>
                <a:lnTo>
                  <a:pt x="803975" y="1122668"/>
                </a:lnTo>
                <a:lnTo>
                  <a:pt x="840499" y="1092599"/>
                </a:lnTo>
                <a:lnTo>
                  <a:pt x="881126" y="1067180"/>
                </a:lnTo>
                <a:lnTo>
                  <a:pt x="925856" y="1046332"/>
                </a:lnTo>
                <a:lnTo>
                  <a:pt x="974555" y="1030117"/>
                </a:lnTo>
                <a:lnTo>
                  <a:pt x="1027228" y="1018534"/>
                </a:lnTo>
                <a:lnTo>
                  <a:pt x="1083883" y="1011585"/>
                </a:lnTo>
                <a:lnTo>
                  <a:pt x="1144524" y="1009268"/>
                </a:lnTo>
                <a:lnTo>
                  <a:pt x="1200065" y="1011446"/>
                </a:lnTo>
                <a:lnTo>
                  <a:pt x="1253701" y="1017980"/>
                </a:lnTo>
                <a:lnTo>
                  <a:pt x="1305437" y="1028873"/>
                </a:lnTo>
                <a:lnTo>
                  <a:pt x="1355280" y="1044126"/>
                </a:lnTo>
                <a:lnTo>
                  <a:pt x="1403237" y="1063743"/>
                </a:lnTo>
                <a:lnTo>
                  <a:pt x="1449315" y="1087726"/>
                </a:lnTo>
                <a:lnTo>
                  <a:pt x="1493520" y="1116076"/>
                </a:lnTo>
                <a:lnTo>
                  <a:pt x="1534481" y="1147474"/>
                </a:lnTo>
                <a:lnTo>
                  <a:pt x="1570935" y="1180603"/>
                </a:lnTo>
                <a:lnTo>
                  <a:pt x="1602884" y="1215467"/>
                </a:lnTo>
                <a:lnTo>
                  <a:pt x="1630330" y="1252070"/>
                </a:lnTo>
                <a:lnTo>
                  <a:pt x="1653275" y="1290417"/>
                </a:lnTo>
                <a:lnTo>
                  <a:pt x="1671721" y="1330513"/>
                </a:lnTo>
                <a:lnTo>
                  <a:pt x="1685670" y="1372361"/>
                </a:lnTo>
                <a:lnTo>
                  <a:pt x="1695273" y="1411390"/>
                </a:lnTo>
                <a:lnTo>
                  <a:pt x="1703599" y="1453703"/>
                </a:lnTo>
                <a:lnTo>
                  <a:pt x="1710649" y="1499299"/>
                </a:lnTo>
                <a:lnTo>
                  <a:pt x="1716420" y="1548177"/>
                </a:lnTo>
                <a:lnTo>
                  <a:pt x="1720912" y="1600335"/>
                </a:lnTo>
                <a:lnTo>
                  <a:pt x="1724122" y="1655772"/>
                </a:lnTo>
                <a:lnTo>
                  <a:pt x="1726049" y="1714486"/>
                </a:lnTo>
                <a:lnTo>
                  <a:pt x="1726691" y="1776476"/>
                </a:lnTo>
                <a:lnTo>
                  <a:pt x="1726691" y="2006091"/>
                </a:lnTo>
                <a:lnTo>
                  <a:pt x="1726405" y="2071407"/>
                </a:lnTo>
                <a:lnTo>
                  <a:pt x="1725544" y="2132903"/>
                </a:lnTo>
                <a:lnTo>
                  <a:pt x="1724109" y="2190580"/>
                </a:lnTo>
                <a:lnTo>
                  <a:pt x="1722101" y="2244438"/>
                </a:lnTo>
                <a:lnTo>
                  <a:pt x="1719518" y="2294476"/>
                </a:lnTo>
                <a:lnTo>
                  <a:pt x="1716362" y="2340694"/>
                </a:lnTo>
                <a:lnTo>
                  <a:pt x="1712632" y="2383093"/>
                </a:lnTo>
                <a:lnTo>
                  <a:pt x="1708328" y="2421673"/>
                </a:lnTo>
                <a:lnTo>
                  <a:pt x="1693609" y="2505032"/>
                </a:lnTo>
                <a:lnTo>
                  <a:pt x="1679452" y="2552403"/>
                </a:lnTo>
                <a:lnTo>
                  <a:pt x="1660985" y="2598547"/>
                </a:lnTo>
                <a:lnTo>
                  <a:pt x="1638210" y="2643462"/>
                </a:lnTo>
                <a:lnTo>
                  <a:pt x="1611131" y="2687150"/>
                </a:lnTo>
                <a:lnTo>
                  <a:pt x="1579752" y="2729610"/>
                </a:lnTo>
                <a:lnTo>
                  <a:pt x="1549490" y="2764329"/>
                </a:lnTo>
                <a:lnTo>
                  <a:pt x="1516180" y="2796750"/>
                </a:lnTo>
                <a:lnTo>
                  <a:pt x="1479822" y="2826879"/>
                </a:lnTo>
                <a:lnTo>
                  <a:pt x="1440415" y="2854719"/>
                </a:lnTo>
                <a:lnTo>
                  <a:pt x="1397961" y="2880276"/>
                </a:lnTo>
                <a:lnTo>
                  <a:pt x="1352459" y="2903553"/>
                </a:lnTo>
                <a:lnTo>
                  <a:pt x="1303909" y="2924555"/>
                </a:lnTo>
                <a:lnTo>
                  <a:pt x="1259183" y="2940808"/>
                </a:lnTo>
                <a:lnTo>
                  <a:pt x="1212639" y="2954893"/>
                </a:lnTo>
                <a:lnTo>
                  <a:pt x="1164279" y="2966811"/>
                </a:lnTo>
                <a:lnTo>
                  <a:pt x="1114107" y="2976562"/>
                </a:lnTo>
                <a:lnTo>
                  <a:pt x="1062125" y="2984146"/>
                </a:lnTo>
                <a:lnTo>
                  <a:pt x="1008336" y="2989564"/>
                </a:lnTo>
                <a:lnTo>
                  <a:pt x="952743" y="2992814"/>
                </a:lnTo>
                <a:lnTo>
                  <a:pt x="895350" y="2993898"/>
                </a:lnTo>
                <a:lnTo>
                  <a:pt x="838375" y="2993097"/>
                </a:lnTo>
                <a:lnTo>
                  <a:pt x="783502" y="2990697"/>
                </a:lnTo>
                <a:lnTo>
                  <a:pt x="730731" y="2986697"/>
                </a:lnTo>
                <a:lnTo>
                  <a:pt x="680061" y="2981096"/>
                </a:lnTo>
                <a:lnTo>
                  <a:pt x="631491" y="2973895"/>
                </a:lnTo>
                <a:lnTo>
                  <a:pt x="585020" y="2965094"/>
                </a:lnTo>
                <a:lnTo>
                  <a:pt x="540648" y="2954693"/>
                </a:lnTo>
                <a:lnTo>
                  <a:pt x="498374" y="2942691"/>
                </a:lnTo>
                <a:lnTo>
                  <a:pt x="458197" y="2929089"/>
                </a:lnTo>
                <a:lnTo>
                  <a:pt x="420115" y="2913887"/>
                </a:lnTo>
                <a:lnTo>
                  <a:pt x="368944" y="2889542"/>
                </a:lnTo>
                <a:lnTo>
                  <a:pt x="321236" y="2862336"/>
                </a:lnTo>
                <a:lnTo>
                  <a:pt x="276987" y="2832268"/>
                </a:lnTo>
                <a:lnTo>
                  <a:pt x="236193" y="2799339"/>
                </a:lnTo>
                <a:lnTo>
                  <a:pt x="198849" y="2763548"/>
                </a:lnTo>
                <a:lnTo>
                  <a:pt x="164950" y="2724896"/>
                </a:lnTo>
                <a:lnTo>
                  <a:pt x="134492" y="2683382"/>
                </a:lnTo>
                <a:lnTo>
                  <a:pt x="107458" y="2640080"/>
                </a:lnTo>
                <a:lnTo>
                  <a:pt x="83833" y="2596169"/>
                </a:lnTo>
                <a:lnTo>
                  <a:pt x="63623" y="2551648"/>
                </a:lnTo>
                <a:lnTo>
                  <a:pt x="46832" y="2506513"/>
                </a:lnTo>
                <a:lnTo>
                  <a:pt x="33465" y="2460762"/>
                </a:lnTo>
                <a:lnTo>
                  <a:pt x="23525" y="2414394"/>
                </a:lnTo>
                <a:lnTo>
                  <a:pt x="17017" y="2367406"/>
                </a:lnTo>
                <a:lnTo>
                  <a:pt x="12198" y="2309094"/>
                </a:lnTo>
                <a:lnTo>
                  <a:pt x="8175" y="2236031"/>
                </a:lnTo>
                <a:lnTo>
                  <a:pt x="6463" y="2193969"/>
                </a:lnTo>
                <a:lnTo>
                  <a:pt x="4951" y="2148220"/>
                </a:lnTo>
                <a:lnTo>
                  <a:pt x="3639" y="2098785"/>
                </a:lnTo>
                <a:lnTo>
                  <a:pt x="2529" y="2045665"/>
                </a:lnTo>
                <a:lnTo>
                  <a:pt x="1619" y="1988859"/>
                </a:lnTo>
                <a:lnTo>
                  <a:pt x="911" y="1928367"/>
                </a:lnTo>
                <a:lnTo>
                  <a:pt x="405" y="1864191"/>
                </a:lnTo>
                <a:lnTo>
                  <a:pt x="101" y="1796331"/>
                </a:lnTo>
                <a:lnTo>
                  <a:pt x="0" y="1724786"/>
                </a:lnTo>
                <a:lnTo>
                  <a:pt x="0" y="1326133"/>
                </a:lnTo>
                <a:lnTo>
                  <a:pt x="77" y="1254393"/>
                </a:lnTo>
                <a:lnTo>
                  <a:pt x="311" y="1186128"/>
                </a:lnTo>
                <a:lnTo>
                  <a:pt x="699" y="1121339"/>
                </a:lnTo>
                <a:lnTo>
                  <a:pt x="1244" y="1060027"/>
                </a:lnTo>
                <a:lnTo>
                  <a:pt x="1943" y="1002192"/>
                </a:lnTo>
                <a:lnTo>
                  <a:pt x="2799" y="947834"/>
                </a:lnTo>
                <a:lnTo>
                  <a:pt x="3809" y="896953"/>
                </a:lnTo>
                <a:lnTo>
                  <a:pt x="4976" y="849550"/>
                </a:lnTo>
                <a:lnTo>
                  <a:pt x="6298" y="805624"/>
                </a:lnTo>
                <a:lnTo>
                  <a:pt x="7775" y="765177"/>
                </a:lnTo>
                <a:lnTo>
                  <a:pt x="11196" y="694718"/>
                </a:lnTo>
                <a:lnTo>
                  <a:pt x="15239" y="638175"/>
                </a:lnTo>
                <a:lnTo>
                  <a:pt x="21452" y="588971"/>
                </a:lnTo>
                <a:lnTo>
                  <a:pt x="31487" y="540530"/>
                </a:lnTo>
                <a:lnTo>
                  <a:pt x="45344" y="492850"/>
                </a:lnTo>
                <a:lnTo>
                  <a:pt x="63020" y="445933"/>
                </a:lnTo>
                <a:lnTo>
                  <a:pt x="84512" y="399777"/>
                </a:lnTo>
                <a:lnTo>
                  <a:pt x="109819" y="354384"/>
                </a:lnTo>
                <a:lnTo>
                  <a:pt x="138937" y="309752"/>
                </a:lnTo>
                <a:lnTo>
                  <a:pt x="167322" y="272242"/>
                </a:lnTo>
                <a:lnTo>
                  <a:pt x="198181" y="237150"/>
                </a:lnTo>
                <a:lnTo>
                  <a:pt x="231514" y="204478"/>
                </a:lnTo>
                <a:lnTo>
                  <a:pt x="267319" y="174228"/>
                </a:lnTo>
                <a:lnTo>
                  <a:pt x="305594" y="146400"/>
                </a:lnTo>
                <a:lnTo>
                  <a:pt x="346338" y="120997"/>
                </a:lnTo>
                <a:lnTo>
                  <a:pt x="389550" y="98019"/>
                </a:lnTo>
                <a:lnTo>
                  <a:pt x="435228" y="77469"/>
                </a:lnTo>
                <a:lnTo>
                  <a:pt x="477684" y="61199"/>
                </a:lnTo>
                <a:lnTo>
                  <a:pt x="521568" y="46847"/>
                </a:lnTo>
                <a:lnTo>
                  <a:pt x="566880" y="34412"/>
                </a:lnTo>
                <a:lnTo>
                  <a:pt x="613619" y="23893"/>
                </a:lnTo>
                <a:lnTo>
                  <a:pt x="661784" y="15288"/>
                </a:lnTo>
                <a:lnTo>
                  <a:pt x="711374" y="8598"/>
                </a:lnTo>
                <a:lnTo>
                  <a:pt x="762387" y="3820"/>
                </a:lnTo>
                <a:lnTo>
                  <a:pt x="814822" y="955"/>
                </a:lnTo>
                <a:lnTo>
                  <a:pt x="868679" y="0"/>
                </a:lnTo>
                <a:close/>
              </a:path>
            </a:pathLst>
          </a:custGeom>
          <a:ln w="9144">
            <a:solidFill>
              <a:srgbClr val="11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3" y="8776716"/>
            <a:ext cx="7732776" cy="1051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1499" y="9355328"/>
            <a:ext cx="76130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99695" indent="-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seletores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filhos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irmãos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permitem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selecionar elementos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relação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outros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elementos.</a:t>
            </a:r>
            <a:endParaRPr sz="2400">
              <a:latin typeface="Calibri"/>
              <a:cs typeface="Calibri"/>
            </a:endParaRPr>
          </a:p>
          <a:p>
            <a:pPr marL="12065" marR="5080" indent="1905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Eles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úteis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você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deseja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estilizar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elementos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específicos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hierárquica.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Veja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exemplos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seguir: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691" y="2835656"/>
            <a:ext cx="75901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adjacente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(+)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selecionar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primeiro elemento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imediatamente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após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Por </a:t>
            </a:r>
            <a:r>
              <a:rPr sz="2400" spc="-10" dirty="0">
                <a:latin typeface="Calibri"/>
                <a:cs typeface="Calibri"/>
              </a:rPr>
              <a:t>exemplo,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parágrafo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após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título </a:t>
            </a:r>
            <a:r>
              <a:rPr sz="2400" dirty="0">
                <a:latin typeface="Calibri"/>
                <a:cs typeface="Calibri"/>
              </a:rPr>
              <a:t>h2,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você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h2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Veja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SELETOR</a:t>
            </a:r>
            <a:r>
              <a:rPr spc="-95" dirty="0"/>
              <a:t> </a:t>
            </a:r>
            <a:r>
              <a:rPr dirty="0"/>
              <a:t>DE</a:t>
            </a:r>
            <a:r>
              <a:rPr spc="-100" dirty="0"/>
              <a:t> </a:t>
            </a:r>
            <a:r>
              <a:rPr dirty="0"/>
              <a:t>FILHO</a:t>
            </a:r>
            <a:r>
              <a:rPr spc="-105" dirty="0"/>
              <a:t> </a:t>
            </a:r>
            <a:r>
              <a:rPr spc="-10" dirty="0"/>
              <a:t>ADJACENTE</a:t>
            </a:r>
            <a:r>
              <a:rPr spc="-55" dirty="0"/>
              <a:t> </a:t>
            </a:r>
            <a:r>
              <a:rPr spc="-25" dirty="0"/>
              <a:t>(+)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8226" y="5574791"/>
            <a:ext cx="5968745" cy="312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5951" y="207263"/>
            <a:ext cx="4289297" cy="3975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9691" y="10031983"/>
            <a:ext cx="1022055" cy="14315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Simplificando</a:t>
            </a:r>
            <a:r>
              <a:rPr spc="-40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dirty="0"/>
              <a:t>Estilo</a:t>
            </a:r>
            <a:r>
              <a:rPr spc="-65" dirty="0"/>
              <a:t> </a:t>
            </a:r>
            <a:r>
              <a:rPr dirty="0"/>
              <a:t>dos</a:t>
            </a:r>
            <a:r>
              <a:rPr spc="-55" dirty="0"/>
              <a:t> </a:t>
            </a:r>
            <a:r>
              <a:rPr dirty="0"/>
              <a:t>seus</a:t>
            </a:r>
            <a:r>
              <a:rPr spc="-60" dirty="0"/>
              <a:t> </a:t>
            </a:r>
            <a:r>
              <a:rPr spc="-10" dirty="0"/>
              <a:t>Elementos</a:t>
            </a: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pc="-10" dirty="0"/>
          </a:p>
          <a:p>
            <a:pPr marL="12700" marR="5080" algn="ctr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(Cascading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Style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Sheets</a:t>
            </a:r>
            <a:r>
              <a:rPr sz="2400" b="1" dirty="0">
                <a:latin typeface="Calibri"/>
                <a:cs typeface="Calibri"/>
              </a:rPr>
              <a:t>)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essencial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para </a:t>
            </a:r>
            <a:r>
              <a:rPr sz="2400" spc="-10" dirty="0">
                <a:latin typeface="Calibri"/>
                <a:cs typeface="Calibri"/>
              </a:rPr>
              <a:t>estilizar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seletores </a:t>
            </a:r>
            <a:r>
              <a:rPr sz="2400" dirty="0">
                <a:latin typeface="Calibri"/>
                <a:cs typeface="Calibri"/>
              </a:rPr>
              <a:t>CSS,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direcionar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estilizar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específicos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forma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eficiente.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Neste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ebook,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exploraremos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principais seletores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forneceremos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em </a:t>
            </a:r>
            <a:r>
              <a:rPr sz="2400" spc="-10" dirty="0">
                <a:latin typeface="Calibri"/>
                <a:cs typeface="Calibri"/>
              </a:rPr>
              <a:t>contextos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reais.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Prepare-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simplificar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estilo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seus </a:t>
            </a:r>
            <a:r>
              <a:rPr sz="2400" spc="-10" dirty="0">
                <a:latin typeface="Calibri"/>
                <a:cs typeface="Calibri"/>
              </a:rPr>
              <a:t>elementos!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23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PRINCIPAIS</a:t>
            </a:r>
            <a:r>
              <a:rPr spc="-125" dirty="0"/>
              <a:t> </a:t>
            </a:r>
            <a:r>
              <a:rPr spc="-10" dirty="0"/>
              <a:t>SELETORES</a:t>
            </a:r>
            <a:r>
              <a:rPr spc="-100" dirty="0"/>
              <a:t> </a:t>
            </a:r>
            <a:r>
              <a:rPr spc="-25" dirty="0"/>
              <a:t>CSS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8684" y="6622348"/>
            <a:ext cx="3784067" cy="42727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9553" y="2835656"/>
            <a:ext cx="75946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geral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selecionar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após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outro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Por </a:t>
            </a:r>
            <a:r>
              <a:rPr sz="2400" spc="-10" dirty="0">
                <a:latin typeface="Calibri"/>
                <a:cs typeface="Calibri"/>
              </a:rPr>
              <a:t>exemplo,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estilizar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parágrafos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após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título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h2,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você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h2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~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Veja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Seletor</a:t>
            </a:r>
            <a:r>
              <a:rPr spc="-80" dirty="0"/>
              <a:t> </a:t>
            </a:r>
            <a:r>
              <a:rPr dirty="0"/>
              <a:t>de</a:t>
            </a:r>
            <a:r>
              <a:rPr spc="-105" dirty="0"/>
              <a:t> </a:t>
            </a:r>
            <a:r>
              <a:rPr dirty="0"/>
              <a:t>Irmão</a:t>
            </a:r>
            <a:r>
              <a:rPr spc="-100" dirty="0"/>
              <a:t> </a:t>
            </a:r>
            <a:r>
              <a:rPr spc="-10" dirty="0"/>
              <a:t>Geral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9695" y="5390388"/>
            <a:ext cx="5064480" cy="312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5951" y="207263"/>
            <a:ext cx="4289297" cy="3975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9691" y="10031983"/>
            <a:ext cx="1022055" cy="14315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7711" y="6414338"/>
            <a:ext cx="76041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3275" marR="5080" indent="-206121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FFFFFF"/>
                </a:solidFill>
                <a:latin typeface="Impact"/>
                <a:cs typeface="Impact"/>
              </a:rPr>
              <a:t>SELETOR</a:t>
            </a:r>
            <a:r>
              <a:rPr sz="7200" spc="-135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7200" dirty="0">
                <a:solidFill>
                  <a:srgbClr val="FFFFFF"/>
                </a:solidFill>
                <a:latin typeface="Impact"/>
                <a:cs typeface="Impact"/>
              </a:rPr>
              <a:t>UNIVERSAL</a:t>
            </a:r>
            <a:r>
              <a:rPr sz="7200" spc="-14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7200" spc="-50" dirty="0">
                <a:solidFill>
                  <a:srgbClr val="FFFFFF"/>
                </a:solidFill>
                <a:latin typeface="Impact"/>
                <a:cs typeface="Impact"/>
              </a:rPr>
              <a:t>E </a:t>
            </a:r>
            <a:r>
              <a:rPr sz="7200" spc="-10" dirty="0">
                <a:solidFill>
                  <a:srgbClr val="FFFFFF"/>
                </a:solidFill>
                <a:latin typeface="Impact"/>
                <a:cs typeface="Impact"/>
              </a:rPr>
              <a:t>NEGATIVO</a:t>
            </a:r>
            <a:endParaRPr sz="7200">
              <a:latin typeface="Impact"/>
              <a:cs typeface="Impac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9228" y="2915539"/>
            <a:ext cx="1374140" cy="2882265"/>
          </a:xfrm>
          <a:custGeom>
            <a:avLst/>
            <a:gdLst/>
            <a:ahLst/>
            <a:cxnLst/>
            <a:rect l="l" t="t" r="r" b="b"/>
            <a:pathLst>
              <a:path w="1374139" h="2882265">
                <a:moveTo>
                  <a:pt x="0" y="0"/>
                </a:moveTo>
                <a:lnTo>
                  <a:pt x="1374139" y="0"/>
                </a:lnTo>
                <a:lnTo>
                  <a:pt x="1374139" y="627887"/>
                </a:lnTo>
                <a:lnTo>
                  <a:pt x="914908" y="2881756"/>
                </a:lnTo>
                <a:lnTo>
                  <a:pt x="199262" y="2881756"/>
                </a:lnTo>
                <a:lnTo>
                  <a:pt x="711073" y="517905"/>
                </a:lnTo>
                <a:lnTo>
                  <a:pt x="0" y="51790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11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2139" y="2860294"/>
            <a:ext cx="1696720" cy="2992120"/>
          </a:xfrm>
          <a:custGeom>
            <a:avLst/>
            <a:gdLst/>
            <a:ahLst/>
            <a:cxnLst/>
            <a:rect l="l" t="t" r="r" b="b"/>
            <a:pathLst>
              <a:path w="1696720" h="2992120">
                <a:moveTo>
                  <a:pt x="850900" y="443229"/>
                </a:moveTo>
                <a:lnTo>
                  <a:pt x="784320" y="458581"/>
                </a:lnTo>
                <a:lnTo>
                  <a:pt x="744982" y="504698"/>
                </a:lnTo>
                <a:lnTo>
                  <a:pt x="730678" y="563499"/>
                </a:lnTo>
                <a:lnTo>
                  <a:pt x="725662" y="606329"/>
                </a:lnTo>
                <a:lnTo>
                  <a:pt x="722074" y="658113"/>
                </a:lnTo>
                <a:lnTo>
                  <a:pt x="719920" y="718851"/>
                </a:lnTo>
                <a:lnTo>
                  <a:pt x="719201" y="788542"/>
                </a:lnTo>
                <a:lnTo>
                  <a:pt x="719201" y="2194686"/>
                </a:lnTo>
                <a:lnTo>
                  <a:pt x="719867" y="2272834"/>
                </a:lnTo>
                <a:lnTo>
                  <a:pt x="721868" y="2339895"/>
                </a:lnTo>
                <a:lnTo>
                  <a:pt x="725201" y="2395870"/>
                </a:lnTo>
                <a:lnTo>
                  <a:pt x="729869" y="2440765"/>
                </a:lnTo>
                <a:lnTo>
                  <a:pt x="743204" y="2497328"/>
                </a:lnTo>
                <a:lnTo>
                  <a:pt x="781224" y="2536078"/>
                </a:lnTo>
                <a:lnTo>
                  <a:pt x="847344" y="2549016"/>
                </a:lnTo>
                <a:lnTo>
                  <a:pt x="883918" y="2545230"/>
                </a:lnTo>
                <a:lnTo>
                  <a:pt x="936444" y="2514941"/>
                </a:lnTo>
                <a:lnTo>
                  <a:pt x="961350" y="2458169"/>
                </a:lnTo>
                <a:lnTo>
                  <a:pt x="968322" y="2415818"/>
                </a:lnTo>
                <a:lnTo>
                  <a:pt x="973294" y="2361372"/>
                </a:lnTo>
                <a:lnTo>
                  <a:pt x="976273" y="2294820"/>
                </a:lnTo>
                <a:lnTo>
                  <a:pt x="977264" y="2216150"/>
                </a:lnTo>
                <a:lnTo>
                  <a:pt x="977264" y="788542"/>
                </a:lnTo>
                <a:lnTo>
                  <a:pt x="976650" y="716789"/>
                </a:lnTo>
                <a:lnTo>
                  <a:pt x="974804" y="654567"/>
                </a:lnTo>
                <a:lnTo>
                  <a:pt x="971724" y="601884"/>
                </a:lnTo>
                <a:lnTo>
                  <a:pt x="967406" y="558748"/>
                </a:lnTo>
                <a:lnTo>
                  <a:pt x="955039" y="501141"/>
                </a:lnTo>
                <a:lnTo>
                  <a:pt x="917876" y="457707"/>
                </a:lnTo>
                <a:lnTo>
                  <a:pt x="850900" y="443229"/>
                </a:lnTo>
                <a:close/>
              </a:path>
              <a:path w="1696720" h="2992120">
                <a:moveTo>
                  <a:pt x="834898" y="0"/>
                </a:moveTo>
                <a:lnTo>
                  <a:pt x="886864" y="1020"/>
                </a:lnTo>
                <a:lnTo>
                  <a:pt x="937606" y="4084"/>
                </a:lnTo>
                <a:lnTo>
                  <a:pt x="987123" y="9191"/>
                </a:lnTo>
                <a:lnTo>
                  <a:pt x="1035415" y="16342"/>
                </a:lnTo>
                <a:lnTo>
                  <a:pt x="1082479" y="25539"/>
                </a:lnTo>
                <a:lnTo>
                  <a:pt x="1128315" y="36782"/>
                </a:lnTo>
                <a:lnTo>
                  <a:pt x="1172921" y="50074"/>
                </a:lnTo>
                <a:lnTo>
                  <a:pt x="1216297" y="65414"/>
                </a:lnTo>
                <a:lnTo>
                  <a:pt x="1258443" y="82803"/>
                </a:lnTo>
                <a:lnTo>
                  <a:pt x="1309956" y="107179"/>
                </a:lnTo>
                <a:lnTo>
                  <a:pt x="1357602" y="133058"/>
                </a:lnTo>
                <a:lnTo>
                  <a:pt x="1401384" y="160438"/>
                </a:lnTo>
                <a:lnTo>
                  <a:pt x="1441308" y="189312"/>
                </a:lnTo>
                <a:lnTo>
                  <a:pt x="1477377" y="219677"/>
                </a:lnTo>
                <a:lnTo>
                  <a:pt x="1509596" y="251528"/>
                </a:lnTo>
                <a:lnTo>
                  <a:pt x="1537970" y="284860"/>
                </a:lnTo>
                <a:lnTo>
                  <a:pt x="1567170" y="325448"/>
                </a:lnTo>
                <a:lnTo>
                  <a:pt x="1593050" y="367712"/>
                </a:lnTo>
                <a:lnTo>
                  <a:pt x="1615614" y="411654"/>
                </a:lnTo>
                <a:lnTo>
                  <a:pt x="1634866" y="457279"/>
                </a:lnTo>
                <a:lnTo>
                  <a:pt x="1650808" y="504591"/>
                </a:lnTo>
                <a:lnTo>
                  <a:pt x="1663446" y="553592"/>
                </a:lnTo>
                <a:lnTo>
                  <a:pt x="1676457" y="628842"/>
                </a:lnTo>
                <a:lnTo>
                  <a:pt x="1681738" y="673057"/>
                </a:lnTo>
                <a:lnTo>
                  <a:pt x="1686204" y="721665"/>
                </a:lnTo>
                <a:lnTo>
                  <a:pt x="1689855" y="774667"/>
                </a:lnTo>
                <a:lnTo>
                  <a:pt x="1692693" y="832061"/>
                </a:lnTo>
                <a:lnTo>
                  <a:pt x="1694719" y="893849"/>
                </a:lnTo>
                <a:lnTo>
                  <a:pt x="1695934" y="960030"/>
                </a:lnTo>
                <a:lnTo>
                  <a:pt x="1696339" y="1030604"/>
                </a:lnTo>
                <a:lnTo>
                  <a:pt x="1696339" y="1991867"/>
                </a:lnTo>
                <a:lnTo>
                  <a:pt x="1695901" y="2062442"/>
                </a:lnTo>
                <a:lnTo>
                  <a:pt x="1694587" y="2128623"/>
                </a:lnTo>
                <a:lnTo>
                  <a:pt x="1692397" y="2190411"/>
                </a:lnTo>
                <a:lnTo>
                  <a:pt x="1689328" y="2247805"/>
                </a:lnTo>
                <a:lnTo>
                  <a:pt x="1685381" y="2300807"/>
                </a:lnTo>
                <a:lnTo>
                  <a:pt x="1680553" y="2349415"/>
                </a:lnTo>
                <a:lnTo>
                  <a:pt x="1674844" y="2393630"/>
                </a:lnTo>
                <a:lnTo>
                  <a:pt x="1668253" y="2433451"/>
                </a:lnTo>
                <a:lnTo>
                  <a:pt x="1646777" y="2518177"/>
                </a:lnTo>
                <a:lnTo>
                  <a:pt x="1628525" y="2566378"/>
                </a:lnTo>
                <a:lnTo>
                  <a:pt x="1606026" y="2613485"/>
                </a:lnTo>
                <a:lnTo>
                  <a:pt x="1579282" y="2659502"/>
                </a:lnTo>
                <a:lnTo>
                  <a:pt x="1548298" y="2704432"/>
                </a:lnTo>
                <a:lnTo>
                  <a:pt x="1513077" y="2748279"/>
                </a:lnTo>
                <a:lnTo>
                  <a:pt x="1480078" y="2783914"/>
                </a:lnTo>
                <a:lnTo>
                  <a:pt x="1445194" y="2816577"/>
                </a:lnTo>
                <a:lnTo>
                  <a:pt x="1408425" y="2846264"/>
                </a:lnTo>
                <a:lnTo>
                  <a:pt x="1369767" y="2872975"/>
                </a:lnTo>
                <a:lnTo>
                  <a:pt x="1329218" y="2896707"/>
                </a:lnTo>
                <a:lnTo>
                  <a:pt x="1286777" y="2917457"/>
                </a:lnTo>
                <a:lnTo>
                  <a:pt x="1242440" y="2935224"/>
                </a:lnTo>
                <a:lnTo>
                  <a:pt x="1196441" y="2950332"/>
                </a:lnTo>
                <a:lnTo>
                  <a:pt x="1148904" y="2963109"/>
                </a:lnTo>
                <a:lnTo>
                  <a:pt x="1099832" y="2973559"/>
                </a:lnTo>
                <a:lnTo>
                  <a:pt x="1049227" y="2981683"/>
                </a:lnTo>
                <a:lnTo>
                  <a:pt x="997092" y="2987482"/>
                </a:lnTo>
                <a:lnTo>
                  <a:pt x="943428" y="2990961"/>
                </a:lnTo>
                <a:lnTo>
                  <a:pt x="888238" y="2992120"/>
                </a:lnTo>
                <a:lnTo>
                  <a:pt x="831953" y="2991386"/>
                </a:lnTo>
                <a:lnTo>
                  <a:pt x="777823" y="2989183"/>
                </a:lnTo>
                <a:lnTo>
                  <a:pt x="725847" y="2985511"/>
                </a:lnTo>
                <a:lnTo>
                  <a:pt x="676025" y="2980368"/>
                </a:lnTo>
                <a:lnTo>
                  <a:pt x="628358" y="2973753"/>
                </a:lnTo>
                <a:lnTo>
                  <a:pt x="582845" y="2965666"/>
                </a:lnTo>
                <a:lnTo>
                  <a:pt x="539486" y="2956105"/>
                </a:lnTo>
                <a:lnTo>
                  <a:pt x="498282" y="2945069"/>
                </a:lnTo>
                <a:lnTo>
                  <a:pt x="459232" y="2932556"/>
                </a:lnTo>
                <a:lnTo>
                  <a:pt x="411831" y="2914159"/>
                </a:lnTo>
                <a:lnTo>
                  <a:pt x="367272" y="2893038"/>
                </a:lnTo>
                <a:lnTo>
                  <a:pt x="325550" y="2869192"/>
                </a:lnTo>
                <a:lnTo>
                  <a:pt x="286661" y="2842617"/>
                </a:lnTo>
                <a:lnTo>
                  <a:pt x="250600" y="2813312"/>
                </a:lnTo>
                <a:lnTo>
                  <a:pt x="217362" y="2781274"/>
                </a:lnTo>
                <a:lnTo>
                  <a:pt x="186944" y="2746502"/>
                </a:lnTo>
                <a:lnTo>
                  <a:pt x="154738" y="2704021"/>
                </a:lnTo>
                <a:lnTo>
                  <a:pt x="125809" y="2660786"/>
                </a:lnTo>
                <a:lnTo>
                  <a:pt x="100155" y="2616803"/>
                </a:lnTo>
                <a:lnTo>
                  <a:pt x="77771" y="2572079"/>
                </a:lnTo>
                <a:lnTo>
                  <a:pt x="58653" y="2526621"/>
                </a:lnTo>
                <a:lnTo>
                  <a:pt x="42799" y="2480436"/>
                </a:lnTo>
                <a:lnTo>
                  <a:pt x="25924" y="2410230"/>
                </a:lnTo>
                <a:lnTo>
                  <a:pt x="19059" y="2369020"/>
                </a:lnTo>
                <a:lnTo>
                  <a:pt x="13244" y="2323739"/>
                </a:lnTo>
                <a:lnTo>
                  <a:pt x="8481" y="2274389"/>
                </a:lnTo>
                <a:lnTo>
                  <a:pt x="4774" y="2220971"/>
                </a:lnTo>
                <a:lnTo>
                  <a:pt x="2123" y="2163485"/>
                </a:lnTo>
                <a:lnTo>
                  <a:pt x="531" y="2101934"/>
                </a:lnTo>
                <a:lnTo>
                  <a:pt x="0" y="2036317"/>
                </a:lnTo>
                <a:lnTo>
                  <a:pt x="0" y="1030604"/>
                </a:lnTo>
                <a:lnTo>
                  <a:pt x="476" y="965851"/>
                </a:lnTo>
                <a:lnTo>
                  <a:pt x="1905" y="903860"/>
                </a:lnTo>
                <a:lnTo>
                  <a:pt x="4286" y="844633"/>
                </a:lnTo>
                <a:lnTo>
                  <a:pt x="7619" y="788171"/>
                </a:lnTo>
                <a:lnTo>
                  <a:pt x="11906" y="734475"/>
                </a:lnTo>
                <a:lnTo>
                  <a:pt x="17144" y="683545"/>
                </a:lnTo>
                <a:lnTo>
                  <a:pt x="23336" y="635383"/>
                </a:lnTo>
                <a:lnTo>
                  <a:pt x="30480" y="589990"/>
                </a:lnTo>
                <a:lnTo>
                  <a:pt x="38576" y="547366"/>
                </a:lnTo>
                <a:lnTo>
                  <a:pt x="47625" y="507511"/>
                </a:lnTo>
                <a:lnTo>
                  <a:pt x="57626" y="470429"/>
                </a:lnTo>
                <a:lnTo>
                  <a:pt x="85489" y="393182"/>
                </a:lnTo>
                <a:lnTo>
                  <a:pt x="105737" y="352177"/>
                </a:lnTo>
                <a:lnTo>
                  <a:pt x="129323" y="313102"/>
                </a:lnTo>
                <a:lnTo>
                  <a:pt x="156245" y="275958"/>
                </a:lnTo>
                <a:lnTo>
                  <a:pt x="186503" y="240747"/>
                </a:lnTo>
                <a:lnTo>
                  <a:pt x="220095" y="207470"/>
                </a:lnTo>
                <a:lnTo>
                  <a:pt x="257021" y="176128"/>
                </a:lnTo>
                <a:lnTo>
                  <a:pt x="297278" y="146722"/>
                </a:lnTo>
                <a:lnTo>
                  <a:pt x="340868" y="119252"/>
                </a:lnTo>
                <a:lnTo>
                  <a:pt x="382499" y="96594"/>
                </a:lnTo>
                <a:lnTo>
                  <a:pt x="425860" y="76321"/>
                </a:lnTo>
                <a:lnTo>
                  <a:pt x="470949" y="58433"/>
                </a:lnTo>
                <a:lnTo>
                  <a:pt x="517765" y="42931"/>
                </a:lnTo>
                <a:lnTo>
                  <a:pt x="566308" y="29813"/>
                </a:lnTo>
                <a:lnTo>
                  <a:pt x="616577" y="19080"/>
                </a:lnTo>
                <a:lnTo>
                  <a:pt x="668572" y="10732"/>
                </a:lnTo>
                <a:lnTo>
                  <a:pt x="722290" y="4770"/>
                </a:lnTo>
                <a:lnTo>
                  <a:pt x="777732" y="1192"/>
                </a:lnTo>
                <a:lnTo>
                  <a:pt x="834898" y="0"/>
                </a:lnTo>
                <a:close/>
              </a:path>
            </a:pathLst>
          </a:custGeom>
          <a:ln w="9144">
            <a:solidFill>
              <a:srgbClr val="11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3" y="8776716"/>
            <a:ext cx="7732776" cy="1051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7407" y="9355328"/>
            <a:ext cx="75641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seletores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universal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negativo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oferecem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opções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adicionais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selecionar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elementos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específicos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excluir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elementos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conjunto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seleção.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Veja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exemplos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abaixo: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39" y="2835656"/>
            <a:ext cx="73577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44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universal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seleciona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um </a:t>
            </a:r>
            <a:r>
              <a:rPr sz="2400" dirty="0">
                <a:latin typeface="Calibri"/>
                <a:cs typeface="Calibri"/>
              </a:rPr>
              <a:t>documento.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aplicar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estilos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gerais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ou </a:t>
            </a:r>
            <a:r>
              <a:rPr sz="2400" spc="-10" dirty="0">
                <a:latin typeface="Calibri"/>
                <a:cs typeface="Calibri"/>
              </a:rPr>
              <a:t>fazer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seleções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amplas.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uma </a:t>
            </a:r>
            <a:r>
              <a:rPr sz="2400" dirty="0">
                <a:latin typeface="Calibri"/>
                <a:cs typeface="Calibri"/>
              </a:rPr>
              <a:t>margem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padrão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você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Veja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76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SELETOR</a:t>
            </a:r>
            <a:r>
              <a:rPr spc="-114" dirty="0"/>
              <a:t> </a:t>
            </a:r>
            <a:r>
              <a:rPr spc="-10" dirty="0"/>
              <a:t>UNIVERSAL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9695" y="5498591"/>
            <a:ext cx="5064480" cy="35737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5951" y="207263"/>
            <a:ext cx="4289297" cy="3975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9691" y="10031983"/>
            <a:ext cx="1022055" cy="14315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2835656"/>
            <a:ext cx="76155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negativo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(:not())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selecionar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determinado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seletor.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exemplo,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parágrafos,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aqueles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"destaque",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você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p:not(.destaque).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Veja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16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SELETOR</a:t>
            </a:r>
            <a:r>
              <a:rPr spc="-125" dirty="0"/>
              <a:t> </a:t>
            </a:r>
            <a:r>
              <a:rPr spc="-25" dirty="0"/>
              <a:t>NEGATIVO</a:t>
            </a:r>
            <a:r>
              <a:rPr spc="-120" dirty="0"/>
              <a:t> </a:t>
            </a:r>
            <a:r>
              <a:rPr spc="-10" dirty="0"/>
              <a:t>(:NOT())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8276" y="5486400"/>
            <a:ext cx="5184647" cy="312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5951" y="207263"/>
            <a:ext cx="4289297" cy="3975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9691" y="10031983"/>
            <a:ext cx="1022055" cy="14315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160" y="6414338"/>
            <a:ext cx="65328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rgbClr val="FFFFFF"/>
                </a:solidFill>
              </a:rPr>
              <a:t>AGRADECIMENTOS</a:t>
            </a:r>
            <a:endParaRPr sz="7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3" y="8776716"/>
            <a:ext cx="7732776" cy="1051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19" y="2835656"/>
            <a:ext cx="7294880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Esse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Ebook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gerado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IA,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diagramado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humano.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ts val="2815"/>
              </a:lnSpc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encontra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Github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ts val="5215"/>
              </a:lnSpc>
            </a:pPr>
            <a:r>
              <a:rPr sz="4400" spc="-50" dirty="0">
                <a:latin typeface="Calibri"/>
                <a:cs typeface="Calibri"/>
              </a:rPr>
              <a:t>.</a:t>
            </a:r>
            <a:endParaRPr sz="4400" dirty="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latin typeface="Calibri"/>
                <a:cs typeface="Calibri"/>
              </a:rPr>
              <a:t>Esse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gerado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didáticos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construção,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realizado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validação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cuidadosa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humana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gerados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IA.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16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OBRIGADO</a:t>
            </a:r>
            <a:r>
              <a:rPr spc="-95" dirty="0"/>
              <a:t> </a:t>
            </a:r>
            <a:r>
              <a:rPr dirty="0"/>
              <a:t>POR</a:t>
            </a:r>
            <a:r>
              <a:rPr spc="-90" dirty="0"/>
              <a:t> </a:t>
            </a:r>
            <a:r>
              <a:rPr dirty="0"/>
              <a:t>LER</a:t>
            </a:r>
            <a:r>
              <a:rPr spc="-90" dirty="0"/>
              <a:t> </a:t>
            </a:r>
            <a:r>
              <a:rPr spc="-50" dirty="0"/>
              <a:t>ATÉ</a:t>
            </a:r>
            <a:r>
              <a:rPr spc="-90" dirty="0"/>
              <a:t> </a:t>
            </a:r>
            <a:r>
              <a:rPr spc="-20" dirty="0"/>
              <a:t>AQUI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1613" y="207263"/>
            <a:ext cx="4289170" cy="39759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779139" y="7266455"/>
            <a:ext cx="6892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https://github.com/JOAOPSANTIAG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0686" y="5802455"/>
            <a:ext cx="1264170" cy="124698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2383" y="6030924"/>
            <a:ext cx="599567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1690" marR="5080" indent="-809625">
              <a:lnSpc>
                <a:spcPct val="100000"/>
              </a:lnSpc>
              <a:spcBef>
                <a:spcPts val="95"/>
              </a:spcBef>
            </a:pPr>
            <a:r>
              <a:rPr sz="8800" spc="-20" dirty="0">
                <a:solidFill>
                  <a:srgbClr val="FFFFFF"/>
                </a:solidFill>
                <a:latin typeface="Impact"/>
                <a:cs typeface="Impact"/>
              </a:rPr>
              <a:t>SELETORES</a:t>
            </a:r>
            <a:r>
              <a:rPr sz="8800" spc="-32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8800" spc="-25" dirty="0">
                <a:solidFill>
                  <a:srgbClr val="FFFFFF"/>
                </a:solidFill>
                <a:latin typeface="Impact"/>
                <a:cs typeface="Impact"/>
              </a:rPr>
              <a:t>DE </a:t>
            </a:r>
            <a:r>
              <a:rPr sz="8800" spc="-10" dirty="0">
                <a:solidFill>
                  <a:srgbClr val="FFFFFF"/>
                </a:solidFill>
                <a:latin typeface="Impact"/>
                <a:cs typeface="Impact"/>
              </a:rPr>
              <a:t>ELEMENTO</a:t>
            </a:r>
            <a:endParaRPr sz="8800">
              <a:latin typeface="Impact"/>
              <a:cs typeface="Impac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19040" y="2915539"/>
            <a:ext cx="1216025" cy="2882265"/>
          </a:xfrm>
          <a:custGeom>
            <a:avLst/>
            <a:gdLst/>
            <a:ahLst/>
            <a:cxnLst/>
            <a:rect l="l" t="t" r="r" b="b"/>
            <a:pathLst>
              <a:path w="1216025" h="2882265">
                <a:moveTo>
                  <a:pt x="792099" y="0"/>
                </a:moveTo>
                <a:lnTo>
                  <a:pt x="1215644" y="0"/>
                </a:lnTo>
                <a:lnTo>
                  <a:pt x="1215644" y="2881756"/>
                </a:lnTo>
                <a:lnTo>
                  <a:pt x="496570" y="2881756"/>
                </a:lnTo>
                <a:lnTo>
                  <a:pt x="496570" y="1336675"/>
                </a:lnTo>
                <a:lnTo>
                  <a:pt x="496319" y="1257212"/>
                </a:lnTo>
                <a:lnTo>
                  <a:pt x="495569" y="1186086"/>
                </a:lnTo>
                <a:lnTo>
                  <a:pt x="494319" y="1123297"/>
                </a:lnTo>
                <a:lnTo>
                  <a:pt x="492569" y="1068847"/>
                </a:lnTo>
                <a:lnTo>
                  <a:pt x="490319" y="1022738"/>
                </a:lnTo>
                <a:lnTo>
                  <a:pt x="484318" y="955545"/>
                </a:lnTo>
                <a:lnTo>
                  <a:pt x="469064" y="902702"/>
                </a:lnTo>
                <a:lnTo>
                  <a:pt x="425007" y="851509"/>
                </a:lnTo>
                <a:lnTo>
                  <a:pt x="363505" y="821510"/>
                </a:lnTo>
                <a:lnTo>
                  <a:pt x="324734" y="812842"/>
                </a:lnTo>
                <a:lnTo>
                  <a:pt x="276113" y="806100"/>
                </a:lnTo>
                <a:lnTo>
                  <a:pt x="217640" y="801285"/>
                </a:lnTo>
                <a:lnTo>
                  <a:pt x="149310" y="798396"/>
                </a:lnTo>
                <a:lnTo>
                  <a:pt x="71120" y="797432"/>
                </a:lnTo>
                <a:lnTo>
                  <a:pt x="0" y="797432"/>
                </a:lnTo>
                <a:lnTo>
                  <a:pt x="0" y="461390"/>
                </a:lnTo>
                <a:lnTo>
                  <a:pt x="54189" y="448923"/>
                </a:lnTo>
                <a:lnTo>
                  <a:pt x="106990" y="435143"/>
                </a:lnTo>
                <a:lnTo>
                  <a:pt x="158402" y="420049"/>
                </a:lnTo>
                <a:lnTo>
                  <a:pt x="208424" y="403643"/>
                </a:lnTo>
                <a:lnTo>
                  <a:pt x="257058" y="385924"/>
                </a:lnTo>
                <a:lnTo>
                  <a:pt x="304303" y="366892"/>
                </a:lnTo>
                <a:lnTo>
                  <a:pt x="350160" y="346547"/>
                </a:lnTo>
                <a:lnTo>
                  <a:pt x="394627" y="324889"/>
                </a:lnTo>
                <a:lnTo>
                  <a:pt x="437705" y="301918"/>
                </a:lnTo>
                <a:lnTo>
                  <a:pt x="479395" y="277635"/>
                </a:lnTo>
                <a:lnTo>
                  <a:pt x="519695" y="252038"/>
                </a:lnTo>
                <a:lnTo>
                  <a:pt x="558607" y="225128"/>
                </a:lnTo>
                <a:lnTo>
                  <a:pt x="596129" y="196906"/>
                </a:lnTo>
                <a:lnTo>
                  <a:pt x="632263" y="167370"/>
                </a:lnTo>
                <a:lnTo>
                  <a:pt x="667008" y="136522"/>
                </a:lnTo>
                <a:lnTo>
                  <a:pt x="700364" y="104361"/>
                </a:lnTo>
                <a:lnTo>
                  <a:pt x="732331" y="70887"/>
                </a:lnTo>
                <a:lnTo>
                  <a:pt x="762909" y="36100"/>
                </a:lnTo>
                <a:lnTo>
                  <a:pt x="792099" y="0"/>
                </a:lnTo>
                <a:close/>
              </a:path>
            </a:pathLst>
          </a:custGeom>
          <a:ln w="9144">
            <a:solidFill>
              <a:srgbClr val="11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2079" y="2860294"/>
            <a:ext cx="1696720" cy="2992120"/>
          </a:xfrm>
          <a:custGeom>
            <a:avLst/>
            <a:gdLst/>
            <a:ahLst/>
            <a:cxnLst/>
            <a:rect l="l" t="t" r="r" b="b"/>
            <a:pathLst>
              <a:path w="1696720" h="2992120">
                <a:moveTo>
                  <a:pt x="850772" y="443229"/>
                </a:moveTo>
                <a:lnTo>
                  <a:pt x="784288" y="458581"/>
                </a:lnTo>
                <a:lnTo>
                  <a:pt x="744855" y="504698"/>
                </a:lnTo>
                <a:lnTo>
                  <a:pt x="730551" y="563499"/>
                </a:lnTo>
                <a:lnTo>
                  <a:pt x="725535" y="606329"/>
                </a:lnTo>
                <a:lnTo>
                  <a:pt x="721947" y="658113"/>
                </a:lnTo>
                <a:lnTo>
                  <a:pt x="719793" y="718851"/>
                </a:lnTo>
                <a:lnTo>
                  <a:pt x="719073" y="788542"/>
                </a:lnTo>
                <a:lnTo>
                  <a:pt x="719073" y="2194686"/>
                </a:lnTo>
                <a:lnTo>
                  <a:pt x="719740" y="2272834"/>
                </a:lnTo>
                <a:lnTo>
                  <a:pt x="721741" y="2339895"/>
                </a:lnTo>
                <a:lnTo>
                  <a:pt x="725074" y="2395870"/>
                </a:lnTo>
                <a:lnTo>
                  <a:pt x="729742" y="2440765"/>
                </a:lnTo>
                <a:lnTo>
                  <a:pt x="743076" y="2497328"/>
                </a:lnTo>
                <a:lnTo>
                  <a:pt x="781145" y="2536078"/>
                </a:lnTo>
                <a:lnTo>
                  <a:pt x="847217" y="2549016"/>
                </a:lnTo>
                <a:lnTo>
                  <a:pt x="883844" y="2545230"/>
                </a:lnTo>
                <a:lnTo>
                  <a:pt x="936335" y="2514941"/>
                </a:lnTo>
                <a:lnTo>
                  <a:pt x="961223" y="2458169"/>
                </a:lnTo>
                <a:lnTo>
                  <a:pt x="968195" y="2415818"/>
                </a:lnTo>
                <a:lnTo>
                  <a:pt x="973167" y="2361372"/>
                </a:lnTo>
                <a:lnTo>
                  <a:pt x="976146" y="2294820"/>
                </a:lnTo>
                <a:lnTo>
                  <a:pt x="977137" y="2216150"/>
                </a:lnTo>
                <a:lnTo>
                  <a:pt x="977137" y="788542"/>
                </a:lnTo>
                <a:lnTo>
                  <a:pt x="976523" y="716789"/>
                </a:lnTo>
                <a:lnTo>
                  <a:pt x="974677" y="654567"/>
                </a:lnTo>
                <a:lnTo>
                  <a:pt x="971597" y="601884"/>
                </a:lnTo>
                <a:lnTo>
                  <a:pt x="967279" y="558748"/>
                </a:lnTo>
                <a:lnTo>
                  <a:pt x="954912" y="501141"/>
                </a:lnTo>
                <a:lnTo>
                  <a:pt x="917749" y="457707"/>
                </a:lnTo>
                <a:lnTo>
                  <a:pt x="850772" y="443229"/>
                </a:lnTo>
                <a:close/>
              </a:path>
              <a:path w="1696720" h="2992120">
                <a:moveTo>
                  <a:pt x="834770" y="0"/>
                </a:moveTo>
                <a:lnTo>
                  <a:pt x="886775" y="1020"/>
                </a:lnTo>
                <a:lnTo>
                  <a:pt x="937546" y="4084"/>
                </a:lnTo>
                <a:lnTo>
                  <a:pt x="987086" y="9191"/>
                </a:lnTo>
                <a:lnTo>
                  <a:pt x="1035393" y="16342"/>
                </a:lnTo>
                <a:lnTo>
                  <a:pt x="1082468" y="25539"/>
                </a:lnTo>
                <a:lnTo>
                  <a:pt x="1128310" y="36782"/>
                </a:lnTo>
                <a:lnTo>
                  <a:pt x="1172920" y="50074"/>
                </a:lnTo>
                <a:lnTo>
                  <a:pt x="1216297" y="65414"/>
                </a:lnTo>
                <a:lnTo>
                  <a:pt x="1258443" y="82803"/>
                </a:lnTo>
                <a:lnTo>
                  <a:pt x="1309909" y="107179"/>
                </a:lnTo>
                <a:lnTo>
                  <a:pt x="1357521" y="133058"/>
                </a:lnTo>
                <a:lnTo>
                  <a:pt x="1401281" y="160438"/>
                </a:lnTo>
                <a:lnTo>
                  <a:pt x="1441191" y="189312"/>
                </a:lnTo>
                <a:lnTo>
                  <a:pt x="1477253" y="219677"/>
                </a:lnTo>
                <a:lnTo>
                  <a:pt x="1509469" y="251528"/>
                </a:lnTo>
                <a:lnTo>
                  <a:pt x="1537843" y="284860"/>
                </a:lnTo>
                <a:lnTo>
                  <a:pt x="1567043" y="325448"/>
                </a:lnTo>
                <a:lnTo>
                  <a:pt x="1592923" y="367712"/>
                </a:lnTo>
                <a:lnTo>
                  <a:pt x="1615487" y="411654"/>
                </a:lnTo>
                <a:lnTo>
                  <a:pt x="1634739" y="457279"/>
                </a:lnTo>
                <a:lnTo>
                  <a:pt x="1650681" y="504591"/>
                </a:lnTo>
                <a:lnTo>
                  <a:pt x="1663319" y="553592"/>
                </a:lnTo>
                <a:lnTo>
                  <a:pt x="1676346" y="628842"/>
                </a:lnTo>
                <a:lnTo>
                  <a:pt x="1681644" y="673057"/>
                </a:lnTo>
                <a:lnTo>
                  <a:pt x="1686130" y="721665"/>
                </a:lnTo>
                <a:lnTo>
                  <a:pt x="1689802" y="774667"/>
                </a:lnTo>
                <a:lnTo>
                  <a:pt x="1692660" y="832061"/>
                </a:lnTo>
                <a:lnTo>
                  <a:pt x="1694703" y="893849"/>
                </a:lnTo>
                <a:lnTo>
                  <a:pt x="1695929" y="960030"/>
                </a:lnTo>
                <a:lnTo>
                  <a:pt x="1696338" y="1030604"/>
                </a:lnTo>
                <a:lnTo>
                  <a:pt x="1696338" y="1991867"/>
                </a:lnTo>
                <a:lnTo>
                  <a:pt x="1695897" y="2062442"/>
                </a:lnTo>
                <a:lnTo>
                  <a:pt x="1694571" y="2128623"/>
                </a:lnTo>
                <a:lnTo>
                  <a:pt x="1692364" y="2190411"/>
                </a:lnTo>
                <a:lnTo>
                  <a:pt x="1689275" y="2247805"/>
                </a:lnTo>
                <a:lnTo>
                  <a:pt x="1685307" y="2300807"/>
                </a:lnTo>
                <a:lnTo>
                  <a:pt x="1680459" y="2349415"/>
                </a:lnTo>
                <a:lnTo>
                  <a:pt x="1674733" y="2393630"/>
                </a:lnTo>
                <a:lnTo>
                  <a:pt x="1668130" y="2433451"/>
                </a:lnTo>
                <a:lnTo>
                  <a:pt x="1646659" y="2518177"/>
                </a:lnTo>
                <a:lnTo>
                  <a:pt x="1628426" y="2566378"/>
                </a:lnTo>
                <a:lnTo>
                  <a:pt x="1605946" y="2613485"/>
                </a:lnTo>
                <a:lnTo>
                  <a:pt x="1579212" y="2659502"/>
                </a:lnTo>
                <a:lnTo>
                  <a:pt x="1548215" y="2704432"/>
                </a:lnTo>
                <a:lnTo>
                  <a:pt x="1512950" y="2748279"/>
                </a:lnTo>
                <a:lnTo>
                  <a:pt x="1479951" y="2783914"/>
                </a:lnTo>
                <a:lnTo>
                  <a:pt x="1445070" y="2816577"/>
                </a:lnTo>
                <a:lnTo>
                  <a:pt x="1408308" y="2846264"/>
                </a:lnTo>
                <a:lnTo>
                  <a:pt x="1369663" y="2872975"/>
                </a:lnTo>
                <a:lnTo>
                  <a:pt x="1329137" y="2896707"/>
                </a:lnTo>
                <a:lnTo>
                  <a:pt x="1286730" y="2917457"/>
                </a:lnTo>
                <a:lnTo>
                  <a:pt x="1242441" y="2935224"/>
                </a:lnTo>
                <a:lnTo>
                  <a:pt x="1196394" y="2950332"/>
                </a:lnTo>
                <a:lnTo>
                  <a:pt x="1148823" y="2963109"/>
                </a:lnTo>
                <a:lnTo>
                  <a:pt x="1099729" y="2973559"/>
                </a:lnTo>
                <a:lnTo>
                  <a:pt x="1049110" y="2981683"/>
                </a:lnTo>
                <a:lnTo>
                  <a:pt x="996968" y="2987482"/>
                </a:lnTo>
                <a:lnTo>
                  <a:pt x="943301" y="2990961"/>
                </a:lnTo>
                <a:lnTo>
                  <a:pt x="888110" y="2992120"/>
                </a:lnTo>
                <a:lnTo>
                  <a:pt x="831864" y="2991386"/>
                </a:lnTo>
                <a:lnTo>
                  <a:pt x="777763" y="2989183"/>
                </a:lnTo>
                <a:lnTo>
                  <a:pt x="725809" y="2985511"/>
                </a:lnTo>
                <a:lnTo>
                  <a:pt x="676003" y="2980368"/>
                </a:lnTo>
                <a:lnTo>
                  <a:pt x="628347" y="2973753"/>
                </a:lnTo>
                <a:lnTo>
                  <a:pt x="582840" y="2965666"/>
                </a:lnTo>
                <a:lnTo>
                  <a:pt x="539485" y="2956105"/>
                </a:lnTo>
                <a:lnTo>
                  <a:pt x="498281" y="2945069"/>
                </a:lnTo>
                <a:lnTo>
                  <a:pt x="459231" y="2932556"/>
                </a:lnTo>
                <a:lnTo>
                  <a:pt x="411824" y="2914159"/>
                </a:lnTo>
                <a:lnTo>
                  <a:pt x="367247" y="2893038"/>
                </a:lnTo>
                <a:lnTo>
                  <a:pt x="325501" y="2869192"/>
                </a:lnTo>
                <a:lnTo>
                  <a:pt x="286584" y="2842617"/>
                </a:lnTo>
                <a:lnTo>
                  <a:pt x="250498" y="2813312"/>
                </a:lnTo>
                <a:lnTo>
                  <a:pt x="217242" y="2781274"/>
                </a:lnTo>
                <a:lnTo>
                  <a:pt x="186817" y="2746502"/>
                </a:lnTo>
                <a:lnTo>
                  <a:pt x="154655" y="2704021"/>
                </a:lnTo>
                <a:lnTo>
                  <a:pt x="125739" y="2660786"/>
                </a:lnTo>
                <a:lnTo>
                  <a:pt x="100076" y="2616803"/>
                </a:lnTo>
                <a:lnTo>
                  <a:pt x="77672" y="2572079"/>
                </a:lnTo>
                <a:lnTo>
                  <a:pt x="58535" y="2526621"/>
                </a:lnTo>
                <a:lnTo>
                  <a:pt x="42671" y="2480436"/>
                </a:lnTo>
                <a:lnTo>
                  <a:pt x="25813" y="2410230"/>
                </a:lnTo>
                <a:lnTo>
                  <a:pt x="18965" y="2369020"/>
                </a:lnTo>
                <a:lnTo>
                  <a:pt x="13170" y="2323739"/>
                </a:lnTo>
                <a:lnTo>
                  <a:pt x="8429" y="2274389"/>
                </a:lnTo>
                <a:lnTo>
                  <a:pt x="4741" y="2220971"/>
                </a:lnTo>
                <a:lnTo>
                  <a:pt x="2107" y="2163485"/>
                </a:lnTo>
                <a:lnTo>
                  <a:pt x="526" y="2101934"/>
                </a:lnTo>
                <a:lnTo>
                  <a:pt x="0" y="2036317"/>
                </a:lnTo>
                <a:lnTo>
                  <a:pt x="0" y="1030604"/>
                </a:lnTo>
                <a:lnTo>
                  <a:pt x="476" y="965851"/>
                </a:lnTo>
                <a:lnTo>
                  <a:pt x="1904" y="903860"/>
                </a:lnTo>
                <a:lnTo>
                  <a:pt x="4284" y="844633"/>
                </a:lnTo>
                <a:lnTo>
                  <a:pt x="7615" y="788171"/>
                </a:lnTo>
                <a:lnTo>
                  <a:pt x="11897" y="734475"/>
                </a:lnTo>
                <a:lnTo>
                  <a:pt x="17129" y="683545"/>
                </a:lnTo>
                <a:lnTo>
                  <a:pt x="23311" y="635383"/>
                </a:lnTo>
                <a:lnTo>
                  <a:pt x="30442" y="589990"/>
                </a:lnTo>
                <a:lnTo>
                  <a:pt x="38522" y="547366"/>
                </a:lnTo>
                <a:lnTo>
                  <a:pt x="47551" y="507511"/>
                </a:lnTo>
                <a:lnTo>
                  <a:pt x="57528" y="470429"/>
                </a:lnTo>
                <a:lnTo>
                  <a:pt x="85362" y="393182"/>
                </a:lnTo>
                <a:lnTo>
                  <a:pt x="105612" y="352177"/>
                </a:lnTo>
                <a:lnTo>
                  <a:pt x="129201" y="313102"/>
                </a:lnTo>
                <a:lnTo>
                  <a:pt x="156130" y="275958"/>
                </a:lnTo>
                <a:lnTo>
                  <a:pt x="186398" y="240747"/>
                </a:lnTo>
                <a:lnTo>
                  <a:pt x="220006" y="207470"/>
                </a:lnTo>
                <a:lnTo>
                  <a:pt x="256953" y="176128"/>
                </a:lnTo>
                <a:lnTo>
                  <a:pt x="297241" y="146722"/>
                </a:lnTo>
                <a:lnTo>
                  <a:pt x="340868" y="119252"/>
                </a:lnTo>
                <a:lnTo>
                  <a:pt x="382496" y="96594"/>
                </a:lnTo>
                <a:lnTo>
                  <a:pt x="425847" y="76321"/>
                </a:lnTo>
                <a:lnTo>
                  <a:pt x="470921" y="58433"/>
                </a:lnTo>
                <a:lnTo>
                  <a:pt x="517721" y="42931"/>
                </a:lnTo>
                <a:lnTo>
                  <a:pt x="566245" y="29813"/>
                </a:lnTo>
                <a:lnTo>
                  <a:pt x="616495" y="19080"/>
                </a:lnTo>
                <a:lnTo>
                  <a:pt x="668472" y="10732"/>
                </a:lnTo>
                <a:lnTo>
                  <a:pt x="722176" y="4770"/>
                </a:lnTo>
                <a:lnTo>
                  <a:pt x="777609" y="1192"/>
                </a:lnTo>
                <a:lnTo>
                  <a:pt x="834770" y="0"/>
                </a:lnTo>
                <a:close/>
              </a:path>
            </a:pathLst>
          </a:custGeom>
          <a:ln w="9144">
            <a:solidFill>
              <a:srgbClr val="11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3" y="8776716"/>
            <a:ext cx="7732776" cy="1051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2563" y="9355328"/>
            <a:ext cx="73513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seletores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elemento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permitem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você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direcione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um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elemento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específico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nome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tag.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simples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diretos.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Vamos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ver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alguns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exemplos: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9599" y="2835656"/>
            <a:ext cx="75393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selecionar 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para </a:t>
            </a:r>
            <a:r>
              <a:rPr sz="2400" spc="-10" dirty="0">
                <a:latin typeface="Calibri"/>
                <a:cs typeface="Calibri"/>
              </a:rPr>
              <a:t>estilizar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parágrafos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seu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você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Veja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abaixo: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52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95"/>
              </a:spcBef>
            </a:pPr>
            <a:r>
              <a:rPr dirty="0"/>
              <a:t>SELETOR</a:t>
            </a:r>
            <a:r>
              <a:rPr spc="-125" dirty="0"/>
              <a:t> </a:t>
            </a:r>
            <a:r>
              <a:rPr dirty="0"/>
              <a:t>DE</a:t>
            </a:r>
            <a:r>
              <a:rPr spc="-135" dirty="0"/>
              <a:t> </a:t>
            </a:r>
            <a:r>
              <a:rPr dirty="0"/>
              <a:t>ELEMENTO</a:t>
            </a:r>
            <a:r>
              <a:rPr spc="-120" dirty="0"/>
              <a:t> </a:t>
            </a:r>
            <a:r>
              <a:rPr spc="-10" dirty="0"/>
              <a:t>SIMPLES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6950" y="5545835"/>
            <a:ext cx="5067299" cy="312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5951" y="207263"/>
            <a:ext cx="4289297" cy="3975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9691" y="10031983"/>
            <a:ext cx="1022055" cy="14315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883" y="2835656"/>
            <a:ext cx="756665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Você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conjunto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direcionar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específicos.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parágrafos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classe "destaque",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você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p.destaque.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Veja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exemplo: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26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SELETOR</a:t>
            </a:r>
            <a:r>
              <a:rPr spc="-55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dirty="0"/>
              <a:t>ELEMENTO</a:t>
            </a:r>
            <a:r>
              <a:rPr spc="-50" dirty="0"/>
              <a:t> </a:t>
            </a:r>
            <a:r>
              <a:rPr dirty="0"/>
              <a:t>COM</a:t>
            </a:r>
            <a:r>
              <a:rPr spc="-70" dirty="0"/>
              <a:t> </a:t>
            </a:r>
            <a:r>
              <a:rPr spc="-10" dirty="0"/>
              <a:t>CLASSE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910" y="5605271"/>
            <a:ext cx="5707379" cy="312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5951" y="207263"/>
            <a:ext cx="4289297" cy="3975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9691" y="10031983"/>
            <a:ext cx="1022055" cy="14315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2383" y="6030924"/>
            <a:ext cx="599567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7995" marR="5080" indent="-455930">
              <a:lnSpc>
                <a:spcPct val="100000"/>
              </a:lnSpc>
              <a:spcBef>
                <a:spcPts val="95"/>
              </a:spcBef>
            </a:pPr>
            <a:r>
              <a:rPr sz="8800" spc="-20" dirty="0">
                <a:solidFill>
                  <a:srgbClr val="FFFFFF"/>
                </a:solidFill>
                <a:latin typeface="Impact"/>
                <a:cs typeface="Impact"/>
              </a:rPr>
              <a:t>SELETORES</a:t>
            </a:r>
            <a:r>
              <a:rPr sz="8800" spc="-32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8800" spc="-25" dirty="0">
                <a:solidFill>
                  <a:srgbClr val="FFFFFF"/>
                </a:solidFill>
                <a:latin typeface="Impact"/>
                <a:cs typeface="Impact"/>
              </a:rPr>
              <a:t>DE </a:t>
            </a:r>
            <a:r>
              <a:rPr sz="8800" dirty="0">
                <a:solidFill>
                  <a:srgbClr val="FFFFFF"/>
                </a:solidFill>
                <a:latin typeface="Impact"/>
                <a:cs typeface="Impact"/>
              </a:rPr>
              <a:t>CLASSE</a:t>
            </a:r>
            <a:r>
              <a:rPr sz="8800" spc="-2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8800" dirty="0">
                <a:solidFill>
                  <a:srgbClr val="FFFFFF"/>
                </a:solidFill>
                <a:latin typeface="Impact"/>
                <a:cs typeface="Impact"/>
              </a:rPr>
              <a:t>E</a:t>
            </a:r>
            <a:r>
              <a:rPr sz="8800" spc="-4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8800" spc="-25" dirty="0">
                <a:solidFill>
                  <a:srgbClr val="FFFFFF"/>
                </a:solidFill>
                <a:latin typeface="Impact"/>
                <a:cs typeface="Impact"/>
              </a:rPr>
              <a:t>ID</a:t>
            </a:r>
            <a:endParaRPr sz="8800">
              <a:latin typeface="Impact"/>
              <a:cs typeface="Impac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72735" y="2860294"/>
            <a:ext cx="1646555" cy="2937510"/>
          </a:xfrm>
          <a:custGeom>
            <a:avLst/>
            <a:gdLst/>
            <a:ahLst/>
            <a:cxnLst/>
            <a:rect l="l" t="t" r="r" b="b"/>
            <a:pathLst>
              <a:path w="1646554" h="2937510">
                <a:moveTo>
                  <a:pt x="777875" y="0"/>
                </a:moveTo>
                <a:lnTo>
                  <a:pt x="838094" y="1086"/>
                </a:lnTo>
                <a:lnTo>
                  <a:pt x="896179" y="4345"/>
                </a:lnTo>
                <a:lnTo>
                  <a:pt x="952130" y="9777"/>
                </a:lnTo>
                <a:lnTo>
                  <a:pt x="1005946" y="17380"/>
                </a:lnTo>
                <a:lnTo>
                  <a:pt x="1057628" y="27154"/>
                </a:lnTo>
                <a:lnTo>
                  <a:pt x="1107175" y="39098"/>
                </a:lnTo>
                <a:lnTo>
                  <a:pt x="1154588" y="53213"/>
                </a:lnTo>
                <a:lnTo>
                  <a:pt x="1199867" y="69496"/>
                </a:lnTo>
                <a:lnTo>
                  <a:pt x="1243011" y="87949"/>
                </a:lnTo>
                <a:lnTo>
                  <a:pt x="1284021" y="108570"/>
                </a:lnTo>
                <a:lnTo>
                  <a:pt x="1322897" y="131358"/>
                </a:lnTo>
                <a:lnTo>
                  <a:pt x="1359638" y="156314"/>
                </a:lnTo>
                <a:lnTo>
                  <a:pt x="1394245" y="183436"/>
                </a:lnTo>
                <a:lnTo>
                  <a:pt x="1426717" y="212725"/>
                </a:lnTo>
                <a:lnTo>
                  <a:pt x="1461830" y="248972"/>
                </a:lnTo>
                <a:lnTo>
                  <a:pt x="1493890" y="286787"/>
                </a:lnTo>
                <a:lnTo>
                  <a:pt x="1522896" y="326169"/>
                </a:lnTo>
                <a:lnTo>
                  <a:pt x="1548849" y="367119"/>
                </a:lnTo>
                <a:lnTo>
                  <a:pt x="1571749" y="409637"/>
                </a:lnTo>
                <a:lnTo>
                  <a:pt x="1591595" y="453723"/>
                </a:lnTo>
                <a:lnTo>
                  <a:pt x="1608388" y="499378"/>
                </a:lnTo>
                <a:lnTo>
                  <a:pt x="1622128" y="546603"/>
                </a:lnTo>
                <a:lnTo>
                  <a:pt x="1632815" y="595397"/>
                </a:lnTo>
                <a:lnTo>
                  <a:pt x="1640448" y="645762"/>
                </a:lnTo>
                <a:lnTo>
                  <a:pt x="1645028" y="697698"/>
                </a:lnTo>
                <a:lnTo>
                  <a:pt x="1646555" y="751204"/>
                </a:lnTo>
                <a:lnTo>
                  <a:pt x="1645531" y="796430"/>
                </a:lnTo>
                <a:lnTo>
                  <a:pt x="1642462" y="842123"/>
                </a:lnTo>
                <a:lnTo>
                  <a:pt x="1637347" y="888282"/>
                </a:lnTo>
                <a:lnTo>
                  <a:pt x="1630187" y="934909"/>
                </a:lnTo>
                <a:lnTo>
                  <a:pt x="1620983" y="982005"/>
                </a:lnTo>
                <a:lnTo>
                  <a:pt x="1609735" y="1029569"/>
                </a:lnTo>
                <a:lnTo>
                  <a:pt x="1596443" y="1077603"/>
                </a:lnTo>
                <a:lnTo>
                  <a:pt x="1581109" y="1126107"/>
                </a:lnTo>
                <a:lnTo>
                  <a:pt x="1563733" y="1175081"/>
                </a:lnTo>
                <a:lnTo>
                  <a:pt x="1544315" y="1224527"/>
                </a:lnTo>
                <a:lnTo>
                  <a:pt x="1522856" y="1274445"/>
                </a:lnTo>
                <a:lnTo>
                  <a:pt x="1501872" y="1318736"/>
                </a:lnTo>
                <a:lnTo>
                  <a:pt x="1475606" y="1369821"/>
                </a:lnTo>
                <a:lnTo>
                  <a:pt x="1444059" y="1427702"/>
                </a:lnTo>
                <a:lnTo>
                  <a:pt x="1407230" y="1492378"/>
                </a:lnTo>
                <a:lnTo>
                  <a:pt x="1386835" y="1527264"/>
                </a:lnTo>
                <a:lnTo>
                  <a:pt x="1365119" y="1563849"/>
                </a:lnTo>
                <a:lnTo>
                  <a:pt x="1342083" y="1602133"/>
                </a:lnTo>
                <a:lnTo>
                  <a:pt x="1317726" y="1642116"/>
                </a:lnTo>
                <a:lnTo>
                  <a:pt x="1292049" y="1683798"/>
                </a:lnTo>
                <a:lnTo>
                  <a:pt x="1265051" y="1727179"/>
                </a:lnTo>
                <a:lnTo>
                  <a:pt x="1236732" y="1772259"/>
                </a:lnTo>
                <a:lnTo>
                  <a:pt x="1207092" y="1819039"/>
                </a:lnTo>
                <a:lnTo>
                  <a:pt x="1176132" y="1867517"/>
                </a:lnTo>
                <a:lnTo>
                  <a:pt x="1143851" y="1917695"/>
                </a:lnTo>
                <a:lnTo>
                  <a:pt x="1110249" y="1969572"/>
                </a:lnTo>
                <a:lnTo>
                  <a:pt x="1075326" y="2023148"/>
                </a:lnTo>
                <a:lnTo>
                  <a:pt x="1039082" y="2078424"/>
                </a:lnTo>
                <a:lnTo>
                  <a:pt x="1001517" y="2135399"/>
                </a:lnTo>
                <a:lnTo>
                  <a:pt x="962631" y="2194073"/>
                </a:lnTo>
                <a:lnTo>
                  <a:pt x="922424" y="2254447"/>
                </a:lnTo>
                <a:lnTo>
                  <a:pt x="880896" y="2316520"/>
                </a:lnTo>
                <a:lnTo>
                  <a:pt x="838047" y="2380293"/>
                </a:lnTo>
                <a:lnTo>
                  <a:pt x="793876" y="2445765"/>
                </a:lnTo>
                <a:lnTo>
                  <a:pt x="1582419" y="2445765"/>
                </a:lnTo>
                <a:lnTo>
                  <a:pt x="1582419" y="2937002"/>
                </a:lnTo>
                <a:lnTo>
                  <a:pt x="0" y="2937002"/>
                </a:lnTo>
                <a:lnTo>
                  <a:pt x="508" y="2525776"/>
                </a:lnTo>
                <a:lnTo>
                  <a:pt x="42598" y="2456892"/>
                </a:lnTo>
                <a:lnTo>
                  <a:pt x="83640" y="2389619"/>
                </a:lnTo>
                <a:lnTo>
                  <a:pt x="123634" y="2323956"/>
                </a:lnTo>
                <a:lnTo>
                  <a:pt x="162579" y="2259903"/>
                </a:lnTo>
                <a:lnTo>
                  <a:pt x="200477" y="2197460"/>
                </a:lnTo>
                <a:lnTo>
                  <a:pt x="237327" y="2136627"/>
                </a:lnTo>
                <a:lnTo>
                  <a:pt x="273128" y="2077404"/>
                </a:lnTo>
                <a:lnTo>
                  <a:pt x="307881" y="2019791"/>
                </a:lnTo>
                <a:lnTo>
                  <a:pt x="341587" y="1963788"/>
                </a:lnTo>
                <a:lnTo>
                  <a:pt x="374244" y="1909395"/>
                </a:lnTo>
                <a:lnTo>
                  <a:pt x="405854" y="1856612"/>
                </a:lnTo>
                <a:lnTo>
                  <a:pt x="436415" y="1805440"/>
                </a:lnTo>
                <a:lnTo>
                  <a:pt x="465929" y="1755877"/>
                </a:lnTo>
                <a:lnTo>
                  <a:pt x="494395" y="1707925"/>
                </a:lnTo>
                <a:lnTo>
                  <a:pt x="521812" y="1661582"/>
                </a:lnTo>
                <a:lnTo>
                  <a:pt x="548182" y="1616850"/>
                </a:lnTo>
                <a:lnTo>
                  <a:pt x="573504" y="1573728"/>
                </a:lnTo>
                <a:lnTo>
                  <a:pt x="597779" y="1532216"/>
                </a:lnTo>
                <a:lnTo>
                  <a:pt x="621005" y="1492314"/>
                </a:lnTo>
                <a:lnTo>
                  <a:pt x="643184" y="1454021"/>
                </a:lnTo>
                <a:lnTo>
                  <a:pt x="664315" y="1417339"/>
                </a:lnTo>
                <a:lnTo>
                  <a:pt x="684398" y="1382268"/>
                </a:lnTo>
                <a:lnTo>
                  <a:pt x="703433" y="1348806"/>
                </a:lnTo>
                <a:lnTo>
                  <a:pt x="738361" y="1286712"/>
                </a:lnTo>
                <a:lnTo>
                  <a:pt x="769098" y="1231059"/>
                </a:lnTo>
                <a:lnTo>
                  <a:pt x="795645" y="1181846"/>
                </a:lnTo>
                <a:lnTo>
                  <a:pt x="818001" y="1139073"/>
                </a:lnTo>
                <a:lnTo>
                  <a:pt x="836167" y="1102740"/>
                </a:lnTo>
                <a:lnTo>
                  <a:pt x="863995" y="1043516"/>
                </a:lnTo>
                <a:lnTo>
                  <a:pt x="888548" y="987255"/>
                </a:lnTo>
                <a:lnTo>
                  <a:pt x="909827" y="933957"/>
                </a:lnTo>
                <a:lnTo>
                  <a:pt x="927833" y="883623"/>
                </a:lnTo>
                <a:lnTo>
                  <a:pt x="942565" y="836252"/>
                </a:lnTo>
                <a:lnTo>
                  <a:pt x="954023" y="791844"/>
                </a:lnTo>
                <a:lnTo>
                  <a:pt x="962208" y="750400"/>
                </a:lnTo>
                <a:lnTo>
                  <a:pt x="967119" y="711919"/>
                </a:lnTo>
                <a:lnTo>
                  <a:pt x="968755" y="676401"/>
                </a:lnTo>
                <a:lnTo>
                  <a:pt x="966255" y="621371"/>
                </a:lnTo>
                <a:lnTo>
                  <a:pt x="958754" y="573817"/>
                </a:lnTo>
                <a:lnTo>
                  <a:pt x="946253" y="533741"/>
                </a:lnTo>
                <a:lnTo>
                  <a:pt x="906053" y="475805"/>
                </a:lnTo>
                <a:lnTo>
                  <a:pt x="844990" y="446849"/>
                </a:lnTo>
                <a:lnTo>
                  <a:pt x="806576" y="443229"/>
                </a:lnTo>
                <a:lnTo>
                  <a:pt x="768219" y="447232"/>
                </a:lnTo>
                <a:lnTo>
                  <a:pt x="707171" y="479288"/>
                </a:lnTo>
                <a:lnTo>
                  <a:pt x="670066" y="538027"/>
                </a:lnTo>
                <a:lnTo>
                  <a:pt x="658827" y="578810"/>
                </a:lnTo>
                <a:lnTo>
                  <a:pt x="650806" y="629711"/>
                </a:lnTo>
                <a:lnTo>
                  <a:pt x="645999" y="690732"/>
                </a:lnTo>
                <a:lnTo>
                  <a:pt x="644398" y="761873"/>
                </a:lnTo>
                <a:lnTo>
                  <a:pt x="644398" y="1035938"/>
                </a:lnTo>
                <a:lnTo>
                  <a:pt x="0" y="1035938"/>
                </a:lnTo>
                <a:lnTo>
                  <a:pt x="0" y="930909"/>
                </a:lnTo>
                <a:lnTo>
                  <a:pt x="392" y="872021"/>
                </a:lnTo>
                <a:lnTo>
                  <a:pt x="1569" y="816324"/>
                </a:lnTo>
                <a:lnTo>
                  <a:pt x="3529" y="763817"/>
                </a:lnTo>
                <a:lnTo>
                  <a:pt x="6270" y="714501"/>
                </a:lnTo>
                <a:lnTo>
                  <a:pt x="9791" y="668377"/>
                </a:lnTo>
                <a:lnTo>
                  <a:pt x="14091" y="625443"/>
                </a:lnTo>
                <a:lnTo>
                  <a:pt x="19167" y="585700"/>
                </a:lnTo>
                <a:lnTo>
                  <a:pt x="35315" y="502719"/>
                </a:lnTo>
                <a:lnTo>
                  <a:pt x="49689" y="456527"/>
                </a:lnTo>
                <a:lnTo>
                  <a:pt x="68135" y="410575"/>
                </a:lnTo>
                <a:lnTo>
                  <a:pt x="90645" y="364866"/>
                </a:lnTo>
                <a:lnTo>
                  <a:pt x="117211" y="319404"/>
                </a:lnTo>
                <a:lnTo>
                  <a:pt x="147827" y="274192"/>
                </a:lnTo>
                <a:lnTo>
                  <a:pt x="177001" y="236886"/>
                </a:lnTo>
                <a:lnTo>
                  <a:pt x="208570" y="202259"/>
                </a:lnTo>
                <a:lnTo>
                  <a:pt x="242533" y="170316"/>
                </a:lnTo>
                <a:lnTo>
                  <a:pt x="278891" y="141061"/>
                </a:lnTo>
                <a:lnTo>
                  <a:pt x="317645" y="114498"/>
                </a:lnTo>
                <a:lnTo>
                  <a:pt x="358793" y="90633"/>
                </a:lnTo>
                <a:lnTo>
                  <a:pt x="402336" y="69469"/>
                </a:lnTo>
                <a:lnTo>
                  <a:pt x="442459" y="53175"/>
                </a:lnTo>
                <a:lnTo>
                  <a:pt x="484534" y="39058"/>
                </a:lnTo>
                <a:lnTo>
                  <a:pt x="528559" y="27117"/>
                </a:lnTo>
                <a:lnTo>
                  <a:pt x="574532" y="17351"/>
                </a:lnTo>
                <a:lnTo>
                  <a:pt x="622451" y="9757"/>
                </a:lnTo>
                <a:lnTo>
                  <a:pt x="672316" y="4335"/>
                </a:lnTo>
                <a:lnTo>
                  <a:pt x="724124" y="1083"/>
                </a:lnTo>
                <a:lnTo>
                  <a:pt x="777875" y="0"/>
                </a:lnTo>
                <a:close/>
              </a:path>
            </a:pathLst>
          </a:custGeom>
          <a:ln w="9144">
            <a:solidFill>
              <a:srgbClr val="11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1098" y="2860294"/>
            <a:ext cx="1696720" cy="2992120"/>
          </a:xfrm>
          <a:custGeom>
            <a:avLst/>
            <a:gdLst/>
            <a:ahLst/>
            <a:cxnLst/>
            <a:rect l="l" t="t" r="r" b="b"/>
            <a:pathLst>
              <a:path w="1696720" h="2992120">
                <a:moveTo>
                  <a:pt x="850773" y="443229"/>
                </a:moveTo>
                <a:lnTo>
                  <a:pt x="784288" y="458581"/>
                </a:lnTo>
                <a:lnTo>
                  <a:pt x="744854" y="504698"/>
                </a:lnTo>
                <a:lnTo>
                  <a:pt x="730551" y="563499"/>
                </a:lnTo>
                <a:lnTo>
                  <a:pt x="725535" y="606329"/>
                </a:lnTo>
                <a:lnTo>
                  <a:pt x="721947" y="658113"/>
                </a:lnTo>
                <a:lnTo>
                  <a:pt x="719793" y="718851"/>
                </a:lnTo>
                <a:lnTo>
                  <a:pt x="719074" y="788542"/>
                </a:lnTo>
                <a:lnTo>
                  <a:pt x="719074" y="2194686"/>
                </a:lnTo>
                <a:lnTo>
                  <a:pt x="719740" y="2272834"/>
                </a:lnTo>
                <a:lnTo>
                  <a:pt x="721741" y="2339895"/>
                </a:lnTo>
                <a:lnTo>
                  <a:pt x="725074" y="2395870"/>
                </a:lnTo>
                <a:lnTo>
                  <a:pt x="729742" y="2440765"/>
                </a:lnTo>
                <a:lnTo>
                  <a:pt x="743076" y="2497328"/>
                </a:lnTo>
                <a:lnTo>
                  <a:pt x="781145" y="2536078"/>
                </a:lnTo>
                <a:lnTo>
                  <a:pt x="847216" y="2549016"/>
                </a:lnTo>
                <a:lnTo>
                  <a:pt x="883844" y="2545230"/>
                </a:lnTo>
                <a:lnTo>
                  <a:pt x="936335" y="2514941"/>
                </a:lnTo>
                <a:lnTo>
                  <a:pt x="961223" y="2458169"/>
                </a:lnTo>
                <a:lnTo>
                  <a:pt x="968195" y="2415818"/>
                </a:lnTo>
                <a:lnTo>
                  <a:pt x="973167" y="2361372"/>
                </a:lnTo>
                <a:lnTo>
                  <a:pt x="976146" y="2294820"/>
                </a:lnTo>
                <a:lnTo>
                  <a:pt x="977138" y="2216150"/>
                </a:lnTo>
                <a:lnTo>
                  <a:pt x="977138" y="788542"/>
                </a:lnTo>
                <a:lnTo>
                  <a:pt x="976523" y="716789"/>
                </a:lnTo>
                <a:lnTo>
                  <a:pt x="974677" y="654567"/>
                </a:lnTo>
                <a:lnTo>
                  <a:pt x="971597" y="601884"/>
                </a:lnTo>
                <a:lnTo>
                  <a:pt x="967279" y="558748"/>
                </a:lnTo>
                <a:lnTo>
                  <a:pt x="954913" y="501141"/>
                </a:lnTo>
                <a:lnTo>
                  <a:pt x="917749" y="457707"/>
                </a:lnTo>
                <a:lnTo>
                  <a:pt x="850773" y="443229"/>
                </a:lnTo>
                <a:close/>
              </a:path>
              <a:path w="1696720" h="2992120">
                <a:moveTo>
                  <a:pt x="834771" y="0"/>
                </a:moveTo>
                <a:lnTo>
                  <a:pt x="886775" y="1020"/>
                </a:lnTo>
                <a:lnTo>
                  <a:pt x="937546" y="4084"/>
                </a:lnTo>
                <a:lnTo>
                  <a:pt x="987086" y="9191"/>
                </a:lnTo>
                <a:lnTo>
                  <a:pt x="1035393" y="16342"/>
                </a:lnTo>
                <a:lnTo>
                  <a:pt x="1082468" y="25539"/>
                </a:lnTo>
                <a:lnTo>
                  <a:pt x="1128310" y="36782"/>
                </a:lnTo>
                <a:lnTo>
                  <a:pt x="1172920" y="50074"/>
                </a:lnTo>
                <a:lnTo>
                  <a:pt x="1216297" y="65414"/>
                </a:lnTo>
                <a:lnTo>
                  <a:pt x="1258442" y="82803"/>
                </a:lnTo>
                <a:lnTo>
                  <a:pt x="1309909" y="107179"/>
                </a:lnTo>
                <a:lnTo>
                  <a:pt x="1357521" y="133058"/>
                </a:lnTo>
                <a:lnTo>
                  <a:pt x="1401281" y="160438"/>
                </a:lnTo>
                <a:lnTo>
                  <a:pt x="1441191" y="189312"/>
                </a:lnTo>
                <a:lnTo>
                  <a:pt x="1477253" y="219677"/>
                </a:lnTo>
                <a:lnTo>
                  <a:pt x="1509469" y="251528"/>
                </a:lnTo>
                <a:lnTo>
                  <a:pt x="1537842" y="284860"/>
                </a:lnTo>
                <a:lnTo>
                  <a:pt x="1567043" y="325448"/>
                </a:lnTo>
                <a:lnTo>
                  <a:pt x="1592923" y="367712"/>
                </a:lnTo>
                <a:lnTo>
                  <a:pt x="1615487" y="411654"/>
                </a:lnTo>
                <a:lnTo>
                  <a:pt x="1634739" y="457279"/>
                </a:lnTo>
                <a:lnTo>
                  <a:pt x="1650681" y="504591"/>
                </a:lnTo>
                <a:lnTo>
                  <a:pt x="1663318" y="553592"/>
                </a:lnTo>
                <a:lnTo>
                  <a:pt x="1676346" y="628842"/>
                </a:lnTo>
                <a:lnTo>
                  <a:pt x="1681644" y="673057"/>
                </a:lnTo>
                <a:lnTo>
                  <a:pt x="1686130" y="721665"/>
                </a:lnTo>
                <a:lnTo>
                  <a:pt x="1689802" y="774667"/>
                </a:lnTo>
                <a:lnTo>
                  <a:pt x="1692660" y="832061"/>
                </a:lnTo>
                <a:lnTo>
                  <a:pt x="1694703" y="893849"/>
                </a:lnTo>
                <a:lnTo>
                  <a:pt x="1695929" y="960030"/>
                </a:lnTo>
                <a:lnTo>
                  <a:pt x="1696339" y="1030604"/>
                </a:lnTo>
                <a:lnTo>
                  <a:pt x="1696339" y="1991867"/>
                </a:lnTo>
                <a:lnTo>
                  <a:pt x="1695897" y="2062442"/>
                </a:lnTo>
                <a:lnTo>
                  <a:pt x="1694571" y="2128623"/>
                </a:lnTo>
                <a:lnTo>
                  <a:pt x="1692364" y="2190411"/>
                </a:lnTo>
                <a:lnTo>
                  <a:pt x="1689275" y="2247805"/>
                </a:lnTo>
                <a:lnTo>
                  <a:pt x="1685307" y="2300807"/>
                </a:lnTo>
                <a:lnTo>
                  <a:pt x="1680459" y="2349415"/>
                </a:lnTo>
                <a:lnTo>
                  <a:pt x="1674733" y="2393630"/>
                </a:lnTo>
                <a:lnTo>
                  <a:pt x="1668130" y="2433451"/>
                </a:lnTo>
                <a:lnTo>
                  <a:pt x="1646659" y="2518177"/>
                </a:lnTo>
                <a:lnTo>
                  <a:pt x="1628426" y="2566378"/>
                </a:lnTo>
                <a:lnTo>
                  <a:pt x="1605946" y="2613485"/>
                </a:lnTo>
                <a:lnTo>
                  <a:pt x="1579212" y="2659502"/>
                </a:lnTo>
                <a:lnTo>
                  <a:pt x="1548215" y="2704432"/>
                </a:lnTo>
                <a:lnTo>
                  <a:pt x="1512951" y="2748279"/>
                </a:lnTo>
                <a:lnTo>
                  <a:pt x="1479951" y="2783914"/>
                </a:lnTo>
                <a:lnTo>
                  <a:pt x="1445070" y="2816577"/>
                </a:lnTo>
                <a:lnTo>
                  <a:pt x="1408308" y="2846264"/>
                </a:lnTo>
                <a:lnTo>
                  <a:pt x="1369663" y="2872975"/>
                </a:lnTo>
                <a:lnTo>
                  <a:pt x="1329137" y="2896707"/>
                </a:lnTo>
                <a:lnTo>
                  <a:pt x="1286730" y="2917457"/>
                </a:lnTo>
                <a:lnTo>
                  <a:pt x="1242440" y="2935224"/>
                </a:lnTo>
                <a:lnTo>
                  <a:pt x="1196394" y="2950332"/>
                </a:lnTo>
                <a:lnTo>
                  <a:pt x="1148823" y="2963109"/>
                </a:lnTo>
                <a:lnTo>
                  <a:pt x="1099729" y="2973559"/>
                </a:lnTo>
                <a:lnTo>
                  <a:pt x="1049110" y="2981683"/>
                </a:lnTo>
                <a:lnTo>
                  <a:pt x="996968" y="2987482"/>
                </a:lnTo>
                <a:lnTo>
                  <a:pt x="943301" y="2990961"/>
                </a:lnTo>
                <a:lnTo>
                  <a:pt x="888111" y="2992120"/>
                </a:lnTo>
                <a:lnTo>
                  <a:pt x="831864" y="2991386"/>
                </a:lnTo>
                <a:lnTo>
                  <a:pt x="777763" y="2989183"/>
                </a:lnTo>
                <a:lnTo>
                  <a:pt x="725809" y="2985511"/>
                </a:lnTo>
                <a:lnTo>
                  <a:pt x="676003" y="2980368"/>
                </a:lnTo>
                <a:lnTo>
                  <a:pt x="628347" y="2973753"/>
                </a:lnTo>
                <a:lnTo>
                  <a:pt x="582840" y="2965666"/>
                </a:lnTo>
                <a:lnTo>
                  <a:pt x="539485" y="2956105"/>
                </a:lnTo>
                <a:lnTo>
                  <a:pt x="498281" y="2945069"/>
                </a:lnTo>
                <a:lnTo>
                  <a:pt x="459231" y="2932556"/>
                </a:lnTo>
                <a:lnTo>
                  <a:pt x="411824" y="2914159"/>
                </a:lnTo>
                <a:lnTo>
                  <a:pt x="367247" y="2893038"/>
                </a:lnTo>
                <a:lnTo>
                  <a:pt x="325500" y="2869192"/>
                </a:lnTo>
                <a:lnTo>
                  <a:pt x="286584" y="2842617"/>
                </a:lnTo>
                <a:lnTo>
                  <a:pt x="250498" y="2813312"/>
                </a:lnTo>
                <a:lnTo>
                  <a:pt x="217242" y="2781274"/>
                </a:lnTo>
                <a:lnTo>
                  <a:pt x="186817" y="2746502"/>
                </a:lnTo>
                <a:lnTo>
                  <a:pt x="154655" y="2704021"/>
                </a:lnTo>
                <a:lnTo>
                  <a:pt x="125739" y="2660786"/>
                </a:lnTo>
                <a:lnTo>
                  <a:pt x="100075" y="2616803"/>
                </a:lnTo>
                <a:lnTo>
                  <a:pt x="77672" y="2572079"/>
                </a:lnTo>
                <a:lnTo>
                  <a:pt x="58535" y="2526621"/>
                </a:lnTo>
                <a:lnTo>
                  <a:pt x="42671" y="2480436"/>
                </a:lnTo>
                <a:lnTo>
                  <a:pt x="25813" y="2410230"/>
                </a:lnTo>
                <a:lnTo>
                  <a:pt x="18965" y="2369020"/>
                </a:lnTo>
                <a:lnTo>
                  <a:pt x="13170" y="2323739"/>
                </a:lnTo>
                <a:lnTo>
                  <a:pt x="8429" y="2274389"/>
                </a:lnTo>
                <a:lnTo>
                  <a:pt x="4741" y="2220971"/>
                </a:lnTo>
                <a:lnTo>
                  <a:pt x="2107" y="2163485"/>
                </a:lnTo>
                <a:lnTo>
                  <a:pt x="526" y="2101934"/>
                </a:lnTo>
                <a:lnTo>
                  <a:pt x="0" y="2036317"/>
                </a:lnTo>
                <a:lnTo>
                  <a:pt x="0" y="1030604"/>
                </a:lnTo>
                <a:lnTo>
                  <a:pt x="476" y="965851"/>
                </a:lnTo>
                <a:lnTo>
                  <a:pt x="1904" y="903860"/>
                </a:lnTo>
                <a:lnTo>
                  <a:pt x="4284" y="844633"/>
                </a:lnTo>
                <a:lnTo>
                  <a:pt x="7615" y="788171"/>
                </a:lnTo>
                <a:lnTo>
                  <a:pt x="11897" y="734475"/>
                </a:lnTo>
                <a:lnTo>
                  <a:pt x="17129" y="683545"/>
                </a:lnTo>
                <a:lnTo>
                  <a:pt x="23311" y="635383"/>
                </a:lnTo>
                <a:lnTo>
                  <a:pt x="30442" y="589990"/>
                </a:lnTo>
                <a:lnTo>
                  <a:pt x="38522" y="547366"/>
                </a:lnTo>
                <a:lnTo>
                  <a:pt x="47551" y="507511"/>
                </a:lnTo>
                <a:lnTo>
                  <a:pt x="57528" y="470429"/>
                </a:lnTo>
                <a:lnTo>
                  <a:pt x="85362" y="393182"/>
                </a:lnTo>
                <a:lnTo>
                  <a:pt x="105612" y="352177"/>
                </a:lnTo>
                <a:lnTo>
                  <a:pt x="129201" y="313102"/>
                </a:lnTo>
                <a:lnTo>
                  <a:pt x="156130" y="275958"/>
                </a:lnTo>
                <a:lnTo>
                  <a:pt x="186398" y="240747"/>
                </a:lnTo>
                <a:lnTo>
                  <a:pt x="220006" y="207470"/>
                </a:lnTo>
                <a:lnTo>
                  <a:pt x="256953" y="176128"/>
                </a:lnTo>
                <a:lnTo>
                  <a:pt x="297241" y="146722"/>
                </a:lnTo>
                <a:lnTo>
                  <a:pt x="340867" y="119252"/>
                </a:lnTo>
                <a:lnTo>
                  <a:pt x="382496" y="96594"/>
                </a:lnTo>
                <a:lnTo>
                  <a:pt x="425847" y="76321"/>
                </a:lnTo>
                <a:lnTo>
                  <a:pt x="470921" y="58433"/>
                </a:lnTo>
                <a:lnTo>
                  <a:pt x="517721" y="42931"/>
                </a:lnTo>
                <a:lnTo>
                  <a:pt x="566245" y="29813"/>
                </a:lnTo>
                <a:lnTo>
                  <a:pt x="616495" y="19080"/>
                </a:lnTo>
                <a:lnTo>
                  <a:pt x="668472" y="10732"/>
                </a:lnTo>
                <a:lnTo>
                  <a:pt x="722176" y="4770"/>
                </a:lnTo>
                <a:lnTo>
                  <a:pt x="777609" y="1192"/>
                </a:lnTo>
                <a:lnTo>
                  <a:pt x="834771" y="0"/>
                </a:lnTo>
                <a:close/>
              </a:path>
            </a:pathLst>
          </a:custGeom>
          <a:ln w="9144">
            <a:solidFill>
              <a:srgbClr val="11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3" y="8776716"/>
            <a:ext cx="7732776" cy="1051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94943" y="9355328"/>
            <a:ext cx="73660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seletores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fornecem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maneira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mais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precisa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direcionar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elementos.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permitem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você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atribua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identificadores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aos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elementos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estilize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forma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independente.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Veja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exemplos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abaixo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4839" y="2835656"/>
            <a:ext cx="750950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764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você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direcione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classes.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estilizar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todos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"botão",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você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seletor</a:t>
            </a:r>
            <a:endParaRPr sz="2400">
              <a:latin typeface="Calibri"/>
              <a:cs typeface="Calibri"/>
            </a:endParaRPr>
          </a:p>
          <a:p>
            <a:pPr marL="229743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.botão.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Veja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18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SELETOR</a:t>
            </a:r>
            <a:r>
              <a:rPr spc="-75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10" dirty="0"/>
              <a:t>CLASSE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0160" y="5617464"/>
            <a:ext cx="7040879" cy="35737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5951" y="207263"/>
            <a:ext cx="4289297" cy="3975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9691" y="10031983"/>
            <a:ext cx="1022055" cy="14315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8367" y="2835656"/>
            <a:ext cx="74409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direcionar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 </a:t>
            </a:r>
            <a:r>
              <a:rPr sz="2400" dirty="0">
                <a:latin typeface="Calibri"/>
                <a:cs typeface="Calibri"/>
              </a:rPr>
              <a:t>específico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seu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exclusivo.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exemplo,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para </a:t>
            </a:r>
            <a:r>
              <a:rPr sz="2400" spc="-10" dirty="0">
                <a:latin typeface="Calibri"/>
                <a:cs typeface="Calibri"/>
              </a:rPr>
              <a:t>estilizar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"cabeçalho",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você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usar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seletor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#cabeçalho.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Veja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2535">
              <a:lnSpc>
                <a:spcPct val="100000"/>
              </a:lnSpc>
              <a:spcBef>
                <a:spcPts val="95"/>
              </a:spcBef>
            </a:pPr>
            <a:r>
              <a:rPr dirty="0"/>
              <a:t>SELETOR</a:t>
            </a:r>
            <a:r>
              <a:rPr spc="-100" dirty="0"/>
              <a:t> </a:t>
            </a:r>
            <a:r>
              <a:rPr dirty="0"/>
              <a:t>DE</a:t>
            </a:r>
            <a:r>
              <a:rPr spc="-110" dirty="0"/>
              <a:t> </a:t>
            </a:r>
            <a:r>
              <a:rPr spc="-25" dirty="0"/>
              <a:t>ID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0"/>
            <a:ext cx="1447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8276" y="5498591"/>
            <a:ext cx="5184647" cy="35737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5951" y="207263"/>
            <a:ext cx="4289297" cy="3975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9691" y="10031983"/>
            <a:ext cx="1022055" cy="14315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996" y="6414338"/>
            <a:ext cx="763143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62075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FFFFFF"/>
                </a:solidFill>
                <a:latin typeface="Impact"/>
                <a:cs typeface="Impact"/>
              </a:rPr>
              <a:t>SELETORES</a:t>
            </a:r>
            <a:r>
              <a:rPr sz="7200" spc="-13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7200" spc="-25" dirty="0">
                <a:solidFill>
                  <a:srgbClr val="FFFFFF"/>
                </a:solidFill>
                <a:latin typeface="Impact"/>
                <a:cs typeface="Impact"/>
              </a:rPr>
              <a:t>DE </a:t>
            </a:r>
            <a:r>
              <a:rPr sz="7200" dirty="0">
                <a:solidFill>
                  <a:srgbClr val="FFFFFF"/>
                </a:solidFill>
                <a:latin typeface="Impact"/>
                <a:cs typeface="Impact"/>
              </a:rPr>
              <a:t>DESCENDENTE</a:t>
            </a:r>
            <a:r>
              <a:rPr sz="7200" spc="-7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7200" dirty="0">
                <a:solidFill>
                  <a:srgbClr val="FFFFFF"/>
                </a:solidFill>
                <a:latin typeface="Impact"/>
                <a:cs typeface="Impact"/>
              </a:rPr>
              <a:t>E</a:t>
            </a:r>
            <a:r>
              <a:rPr sz="7200" spc="-65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7200" spc="-10" dirty="0">
                <a:solidFill>
                  <a:srgbClr val="FFFFFF"/>
                </a:solidFill>
                <a:latin typeface="Impact"/>
                <a:cs typeface="Impact"/>
              </a:rPr>
              <a:t>FILHO</a:t>
            </a:r>
            <a:endParaRPr sz="7200">
              <a:latin typeface="Impact"/>
              <a:cs typeface="Impac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00807" y="2860294"/>
            <a:ext cx="1696720" cy="2992120"/>
          </a:xfrm>
          <a:custGeom>
            <a:avLst/>
            <a:gdLst/>
            <a:ahLst/>
            <a:cxnLst/>
            <a:rect l="l" t="t" r="r" b="b"/>
            <a:pathLst>
              <a:path w="1696720" h="2992120">
                <a:moveTo>
                  <a:pt x="850772" y="443229"/>
                </a:moveTo>
                <a:lnTo>
                  <a:pt x="784288" y="458581"/>
                </a:lnTo>
                <a:lnTo>
                  <a:pt x="744855" y="504698"/>
                </a:lnTo>
                <a:lnTo>
                  <a:pt x="730551" y="563499"/>
                </a:lnTo>
                <a:lnTo>
                  <a:pt x="725535" y="606329"/>
                </a:lnTo>
                <a:lnTo>
                  <a:pt x="721947" y="658113"/>
                </a:lnTo>
                <a:lnTo>
                  <a:pt x="719793" y="718851"/>
                </a:lnTo>
                <a:lnTo>
                  <a:pt x="719073" y="788542"/>
                </a:lnTo>
                <a:lnTo>
                  <a:pt x="719073" y="2194686"/>
                </a:lnTo>
                <a:lnTo>
                  <a:pt x="719740" y="2272834"/>
                </a:lnTo>
                <a:lnTo>
                  <a:pt x="721741" y="2339895"/>
                </a:lnTo>
                <a:lnTo>
                  <a:pt x="725074" y="2395870"/>
                </a:lnTo>
                <a:lnTo>
                  <a:pt x="729742" y="2440765"/>
                </a:lnTo>
                <a:lnTo>
                  <a:pt x="743077" y="2497328"/>
                </a:lnTo>
                <a:lnTo>
                  <a:pt x="781145" y="2536078"/>
                </a:lnTo>
                <a:lnTo>
                  <a:pt x="847217" y="2549016"/>
                </a:lnTo>
                <a:lnTo>
                  <a:pt x="883844" y="2545230"/>
                </a:lnTo>
                <a:lnTo>
                  <a:pt x="936335" y="2514941"/>
                </a:lnTo>
                <a:lnTo>
                  <a:pt x="961223" y="2458169"/>
                </a:lnTo>
                <a:lnTo>
                  <a:pt x="968195" y="2415818"/>
                </a:lnTo>
                <a:lnTo>
                  <a:pt x="973167" y="2361372"/>
                </a:lnTo>
                <a:lnTo>
                  <a:pt x="976146" y="2294820"/>
                </a:lnTo>
                <a:lnTo>
                  <a:pt x="977138" y="2216150"/>
                </a:lnTo>
                <a:lnTo>
                  <a:pt x="977138" y="788542"/>
                </a:lnTo>
                <a:lnTo>
                  <a:pt x="976523" y="716789"/>
                </a:lnTo>
                <a:lnTo>
                  <a:pt x="974677" y="654567"/>
                </a:lnTo>
                <a:lnTo>
                  <a:pt x="971597" y="601884"/>
                </a:lnTo>
                <a:lnTo>
                  <a:pt x="967279" y="558748"/>
                </a:lnTo>
                <a:lnTo>
                  <a:pt x="954913" y="501141"/>
                </a:lnTo>
                <a:lnTo>
                  <a:pt x="917749" y="457707"/>
                </a:lnTo>
                <a:lnTo>
                  <a:pt x="850772" y="443229"/>
                </a:lnTo>
                <a:close/>
              </a:path>
              <a:path w="1696720" h="2992120">
                <a:moveTo>
                  <a:pt x="834770" y="0"/>
                </a:moveTo>
                <a:lnTo>
                  <a:pt x="886775" y="1020"/>
                </a:lnTo>
                <a:lnTo>
                  <a:pt x="937546" y="4084"/>
                </a:lnTo>
                <a:lnTo>
                  <a:pt x="987086" y="9191"/>
                </a:lnTo>
                <a:lnTo>
                  <a:pt x="1035393" y="16342"/>
                </a:lnTo>
                <a:lnTo>
                  <a:pt x="1082468" y="25539"/>
                </a:lnTo>
                <a:lnTo>
                  <a:pt x="1128310" y="36782"/>
                </a:lnTo>
                <a:lnTo>
                  <a:pt x="1172920" y="50074"/>
                </a:lnTo>
                <a:lnTo>
                  <a:pt x="1216297" y="65414"/>
                </a:lnTo>
                <a:lnTo>
                  <a:pt x="1258443" y="82803"/>
                </a:lnTo>
                <a:lnTo>
                  <a:pt x="1309909" y="107179"/>
                </a:lnTo>
                <a:lnTo>
                  <a:pt x="1357521" y="133058"/>
                </a:lnTo>
                <a:lnTo>
                  <a:pt x="1401281" y="160438"/>
                </a:lnTo>
                <a:lnTo>
                  <a:pt x="1441191" y="189312"/>
                </a:lnTo>
                <a:lnTo>
                  <a:pt x="1477253" y="219677"/>
                </a:lnTo>
                <a:lnTo>
                  <a:pt x="1509469" y="251528"/>
                </a:lnTo>
                <a:lnTo>
                  <a:pt x="1537843" y="284860"/>
                </a:lnTo>
                <a:lnTo>
                  <a:pt x="1567043" y="325448"/>
                </a:lnTo>
                <a:lnTo>
                  <a:pt x="1592923" y="367712"/>
                </a:lnTo>
                <a:lnTo>
                  <a:pt x="1615487" y="411654"/>
                </a:lnTo>
                <a:lnTo>
                  <a:pt x="1634739" y="457279"/>
                </a:lnTo>
                <a:lnTo>
                  <a:pt x="1650681" y="504591"/>
                </a:lnTo>
                <a:lnTo>
                  <a:pt x="1663319" y="553592"/>
                </a:lnTo>
                <a:lnTo>
                  <a:pt x="1676346" y="628842"/>
                </a:lnTo>
                <a:lnTo>
                  <a:pt x="1681644" y="673057"/>
                </a:lnTo>
                <a:lnTo>
                  <a:pt x="1686130" y="721665"/>
                </a:lnTo>
                <a:lnTo>
                  <a:pt x="1689802" y="774667"/>
                </a:lnTo>
                <a:lnTo>
                  <a:pt x="1692660" y="832061"/>
                </a:lnTo>
                <a:lnTo>
                  <a:pt x="1694703" y="893849"/>
                </a:lnTo>
                <a:lnTo>
                  <a:pt x="1695929" y="960030"/>
                </a:lnTo>
                <a:lnTo>
                  <a:pt x="1696339" y="1030604"/>
                </a:lnTo>
                <a:lnTo>
                  <a:pt x="1696339" y="1991867"/>
                </a:lnTo>
                <a:lnTo>
                  <a:pt x="1695897" y="2062442"/>
                </a:lnTo>
                <a:lnTo>
                  <a:pt x="1694571" y="2128623"/>
                </a:lnTo>
                <a:lnTo>
                  <a:pt x="1692364" y="2190411"/>
                </a:lnTo>
                <a:lnTo>
                  <a:pt x="1689275" y="2247805"/>
                </a:lnTo>
                <a:lnTo>
                  <a:pt x="1685307" y="2300807"/>
                </a:lnTo>
                <a:lnTo>
                  <a:pt x="1680459" y="2349415"/>
                </a:lnTo>
                <a:lnTo>
                  <a:pt x="1674733" y="2393630"/>
                </a:lnTo>
                <a:lnTo>
                  <a:pt x="1668130" y="2433451"/>
                </a:lnTo>
                <a:lnTo>
                  <a:pt x="1646659" y="2518177"/>
                </a:lnTo>
                <a:lnTo>
                  <a:pt x="1628426" y="2566378"/>
                </a:lnTo>
                <a:lnTo>
                  <a:pt x="1605946" y="2613485"/>
                </a:lnTo>
                <a:lnTo>
                  <a:pt x="1579212" y="2659502"/>
                </a:lnTo>
                <a:lnTo>
                  <a:pt x="1548215" y="2704432"/>
                </a:lnTo>
                <a:lnTo>
                  <a:pt x="1512951" y="2748279"/>
                </a:lnTo>
                <a:lnTo>
                  <a:pt x="1479951" y="2783914"/>
                </a:lnTo>
                <a:lnTo>
                  <a:pt x="1445070" y="2816577"/>
                </a:lnTo>
                <a:lnTo>
                  <a:pt x="1408308" y="2846264"/>
                </a:lnTo>
                <a:lnTo>
                  <a:pt x="1369663" y="2872975"/>
                </a:lnTo>
                <a:lnTo>
                  <a:pt x="1329137" y="2896707"/>
                </a:lnTo>
                <a:lnTo>
                  <a:pt x="1286730" y="2917457"/>
                </a:lnTo>
                <a:lnTo>
                  <a:pt x="1242441" y="2935224"/>
                </a:lnTo>
                <a:lnTo>
                  <a:pt x="1196394" y="2950332"/>
                </a:lnTo>
                <a:lnTo>
                  <a:pt x="1148823" y="2963109"/>
                </a:lnTo>
                <a:lnTo>
                  <a:pt x="1099729" y="2973559"/>
                </a:lnTo>
                <a:lnTo>
                  <a:pt x="1049110" y="2981683"/>
                </a:lnTo>
                <a:lnTo>
                  <a:pt x="996968" y="2987482"/>
                </a:lnTo>
                <a:lnTo>
                  <a:pt x="943301" y="2990961"/>
                </a:lnTo>
                <a:lnTo>
                  <a:pt x="888110" y="2992120"/>
                </a:lnTo>
                <a:lnTo>
                  <a:pt x="831864" y="2991386"/>
                </a:lnTo>
                <a:lnTo>
                  <a:pt x="777763" y="2989183"/>
                </a:lnTo>
                <a:lnTo>
                  <a:pt x="725809" y="2985511"/>
                </a:lnTo>
                <a:lnTo>
                  <a:pt x="676003" y="2980368"/>
                </a:lnTo>
                <a:lnTo>
                  <a:pt x="628347" y="2973753"/>
                </a:lnTo>
                <a:lnTo>
                  <a:pt x="582840" y="2965666"/>
                </a:lnTo>
                <a:lnTo>
                  <a:pt x="539485" y="2956105"/>
                </a:lnTo>
                <a:lnTo>
                  <a:pt x="498281" y="2945069"/>
                </a:lnTo>
                <a:lnTo>
                  <a:pt x="459231" y="2932556"/>
                </a:lnTo>
                <a:lnTo>
                  <a:pt x="411824" y="2914159"/>
                </a:lnTo>
                <a:lnTo>
                  <a:pt x="367247" y="2893038"/>
                </a:lnTo>
                <a:lnTo>
                  <a:pt x="325500" y="2869192"/>
                </a:lnTo>
                <a:lnTo>
                  <a:pt x="286584" y="2842617"/>
                </a:lnTo>
                <a:lnTo>
                  <a:pt x="250498" y="2813312"/>
                </a:lnTo>
                <a:lnTo>
                  <a:pt x="217242" y="2781274"/>
                </a:lnTo>
                <a:lnTo>
                  <a:pt x="186817" y="2746502"/>
                </a:lnTo>
                <a:lnTo>
                  <a:pt x="154655" y="2704021"/>
                </a:lnTo>
                <a:lnTo>
                  <a:pt x="125739" y="2660786"/>
                </a:lnTo>
                <a:lnTo>
                  <a:pt x="100075" y="2616803"/>
                </a:lnTo>
                <a:lnTo>
                  <a:pt x="77672" y="2572079"/>
                </a:lnTo>
                <a:lnTo>
                  <a:pt x="58535" y="2526621"/>
                </a:lnTo>
                <a:lnTo>
                  <a:pt x="42672" y="2480436"/>
                </a:lnTo>
                <a:lnTo>
                  <a:pt x="25813" y="2410230"/>
                </a:lnTo>
                <a:lnTo>
                  <a:pt x="18965" y="2369020"/>
                </a:lnTo>
                <a:lnTo>
                  <a:pt x="13170" y="2323739"/>
                </a:lnTo>
                <a:lnTo>
                  <a:pt x="8429" y="2274389"/>
                </a:lnTo>
                <a:lnTo>
                  <a:pt x="4741" y="2220971"/>
                </a:lnTo>
                <a:lnTo>
                  <a:pt x="2107" y="2163485"/>
                </a:lnTo>
                <a:lnTo>
                  <a:pt x="526" y="2101934"/>
                </a:lnTo>
                <a:lnTo>
                  <a:pt x="0" y="2036317"/>
                </a:lnTo>
                <a:lnTo>
                  <a:pt x="0" y="1030604"/>
                </a:lnTo>
                <a:lnTo>
                  <a:pt x="476" y="965851"/>
                </a:lnTo>
                <a:lnTo>
                  <a:pt x="1904" y="903860"/>
                </a:lnTo>
                <a:lnTo>
                  <a:pt x="4284" y="844633"/>
                </a:lnTo>
                <a:lnTo>
                  <a:pt x="7615" y="788171"/>
                </a:lnTo>
                <a:lnTo>
                  <a:pt x="11897" y="734475"/>
                </a:lnTo>
                <a:lnTo>
                  <a:pt x="17129" y="683545"/>
                </a:lnTo>
                <a:lnTo>
                  <a:pt x="23311" y="635383"/>
                </a:lnTo>
                <a:lnTo>
                  <a:pt x="30442" y="589990"/>
                </a:lnTo>
                <a:lnTo>
                  <a:pt x="38522" y="547366"/>
                </a:lnTo>
                <a:lnTo>
                  <a:pt x="47551" y="507511"/>
                </a:lnTo>
                <a:lnTo>
                  <a:pt x="57528" y="470429"/>
                </a:lnTo>
                <a:lnTo>
                  <a:pt x="85362" y="393182"/>
                </a:lnTo>
                <a:lnTo>
                  <a:pt x="105612" y="352177"/>
                </a:lnTo>
                <a:lnTo>
                  <a:pt x="129201" y="313102"/>
                </a:lnTo>
                <a:lnTo>
                  <a:pt x="156130" y="275958"/>
                </a:lnTo>
                <a:lnTo>
                  <a:pt x="186398" y="240747"/>
                </a:lnTo>
                <a:lnTo>
                  <a:pt x="220006" y="207470"/>
                </a:lnTo>
                <a:lnTo>
                  <a:pt x="256953" y="176128"/>
                </a:lnTo>
                <a:lnTo>
                  <a:pt x="297241" y="146722"/>
                </a:lnTo>
                <a:lnTo>
                  <a:pt x="340868" y="119252"/>
                </a:lnTo>
                <a:lnTo>
                  <a:pt x="382496" y="96594"/>
                </a:lnTo>
                <a:lnTo>
                  <a:pt x="425847" y="76321"/>
                </a:lnTo>
                <a:lnTo>
                  <a:pt x="470921" y="58433"/>
                </a:lnTo>
                <a:lnTo>
                  <a:pt x="517721" y="42931"/>
                </a:lnTo>
                <a:lnTo>
                  <a:pt x="566245" y="29813"/>
                </a:lnTo>
                <a:lnTo>
                  <a:pt x="616495" y="19080"/>
                </a:lnTo>
                <a:lnTo>
                  <a:pt x="668472" y="10732"/>
                </a:lnTo>
                <a:lnTo>
                  <a:pt x="722176" y="4770"/>
                </a:lnTo>
                <a:lnTo>
                  <a:pt x="777609" y="1192"/>
                </a:lnTo>
                <a:lnTo>
                  <a:pt x="834770" y="0"/>
                </a:lnTo>
                <a:close/>
              </a:path>
            </a:pathLst>
          </a:custGeom>
          <a:ln w="9144">
            <a:solidFill>
              <a:srgbClr val="11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33239" y="2858516"/>
            <a:ext cx="1696720" cy="2995930"/>
          </a:xfrm>
          <a:custGeom>
            <a:avLst/>
            <a:gdLst/>
            <a:ahLst/>
            <a:cxnLst/>
            <a:rect l="l" t="t" r="r" b="b"/>
            <a:pathLst>
              <a:path w="1696720" h="2995929">
                <a:moveTo>
                  <a:pt x="788415" y="0"/>
                </a:moveTo>
                <a:lnTo>
                  <a:pt x="855548" y="894"/>
                </a:lnTo>
                <a:lnTo>
                  <a:pt x="919734" y="3576"/>
                </a:lnTo>
                <a:lnTo>
                  <a:pt x="980975" y="8045"/>
                </a:lnTo>
                <a:lnTo>
                  <a:pt x="1039271" y="14302"/>
                </a:lnTo>
                <a:lnTo>
                  <a:pt x="1094622" y="22347"/>
                </a:lnTo>
                <a:lnTo>
                  <a:pt x="1147029" y="32178"/>
                </a:lnTo>
                <a:lnTo>
                  <a:pt x="1196492" y="43797"/>
                </a:lnTo>
                <a:lnTo>
                  <a:pt x="1243012" y="57201"/>
                </a:lnTo>
                <a:lnTo>
                  <a:pt x="1286590" y="72393"/>
                </a:lnTo>
                <a:lnTo>
                  <a:pt x="1327225" y="89370"/>
                </a:lnTo>
                <a:lnTo>
                  <a:pt x="1364918" y="108133"/>
                </a:lnTo>
                <a:lnTo>
                  <a:pt x="1399670" y="128682"/>
                </a:lnTo>
                <a:lnTo>
                  <a:pt x="1431480" y="151016"/>
                </a:lnTo>
                <a:lnTo>
                  <a:pt x="1486281" y="201040"/>
                </a:lnTo>
                <a:lnTo>
                  <a:pt x="1515551" y="235624"/>
                </a:lnTo>
                <a:lnTo>
                  <a:pt x="1542277" y="272383"/>
                </a:lnTo>
                <a:lnTo>
                  <a:pt x="1566457" y="311316"/>
                </a:lnTo>
                <a:lnTo>
                  <a:pt x="1588092" y="352424"/>
                </a:lnTo>
                <a:lnTo>
                  <a:pt x="1607182" y="395708"/>
                </a:lnTo>
                <a:lnTo>
                  <a:pt x="1623726" y="441166"/>
                </a:lnTo>
                <a:lnTo>
                  <a:pt x="1637725" y="488799"/>
                </a:lnTo>
                <a:lnTo>
                  <a:pt x="1649179" y="538606"/>
                </a:lnTo>
                <a:lnTo>
                  <a:pt x="1658088" y="590589"/>
                </a:lnTo>
                <a:lnTo>
                  <a:pt x="1664451" y="644747"/>
                </a:lnTo>
                <a:lnTo>
                  <a:pt x="1668269" y="701079"/>
                </a:lnTo>
                <a:lnTo>
                  <a:pt x="1669541" y="759586"/>
                </a:lnTo>
                <a:lnTo>
                  <a:pt x="1668197" y="825966"/>
                </a:lnTo>
                <a:lnTo>
                  <a:pt x="1664164" y="886859"/>
                </a:lnTo>
                <a:lnTo>
                  <a:pt x="1657445" y="942267"/>
                </a:lnTo>
                <a:lnTo>
                  <a:pt x="1648043" y="992191"/>
                </a:lnTo>
                <a:lnTo>
                  <a:pt x="1635959" y="1036635"/>
                </a:lnTo>
                <a:lnTo>
                  <a:pt x="1621196" y="1075601"/>
                </a:lnTo>
                <a:lnTo>
                  <a:pt x="1579022" y="1144449"/>
                </a:lnTo>
                <a:lnTo>
                  <a:pt x="1548760" y="1178771"/>
                </a:lnTo>
                <a:lnTo>
                  <a:pt x="1512966" y="1212056"/>
                </a:lnTo>
                <a:lnTo>
                  <a:pt x="1471638" y="1244303"/>
                </a:lnTo>
                <a:lnTo>
                  <a:pt x="1424771" y="1275513"/>
                </a:lnTo>
                <a:lnTo>
                  <a:pt x="1372362" y="1305686"/>
                </a:lnTo>
                <a:lnTo>
                  <a:pt x="1424590" y="1326005"/>
                </a:lnTo>
                <a:lnTo>
                  <a:pt x="1472184" y="1350254"/>
                </a:lnTo>
                <a:lnTo>
                  <a:pt x="1515141" y="1378426"/>
                </a:lnTo>
                <a:lnTo>
                  <a:pt x="1553464" y="1410513"/>
                </a:lnTo>
                <a:lnTo>
                  <a:pt x="1587150" y="1446510"/>
                </a:lnTo>
                <a:lnTo>
                  <a:pt x="1616202" y="1486407"/>
                </a:lnTo>
                <a:lnTo>
                  <a:pt x="1640649" y="1537631"/>
                </a:lnTo>
                <a:lnTo>
                  <a:pt x="1660652" y="1607608"/>
                </a:lnTo>
                <a:lnTo>
                  <a:pt x="1668986" y="1649629"/>
                </a:lnTo>
                <a:lnTo>
                  <a:pt x="1676209" y="1696338"/>
                </a:lnTo>
                <a:lnTo>
                  <a:pt x="1682321" y="1747736"/>
                </a:lnTo>
                <a:lnTo>
                  <a:pt x="1687321" y="1803823"/>
                </a:lnTo>
                <a:lnTo>
                  <a:pt x="1691211" y="1864598"/>
                </a:lnTo>
                <a:lnTo>
                  <a:pt x="1693989" y="1930061"/>
                </a:lnTo>
                <a:lnTo>
                  <a:pt x="1695656" y="2000212"/>
                </a:lnTo>
                <a:lnTo>
                  <a:pt x="1696212" y="2075052"/>
                </a:lnTo>
                <a:lnTo>
                  <a:pt x="1695566" y="2136264"/>
                </a:lnTo>
                <a:lnTo>
                  <a:pt x="1693629" y="2194931"/>
                </a:lnTo>
                <a:lnTo>
                  <a:pt x="1690399" y="2251053"/>
                </a:lnTo>
                <a:lnTo>
                  <a:pt x="1685877" y="2304629"/>
                </a:lnTo>
                <a:lnTo>
                  <a:pt x="1680062" y="2355658"/>
                </a:lnTo>
                <a:lnTo>
                  <a:pt x="1672953" y="2404140"/>
                </a:lnTo>
                <a:lnTo>
                  <a:pt x="1664549" y="2450075"/>
                </a:lnTo>
                <a:lnTo>
                  <a:pt x="1654851" y="2493461"/>
                </a:lnTo>
                <a:lnTo>
                  <a:pt x="1643857" y="2534299"/>
                </a:lnTo>
                <a:lnTo>
                  <a:pt x="1631566" y="2572587"/>
                </a:lnTo>
                <a:lnTo>
                  <a:pt x="1617980" y="2608326"/>
                </a:lnTo>
                <a:lnTo>
                  <a:pt x="1596620" y="2654337"/>
                </a:lnTo>
                <a:lnTo>
                  <a:pt x="1571692" y="2697505"/>
                </a:lnTo>
                <a:lnTo>
                  <a:pt x="1543198" y="2737831"/>
                </a:lnTo>
                <a:lnTo>
                  <a:pt x="1511141" y="2775315"/>
                </a:lnTo>
                <a:lnTo>
                  <a:pt x="1475524" y="2809959"/>
                </a:lnTo>
                <a:lnTo>
                  <a:pt x="1436350" y="2841765"/>
                </a:lnTo>
                <a:lnTo>
                  <a:pt x="1393622" y="2870735"/>
                </a:lnTo>
                <a:lnTo>
                  <a:pt x="1347343" y="2896869"/>
                </a:lnTo>
                <a:lnTo>
                  <a:pt x="1307814" y="2915656"/>
                </a:lnTo>
                <a:lnTo>
                  <a:pt x="1266113" y="2932469"/>
                </a:lnTo>
                <a:lnTo>
                  <a:pt x="1222241" y="2947307"/>
                </a:lnTo>
                <a:lnTo>
                  <a:pt x="1176197" y="2960168"/>
                </a:lnTo>
                <a:lnTo>
                  <a:pt x="1127982" y="2971053"/>
                </a:lnTo>
                <a:lnTo>
                  <a:pt x="1077595" y="2979961"/>
                </a:lnTo>
                <a:lnTo>
                  <a:pt x="1025036" y="2986891"/>
                </a:lnTo>
                <a:lnTo>
                  <a:pt x="970305" y="2991841"/>
                </a:lnTo>
                <a:lnTo>
                  <a:pt x="913403" y="2994812"/>
                </a:lnTo>
                <a:lnTo>
                  <a:pt x="854328" y="2995803"/>
                </a:lnTo>
                <a:lnTo>
                  <a:pt x="793403" y="2994852"/>
                </a:lnTo>
                <a:lnTo>
                  <a:pt x="734903" y="2992000"/>
                </a:lnTo>
                <a:lnTo>
                  <a:pt x="678829" y="2987247"/>
                </a:lnTo>
                <a:lnTo>
                  <a:pt x="625180" y="2980594"/>
                </a:lnTo>
                <a:lnTo>
                  <a:pt x="573959" y="2972041"/>
                </a:lnTo>
                <a:lnTo>
                  <a:pt x="525165" y="2961590"/>
                </a:lnTo>
                <a:lnTo>
                  <a:pt x="478799" y="2949240"/>
                </a:lnTo>
                <a:lnTo>
                  <a:pt x="434862" y="2934992"/>
                </a:lnTo>
                <a:lnTo>
                  <a:pt x="393353" y="2918847"/>
                </a:lnTo>
                <a:lnTo>
                  <a:pt x="354275" y="2900805"/>
                </a:lnTo>
                <a:lnTo>
                  <a:pt x="317626" y="2880867"/>
                </a:lnTo>
                <a:lnTo>
                  <a:pt x="270990" y="2851388"/>
                </a:lnTo>
                <a:lnTo>
                  <a:pt x="228522" y="2820288"/>
                </a:lnTo>
                <a:lnTo>
                  <a:pt x="190224" y="2787570"/>
                </a:lnTo>
                <a:lnTo>
                  <a:pt x="156098" y="2753232"/>
                </a:lnTo>
                <a:lnTo>
                  <a:pt x="126145" y="2717276"/>
                </a:lnTo>
                <a:lnTo>
                  <a:pt x="100367" y="2679700"/>
                </a:lnTo>
                <a:lnTo>
                  <a:pt x="78765" y="2640504"/>
                </a:lnTo>
                <a:lnTo>
                  <a:pt x="61340" y="2599689"/>
                </a:lnTo>
                <a:lnTo>
                  <a:pt x="42597" y="2537396"/>
                </a:lnTo>
                <a:lnTo>
                  <a:pt x="27262" y="2461513"/>
                </a:lnTo>
                <a:lnTo>
                  <a:pt x="20872" y="2418476"/>
                </a:lnTo>
                <a:lnTo>
                  <a:pt x="15335" y="2372042"/>
                </a:lnTo>
                <a:lnTo>
                  <a:pt x="10649" y="2322210"/>
                </a:lnTo>
                <a:lnTo>
                  <a:pt x="6815" y="2268981"/>
                </a:lnTo>
                <a:lnTo>
                  <a:pt x="3833" y="2212355"/>
                </a:lnTo>
                <a:lnTo>
                  <a:pt x="1703" y="2152332"/>
                </a:lnTo>
                <a:lnTo>
                  <a:pt x="425" y="2088911"/>
                </a:lnTo>
                <a:lnTo>
                  <a:pt x="0" y="2022093"/>
                </a:lnTo>
                <a:lnTo>
                  <a:pt x="0" y="1794255"/>
                </a:lnTo>
                <a:lnTo>
                  <a:pt x="719074" y="1794255"/>
                </a:lnTo>
                <a:lnTo>
                  <a:pt x="719074" y="2262378"/>
                </a:lnTo>
                <a:lnTo>
                  <a:pt x="719958" y="2331688"/>
                </a:lnTo>
                <a:lnTo>
                  <a:pt x="722617" y="2390111"/>
                </a:lnTo>
                <a:lnTo>
                  <a:pt x="727056" y="2437641"/>
                </a:lnTo>
                <a:lnTo>
                  <a:pt x="741299" y="2499994"/>
                </a:lnTo>
                <a:lnTo>
                  <a:pt x="777128" y="2538063"/>
                </a:lnTo>
                <a:lnTo>
                  <a:pt x="840105" y="2550794"/>
                </a:lnTo>
                <a:lnTo>
                  <a:pt x="878369" y="2546774"/>
                </a:lnTo>
                <a:lnTo>
                  <a:pt x="933563" y="2514683"/>
                </a:lnTo>
                <a:lnTo>
                  <a:pt x="957543" y="2464150"/>
                </a:lnTo>
                <a:lnTo>
                  <a:pt x="968429" y="2393817"/>
                </a:lnTo>
                <a:lnTo>
                  <a:pt x="972239" y="2346001"/>
                </a:lnTo>
                <a:lnTo>
                  <a:pt x="974960" y="2289760"/>
                </a:lnTo>
                <a:lnTo>
                  <a:pt x="976593" y="2225096"/>
                </a:lnTo>
                <a:lnTo>
                  <a:pt x="977138" y="2152014"/>
                </a:lnTo>
                <a:lnTo>
                  <a:pt x="977138" y="1952625"/>
                </a:lnTo>
                <a:lnTo>
                  <a:pt x="975644" y="1889972"/>
                </a:lnTo>
                <a:lnTo>
                  <a:pt x="971163" y="1834445"/>
                </a:lnTo>
                <a:lnTo>
                  <a:pt x="963696" y="1786039"/>
                </a:lnTo>
                <a:lnTo>
                  <a:pt x="953241" y="1744747"/>
                </a:lnTo>
                <a:lnTo>
                  <a:pt x="918894" y="1675558"/>
                </a:lnTo>
                <a:lnTo>
                  <a:pt x="893524" y="1647126"/>
                </a:lnTo>
                <a:lnTo>
                  <a:pt x="829437" y="1609978"/>
                </a:lnTo>
                <a:lnTo>
                  <a:pt x="765556" y="1596258"/>
                </a:lnTo>
                <a:lnTo>
                  <a:pt x="722185" y="1591103"/>
                </a:lnTo>
                <a:lnTo>
                  <a:pt x="671195" y="1587081"/>
                </a:lnTo>
                <a:lnTo>
                  <a:pt x="612584" y="1584188"/>
                </a:lnTo>
                <a:lnTo>
                  <a:pt x="546353" y="1582419"/>
                </a:lnTo>
                <a:lnTo>
                  <a:pt x="546353" y="1164081"/>
                </a:lnTo>
                <a:lnTo>
                  <a:pt x="626375" y="1163541"/>
                </a:lnTo>
                <a:lnTo>
                  <a:pt x="695503" y="1161918"/>
                </a:lnTo>
                <a:lnTo>
                  <a:pt x="753745" y="1159208"/>
                </a:lnTo>
                <a:lnTo>
                  <a:pt x="801106" y="1155408"/>
                </a:lnTo>
                <a:lnTo>
                  <a:pt x="863219" y="1144524"/>
                </a:lnTo>
                <a:lnTo>
                  <a:pt x="915320" y="1113377"/>
                </a:lnTo>
                <a:lnTo>
                  <a:pt x="950468" y="1059179"/>
                </a:lnTo>
                <a:lnTo>
                  <a:pt x="962136" y="1021556"/>
                </a:lnTo>
                <a:lnTo>
                  <a:pt x="970470" y="974598"/>
                </a:lnTo>
                <a:lnTo>
                  <a:pt x="975471" y="918305"/>
                </a:lnTo>
                <a:lnTo>
                  <a:pt x="977138" y="852677"/>
                </a:lnTo>
                <a:lnTo>
                  <a:pt x="977138" y="692403"/>
                </a:lnTo>
                <a:lnTo>
                  <a:pt x="975187" y="623228"/>
                </a:lnTo>
                <a:lnTo>
                  <a:pt x="969343" y="566959"/>
                </a:lnTo>
                <a:lnTo>
                  <a:pt x="959617" y="523597"/>
                </a:lnTo>
                <a:lnTo>
                  <a:pt x="928254" y="472064"/>
                </a:lnTo>
                <a:lnTo>
                  <a:pt x="879764" y="448010"/>
                </a:lnTo>
                <a:lnTo>
                  <a:pt x="848995" y="445007"/>
                </a:lnTo>
                <a:lnTo>
                  <a:pt x="814587" y="448177"/>
                </a:lnTo>
                <a:lnTo>
                  <a:pt x="763395" y="473565"/>
                </a:lnTo>
                <a:lnTo>
                  <a:pt x="734558" y="528314"/>
                </a:lnTo>
                <a:lnTo>
                  <a:pt x="725947" y="575167"/>
                </a:lnTo>
                <a:lnTo>
                  <a:pt x="720790" y="636379"/>
                </a:lnTo>
                <a:lnTo>
                  <a:pt x="719074" y="711961"/>
                </a:lnTo>
                <a:lnTo>
                  <a:pt x="719074" y="948816"/>
                </a:lnTo>
                <a:lnTo>
                  <a:pt x="0" y="948816"/>
                </a:lnTo>
                <a:lnTo>
                  <a:pt x="0" y="703072"/>
                </a:lnTo>
                <a:lnTo>
                  <a:pt x="1309" y="636127"/>
                </a:lnTo>
                <a:lnTo>
                  <a:pt x="5238" y="572897"/>
                </a:lnTo>
                <a:lnTo>
                  <a:pt x="11787" y="513383"/>
                </a:lnTo>
                <a:lnTo>
                  <a:pt x="20954" y="457585"/>
                </a:lnTo>
                <a:lnTo>
                  <a:pt x="32742" y="405504"/>
                </a:lnTo>
                <a:lnTo>
                  <a:pt x="47148" y="357139"/>
                </a:lnTo>
                <a:lnTo>
                  <a:pt x="64174" y="312492"/>
                </a:lnTo>
                <a:lnTo>
                  <a:pt x="83819" y="271563"/>
                </a:lnTo>
                <a:lnTo>
                  <a:pt x="106084" y="234352"/>
                </a:lnTo>
                <a:lnTo>
                  <a:pt x="130968" y="200860"/>
                </a:lnTo>
                <a:lnTo>
                  <a:pt x="158472" y="171087"/>
                </a:lnTo>
                <a:lnTo>
                  <a:pt x="188595" y="145033"/>
                </a:lnTo>
                <a:lnTo>
                  <a:pt x="251940" y="103854"/>
                </a:lnTo>
                <a:lnTo>
                  <a:pt x="287557" y="85836"/>
                </a:lnTo>
                <a:lnTo>
                  <a:pt x="325803" y="69532"/>
                </a:lnTo>
                <a:lnTo>
                  <a:pt x="366680" y="54942"/>
                </a:lnTo>
                <a:lnTo>
                  <a:pt x="410187" y="42068"/>
                </a:lnTo>
                <a:lnTo>
                  <a:pt x="456324" y="30909"/>
                </a:lnTo>
                <a:lnTo>
                  <a:pt x="505093" y="21466"/>
                </a:lnTo>
                <a:lnTo>
                  <a:pt x="556493" y="13739"/>
                </a:lnTo>
                <a:lnTo>
                  <a:pt x="610525" y="7728"/>
                </a:lnTo>
                <a:lnTo>
                  <a:pt x="667189" y="3435"/>
                </a:lnTo>
                <a:lnTo>
                  <a:pt x="726486" y="858"/>
                </a:lnTo>
                <a:lnTo>
                  <a:pt x="788415" y="0"/>
                </a:lnTo>
                <a:close/>
              </a:path>
            </a:pathLst>
          </a:custGeom>
          <a:ln w="9144">
            <a:solidFill>
              <a:srgbClr val="11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3" y="8776716"/>
            <a:ext cx="7732776" cy="1051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2751" y="9355328"/>
            <a:ext cx="739203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seletores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descendente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filho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permitem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você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selecione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elementos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hierarquia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dentro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HTML.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Eles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úteis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estilizar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elementos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específicos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dentro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mais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amplo.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Confira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exemplos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seguir: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pt-BR" spc="-10"/>
              <a:t>SELETORES CSS PARA JEDIS - JOAO SANTIAGO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1316</Words>
  <Application>Microsoft Office PowerPoint</Application>
  <PresentationFormat>Papel A3 (297 x 420 mm)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Algerian</vt:lpstr>
      <vt:lpstr>Arial Black</vt:lpstr>
      <vt:lpstr>Calibri</vt:lpstr>
      <vt:lpstr>Calibri Light</vt:lpstr>
      <vt:lpstr>Impact</vt:lpstr>
      <vt:lpstr>Office Theme</vt:lpstr>
      <vt:lpstr>Apresentação do PowerPoint</vt:lpstr>
      <vt:lpstr>PRINCIPAIS SELETORES CSS</vt:lpstr>
      <vt:lpstr>Apresentação do PowerPoint</vt:lpstr>
      <vt:lpstr>SELETOR DE ELEMENTO SIMPLES</vt:lpstr>
      <vt:lpstr>SELETOR DE ELEMENTO COM CLASSE</vt:lpstr>
      <vt:lpstr>Apresentação do PowerPoint</vt:lpstr>
      <vt:lpstr>SELETOR DE CLASSE</vt:lpstr>
      <vt:lpstr>SELETOR DE ID</vt:lpstr>
      <vt:lpstr>Apresentação do PowerPoint</vt:lpstr>
      <vt:lpstr>SELETOR DE DESCENDENTE</vt:lpstr>
      <vt:lpstr>SELETOR DE FILHO DIRETO</vt:lpstr>
      <vt:lpstr>Apresentação do PowerPoint</vt:lpstr>
      <vt:lpstr>SELETOR DE ATRIBUTO EXISTENTE</vt:lpstr>
      <vt:lpstr>SELETOR DE ATRIBUTO COM VALOR</vt:lpstr>
      <vt:lpstr>Apresentação do PowerPoint</vt:lpstr>
      <vt:lpstr>SELETOR DE PSEUDO-CLASSE :HOVER</vt:lpstr>
      <vt:lpstr>SELETOR DE PSEUDO-CLASSE :NTH-CHILD()</vt:lpstr>
      <vt:lpstr>Apresentação do PowerPoint</vt:lpstr>
      <vt:lpstr>SELETOR DE FILHO ADJACENTE (+)</vt:lpstr>
      <vt:lpstr>Seletor de Irmão Geral</vt:lpstr>
      <vt:lpstr>Apresentação do PowerPoint</vt:lpstr>
      <vt:lpstr>SELETOR UNIVERSAL</vt:lpstr>
      <vt:lpstr>SELETOR NEGATIVO (:NOT())</vt:lpstr>
      <vt:lpstr>AGRADECIMENTOS</vt:lpstr>
      <vt:lpstr>OBRIGADO POR LER ATÉ AQUI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jedi - DOMINES OS SELETORES</dc:title>
  <dc:subject>CSS</dc:subject>
  <dc:creator>Felipe Silva Aguiar</dc:creator>
  <cp:lastModifiedBy>joaopfsantiago@outlook.com</cp:lastModifiedBy>
  <cp:revision>1</cp:revision>
  <dcterms:created xsi:type="dcterms:W3CDTF">2024-06-27T19:42:58Z</dcterms:created>
  <dcterms:modified xsi:type="dcterms:W3CDTF">2024-06-27T19:52:15Z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2024-06-27T00:00:00Z</vt:filetime>
  </property>
  <property fmtid="{D5CDD505-2E9C-101B-9397-08002B2CF9AE}" pid="5" name="Producer">
    <vt:lpwstr>Microsoft® PowerPoint® para Microsoft 365</vt:lpwstr>
  </property>
</Properties>
</file>