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6" r:id="rId10"/>
    <p:sldId id="267" r:id="rId11"/>
    <p:sldId id="263" r:id="rId12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5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69AC949-BCB1-4465-8701-B4086DB8A963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13040" cy="3607920"/>
          </a:xfrm>
          <a:prstGeom prst="rect">
            <a:avLst/>
          </a:prstGeom>
          <a:ln w="0">
            <a:noFill/>
          </a:ln>
        </p:spPr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8000" cy="420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sldNum" idx="7"/>
          </p:nvPr>
        </p:nvSpPr>
        <p:spPr>
          <a:xfrm>
            <a:off x="4281480" y="10155240"/>
            <a:ext cx="3276360" cy="5360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98A0DE1-C2A4-4928-9286-9A7AF9C8D06E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E1C5502-58EB-4FD3-AAE0-82A757DA854B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03F68B2-D5CE-4163-8978-B121337A5EB7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282FB07-96DF-4C7A-A6E0-B3311A41868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66CF956-9521-4DC4-819F-AE2B09D5B96F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F16DFBA-EB81-4F36-9CB1-781B65CDAA06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262088E-D6F3-4BCC-B374-FB01A8200C14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10104E2-E924-4197-BC58-BECD3040479B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74E37ED-9C13-4C8E-B31F-45BDD495733E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FAFDFC4-F83C-489B-8037-5737911AA703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26A05C7-7262-4EFF-A581-2C1E9E3EF430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BB0D9E8-4BA7-4061-B5EF-F7651DECA579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53DD939-106A-476B-8DB2-7A8AE88C40FF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;p20"/>
          <p:cNvSpPr/>
          <p:nvPr/>
        </p:nvSpPr>
        <p:spPr>
          <a:xfrm>
            <a:off x="7456680" y="1361520"/>
            <a:ext cx="1410120" cy="1208880"/>
          </a:xfrm>
          <a:custGeom>
            <a:avLst/>
            <a:gdLst>
              <a:gd name="textAreaLeft" fmla="*/ 0 w 1410120"/>
              <a:gd name="textAreaRight" fmla="*/ 1411560 w 1410120"/>
              <a:gd name="textAreaTop" fmla="*/ 0 h 1208880"/>
              <a:gd name="textAreaBottom" fmla="*/ 1210320 h 1208880"/>
            </a:gdLst>
            <a:ahLst/>
            <a:cxn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FE9AC806-C273-4522-861D-B992AF11CBB8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00000" y="565560"/>
            <a:ext cx="8075160" cy="17737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Técnico em Informática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106520" y="3956760"/>
            <a:ext cx="4892400" cy="9021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600" b="0" strike="noStrike" spc="-1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lang="pt-BR" sz="1200" b="0" strike="noStrike" spc="-1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lang="pt-BR" sz="1200" b="0" u="sng" strike="noStrike" spc="-1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" name="Google Shape;127;p1"/>
          <p:cNvCxnSpPr/>
          <p:nvPr/>
        </p:nvCxnSpPr>
        <p:spPr>
          <a:xfrm>
            <a:off x="1988280" y="-968400"/>
            <a:ext cx="1440" cy="158076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89" name="Google Shape;129;p 2"/>
          <p:cNvSpPr/>
          <p:nvPr/>
        </p:nvSpPr>
        <p:spPr>
          <a:xfrm>
            <a:off x="1080000" y="1597320"/>
            <a:ext cx="4857120" cy="34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Comic Relief"/>
                <a:ea typeface="DejaVu Sans"/>
              </a:rPr>
              <a:t>Motivacionais: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Retângulo 84"/>
          <p:cNvSpPr/>
          <p:nvPr/>
        </p:nvSpPr>
        <p:spPr>
          <a:xfrm>
            <a:off x="720000" y="2231280"/>
            <a:ext cx="5649840" cy="2300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Transforme seu 'porquê' em 'por que não?'!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Dificuldades esculpem a força que você ainda não conhece.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Ação é a ponte entre o sonho e a realidade.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Sua coragem de hoje constrói o amanhã que você sonha.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ítulo 2"/>
          <p:cNvSpPr/>
          <p:nvPr/>
        </p:nvSpPr>
        <p:spPr>
          <a:xfrm>
            <a:off x="291960" y="189000"/>
            <a:ext cx="7482600" cy="90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Boa noite!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CaixaDeTexto 2"/>
          <p:cNvSpPr/>
          <p:nvPr/>
        </p:nvSpPr>
        <p:spPr>
          <a:xfrm rot="7200">
            <a:off x="290520" y="1151280"/>
            <a:ext cx="6190560" cy="92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Favor salvar o conteúdo de hoje pois vamos utilizar. 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Imagem 11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880" cy="3605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11"/>
          <p:cNvSpPr/>
          <p:nvPr/>
        </p:nvSpPr>
        <p:spPr>
          <a:xfrm>
            <a:off x="291960" y="176040"/>
            <a:ext cx="5589720" cy="90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CaixaDeTexto 8"/>
          <p:cNvSpPr/>
          <p:nvPr/>
        </p:nvSpPr>
        <p:spPr>
          <a:xfrm rot="7200">
            <a:off x="287280" y="969120"/>
            <a:ext cx="5288400" cy="324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Exercício 1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Crie uma função que valide ao cadastrar: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Nome tamanho máximo 50 char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CPF Remova caracteres auxiliares e verifique se numérico e se  quantidade de dígitos é igual a 11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Em caso de erro mostre num elemento texto em vermelho ao lado do botão cadastrar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Imagem 12"/>
          <p:cNvPicPr/>
          <p:nvPr/>
        </p:nvPicPr>
        <p:blipFill>
          <a:blip r:embed="rId2"/>
          <a:stretch/>
        </p:blipFill>
        <p:spPr>
          <a:xfrm>
            <a:off x="5882040" y="505800"/>
            <a:ext cx="4319640" cy="3259080"/>
          </a:xfrm>
          <a:prstGeom prst="rect">
            <a:avLst/>
          </a:prstGeom>
          <a:ln w="0">
            <a:noFill/>
          </a:ln>
        </p:spPr>
      </p:pic>
      <p:pic>
        <p:nvPicPr>
          <p:cNvPr id="94" name="Imagem 13"/>
          <p:cNvPicPr/>
          <p:nvPr/>
        </p:nvPicPr>
        <p:blipFill>
          <a:blip r:embed="rId3"/>
          <a:stretch/>
        </p:blipFill>
        <p:spPr>
          <a:xfrm>
            <a:off x="0" y="4441320"/>
            <a:ext cx="4902480" cy="672840"/>
          </a:xfrm>
          <a:prstGeom prst="rect">
            <a:avLst/>
          </a:prstGeom>
          <a:ln w="0">
            <a:noFill/>
          </a:ln>
        </p:spPr>
      </p:pic>
      <p:pic>
        <p:nvPicPr>
          <p:cNvPr id="95" name="Imagem 14"/>
          <p:cNvPicPr/>
          <p:nvPr/>
        </p:nvPicPr>
        <p:blipFill>
          <a:blip r:embed="rId4"/>
          <a:stretch/>
        </p:blipFill>
        <p:spPr>
          <a:xfrm>
            <a:off x="4965120" y="4706280"/>
            <a:ext cx="5455440" cy="393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m 95"/>
          <p:cNvPicPr/>
          <p:nvPr/>
        </p:nvPicPr>
        <p:blipFill>
          <a:blip r:embed="rId2"/>
          <a:stretch/>
        </p:blipFill>
        <p:spPr>
          <a:xfrm>
            <a:off x="771480" y="11520"/>
            <a:ext cx="766620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ítulo 24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 dirty="0" err="1">
                <a:solidFill>
                  <a:srgbClr val="002060"/>
                </a:solidFill>
                <a:latin typeface="Overpass"/>
                <a:ea typeface="Overpass"/>
              </a:rPr>
              <a:t>Exercicio</a:t>
            </a:r>
            <a:r>
              <a:rPr lang="pt-BR" sz="18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 02 - JS </a:t>
            </a:r>
            <a:r>
              <a:rPr lang="pt-BR" sz="1800" b="1" strike="noStrike" spc="-1" dirty="0" err="1">
                <a:solidFill>
                  <a:srgbClr val="002060"/>
                </a:solidFill>
                <a:latin typeface="Overpass"/>
                <a:ea typeface="Overpass"/>
              </a:rPr>
              <a:t>ifelse</a:t>
            </a:r>
            <a:r>
              <a:rPr lang="pt-BR" sz="18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CaixaDeTexto 3"/>
          <p:cNvSpPr/>
          <p:nvPr/>
        </p:nvSpPr>
        <p:spPr>
          <a:xfrm rot="7200">
            <a:off x="289440" y="1291320"/>
            <a:ext cx="5829840" cy="22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aixaDeTexto 4"/>
          <p:cNvSpPr/>
          <p:nvPr/>
        </p:nvSpPr>
        <p:spPr>
          <a:xfrm rot="7200">
            <a:off x="183600" y="1626120"/>
            <a:ext cx="6189840" cy="120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Faça um código javascript que indique se o ultimo digito do minuto atual é par ou impar, e mostre o resultado.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Imagem 99"/>
          <p:cNvPicPr/>
          <p:nvPr/>
        </p:nvPicPr>
        <p:blipFill>
          <a:blip r:embed="rId2"/>
          <a:stretch/>
        </p:blipFill>
        <p:spPr>
          <a:xfrm>
            <a:off x="492840" y="2935440"/>
            <a:ext cx="2732400" cy="827640"/>
          </a:xfrm>
          <a:prstGeom prst="rect">
            <a:avLst/>
          </a:prstGeom>
          <a:ln w="0">
            <a:noFill/>
          </a:ln>
        </p:spPr>
      </p:pic>
      <p:pic>
        <p:nvPicPr>
          <p:cNvPr id="102" name="Imagem 1"/>
          <p:cNvPicPr/>
          <p:nvPr/>
        </p:nvPicPr>
        <p:blipFill>
          <a:blip r:embed="rId3"/>
          <a:stretch/>
        </p:blipFill>
        <p:spPr>
          <a:xfrm rot="5400000">
            <a:off x="7656480" y="14760"/>
            <a:ext cx="2976120" cy="3200040"/>
          </a:xfrm>
          <a:prstGeom prst="rect">
            <a:avLst/>
          </a:prstGeom>
          <a:ln w="0"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324F79E-C3B5-91E2-18FF-8078C6D3A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057400" y="4415315"/>
            <a:ext cx="9144000" cy="6077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ítulo 19"/>
          <p:cNvSpPr/>
          <p:nvPr/>
        </p:nvSpPr>
        <p:spPr>
          <a:xfrm>
            <a:off x="291960" y="189000"/>
            <a:ext cx="7482600" cy="90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JavaScript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CaixaDeTexto 19"/>
          <p:cNvSpPr/>
          <p:nvPr/>
        </p:nvSpPr>
        <p:spPr>
          <a:xfrm rot="7200">
            <a:off x="286560" y="1148760"/>
            <a:ext cx="7242480" cy="414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Comando de repetição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Comando de repetição </a:t>
            </a: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for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é usado quando queremos que um trecho de código seja executado mais de uma vez.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for (</a:t>
            </a:r>
            <a:r>
              <a:rPr lang="pt-BR" sz="1800" b="0" strike="noStrike" spc="-1">
                <a:solidFill>
                  <a:srgbClr val="01498E"/>
                </a:solidFill>
                <a:highlight>
                  <a:srgbClr val="3FAF46"/>
                </a:highlight>
                <a:latin typeface="Arial"/>
                <a:ea typeface="Calibri"/>
              </a:rPr>
              <a:t>let contador = 0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; </a:t>
            </a:r>
            <a:r>
              <a:rPr lang="pt-BR" sz="1800" b="0" strike="noStrike" spc="-1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contador &lt; 5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; </a:t>
            </a:r>
            <a:r>
              <a:rPr lang="pt-BR" sz="1800" b="0" strike="noStrike" spc="-1">
                <a:solidFill>
                  <a:srgbClr val="01498E"/>
                </a:solidFill>
                <a:highlight>
                  <a:srgbClr val="B85C00"/>
                </a:highlight>
                <a:latin typeface="Arial"/>
                <a:ea typeface="Calibri"/>
              </a:rPr>
              <a:t>contador++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{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  alert(‘ testando laço repetitivo for pela ‘ + contador + ‘ vez.’);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}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Imagem 11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4880" cy="3605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ítulo 18"/>
          <p:cNvSpPr/>
          <p:nvPr/>
        </p:nvSpPr>
        <p:spPr>
          <a:xfrm>
            <a:off x="291960" y="189000"/>
            <a:ext cx="7482600" cy="90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CaixaDeTexto 18"/>
          <p:cNvSpPr/>
          <p:nvPr/>
        </p:nvSpPr>
        <p:spPr>
          <a:xfrm rot="7200">
            <a:off x="289440" y="1292040"/>
            <a:ext cx="5830560" cy="22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Imagem 16"/>
          <p:cNvPicPr/>
          <p:nvPr/>
        </p:nvPicPr>
        <p:blipFill>
          <a:blip r:embed="rId2"/>
          <a:stretch/>
        </p:blipFill>
        <p:spPr>
          <a:xfrm rot="5400000">
            <a:off x="7656120" y="14400"/>
            <a:ext cx="2976120" cy="3200040"/>
          </a:xfrm>
          <a:prstGeom prst="rect">
            <a:avLst/>
          </a:prstGeom>
          <a:ln w="0">
            <a:noFill/>
          </a:ln>
        </p:spPr>
      </p:pic>
      <p:sp>
        <p:nvSpPr>
          <p:cNvPr id="109" name="CaixaDeTexto 19"/>
          <p:cNvSpPr/>
          <p:nvPr/>
        </p:nvSpPr>
        <p:spPr>
          <a:xfrm rot="7200">
            <a:off x="286560" y="1626480"/>
            <a:ext cx="7148160" cy="32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Exercício 3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Implemente um laço de repetição em JS que inicie do 10 e conte regressivamente até o 1 exibindo o contador mais quebra de linha em uma pagina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html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Imagem 3"/>
          <p:cNvPicPr/>
          <p:nvPr/>
        </p:nvPicPr>
        <p:blipFill>
          <a:blip r:embed="rId3"/>
          <a:stretch/>
        </p:blipFill>
        <p:spPr>
          <a:xfrm>
            <a:off x="2777400" y="3555360"/>
            <a:ext cx="6366240" cy="1287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ítulo 18"/>
          <p:cNvSpPr/>
          <p:nvPr/>
        </p:nvSpPr>
        <p:spPr>
          <a:xfrm>
            <a:off x="291960" y="189000"/>
            <a:ext cx="7482600" cy="90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aixaDeTexto 18"/>
          <p:cNvSpPr/>
          <p:nvPr/>
        </p:nvSpPr>
        <p:spPr>
          <a:xfrm rot="7200">
            <a:off x="289440" y="1292040"/>
            <a:ext cx="5830560" cy="22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Imagem 16"/>
          <p:cNvPicPr/>
          <p:nvPr/>
        </p:nvPicPr>
        <p:blipFill>
          <a:blip r:embed="rId2"/>
          <a:stretch/>
        </p:blipFill>
        <p:spPr>
          <a:xfrm rot="5400000">
            <a:off x="7656120" y="14400"/>
            <a:ext cx="2976120" cy="3200040"/>
          </a:xfrm>
          <a:prstGeom prst="rect">
            <a:avLst/>
          </a:prstGeom>
          <a:ln w="0">
            <a:noFill/>
          </a:ln>
        </p:spPr>
      </p:pic>
      <p:sp>
        <p:nvSpPr>
          <p:cNvPr id="114" name="CaixaDeTexto 19"/>
          <p:cNvSpPr/>
          <p:nvPr/>
        </p:nvSpPr>
        <p:spPr>
          <a:xfrm rot="7200">
            <a:off x="290160" y="795960"/>
            <a:ext cx="7148160" cy="3202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Exercício 4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Implemente um laço de repetição em JS que imprima uma lista em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html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alternando a cor do seus itens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Gerar 100 itens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Imagem 4"/>
          <p:cNvPicPr/>
          <p:nvPr/>
        </p:nvPicPr>
        <p:blipFill>
          <a:blip r:embed="rId3"/>
          <a:stretch/>
        </p:blipFill>
        <p:spPr>
          <a:xfrm>
            <a:off x="286920" y="2616120"/>
            <a:ext cx="5933160" cy="490320"/>
          </a:xfrm>
          <a:prstGeom prst="rect">
            <a:avLst/>
          </a:prstGeom>
          <a:ln w="0">
            <a:noFill/>
          </a:ln>
        </p:spPr>
      </p:pic>
      <p:pic>
        <p:nvPicPr>
          <p:cNvPr id="116" name="Imagem 6"/>
          <p:cNvPicPr/>
          <p:nvPr/>
        </p:nvPicPr>
        <p:blipFill>
          <a:blip r:embed="rId4"/>
          <a:stretch/>
        </p:blipFill>
        <p:spPr>
          <a:xfrm>
            <a:off x="286920" y="3129840"/>
            <a:ext cx="4284720" cy="560160"/>
          </a:xfrm>
          <a:prstGeom prst="rect">
            <a:avLst/>
          </a:prstGeom>
          <a:ln w="0">
            <a:noFill/>
          </a:ln>
        </p:spPr>
      </p:pic>
      <p:pic>
        <p:nvPicPr>
          <p:cNvPr id="117" name="Imagem 8"/>
          <p:cNvPicPr/>
          <p:nvPr/>
        </p:nvPicPr>
        <p:blipFill>
          <a:blip r:embed="rId5"/>
          <a:stretch/>
        </p:blipFill>
        <p:spPr>
          <a:xfrm>
            <a:off x="286920" y="3718080"/>
            <a:ext cx="7318800" cy="1424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ítulo 4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05 - JS </a:t>
            </a:r>
            <a:r>
              <a:rPr lang="pt-BR" sz="1800" b="1" strike="noStrike" spc="-1" dirty="0" err="1">
                <a:solidFill>
                  <a:srgbClr val="002060"/>
                </a:solidFill>
                <a:latin typeface="Overpass"/>
                <a:ea typeface="Overpass"/>
              </a:rPr>
              <a:t>ifelse</a:t>
            </a:r>
            <a:r>
              <a:rPr lang="pt-BR" sz="1800" b="1" strike="noStrike" spc="-1" dirty="0">
                <a:solidFill>
                  <a:srgbClr val="002060"/>
                </a:solidFill>
                <a:latin typeface="Overpass"/>
                <a:ea typeface="Overpass"/>
              </a:rPr>
              <a:t> + input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CaixaDeTexto 6"/>
          <p:cNvSpPr/>
          <p:nvPr/>
        </p:nvSpPr>
        <p:spPr>
          <a:xfrm rot="7200">
            <a:off x="289440" y="1291680"/>
            <a:ext cx="5830200" cy="22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CaixaDeTexto 1"/>
          <p:cNvSpPr/>
          <p:nvPr/>
        </p:nvSpPr>
        <p:spPr>
          <a:xfrm rot="7200">
            <a:off x="183600" y="1489109"/>
            <a:ext cx="6190200" cy="148254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Complete a validação do formulário do exercício da aula passada, sendo que, utilize o atributo </a:t>
            </a:r>
            <a:r>
              <a:rPr lang="pt-BR" sz="16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placeholder</a:t>
            </a:r>
            <a:r>
              <a:rPr lang="pt-BR" sz="16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para informar erros, utilize uma classe erro para mudar a cor do campo </a:t>
            </a: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Imagem 16">
            <a:extLst>
              <a:ext uri="{FF2B5EF4-FFF2-40B4-BE49-F238E27FC236}">
                <a16:creationId xmlns:a16="http://schemas.microsoft.com/office/drawing/2014/main" id="{AA37762F-94E1-5118-06AF-E37C84DB8307}"/>
              </a:ext>
            </a:extLst>
          </p:cNvPr>
          <p:cNvPicPr/>
          <p:nvPr/>
        </p:nvPicPr>
        <p:blipFill>
          <a:blip r:embed="rId2"/>
          <a:stretch/>
        </p:blipFill>
        <p:spPr>
          <a:xfrm rot="5400000">
            <a:off x="7656120" y="14400"/>
            <a:ext cx="2976120" cy="3200040"/>
          </a:xfrm>
          <a:prstGeom prst="rect">
            <a:avLst/>
          </a:prstGeom>
          <a:ln w="0">
            <a:noFill/>
          </a:ln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39B06C5-34B6-3942-C993-2A05A6035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92404"/>
            <a:ext cx="7065618" cy="183099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B86DA6C-9324-9441-7DD9-D5EE7AA37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197" y="3924950"/>
            <a:ext cx="5988803" cy="122780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F0396BA-F554-1626-BA20-4B7C6AA74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9842" y="111414"/>
            <a:ext cx="4032067" cy="32964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ítulo 5"/>
          <p:cNvSpPr/>
          <p:nvPr/>
        </p:nvSpPr>
        <p:spPr>
          <a:xfrm>
            <a:off x="291960" y="189000"/>
            <a:ext cx="7482240" cy="90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Vamos praticar?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002060"/>
                </a:solidFill>
                <a:latin typeface="Overpass"/>
                <a:ea typeface="Overpass"/>
              </a:rPr>
              <a:t>05 - JS ifelse + input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aixaDeTexto 7"/>
          <p:cNvSpPr/>
          <p:nvPr/>
        </p:nvSpPr>
        <p:spPr>
          <a:xfrm rot="7200">
            <a:off x="289440" y="1291680"/>
            <a:ext cx="5830200" cy="2256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aixaDeTexto 8"/>
          <p:cNvSpPr/>
          <p:nvPr/>
        </p:nvSpPr>
        <p:spPr>
          <a:xfrm rot="7200">
            <a:off x="183600" y="1626120"/>
            <a:ext cx="6190200" cy="120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Crie uma função que leia a sua idade e retorne se é maior ou menor de idade (&gt;18)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Imagem 137"/>
          <p:cNvPicPr/>
          <p:nvPr/>
        </p:nvPicPr>
        <p:blipFill>
          <a:blip r:embed="rId2"/>
          <a:stretch/>
        </p:blipFill>
        <p:spPr>
          <a:xfrm>
            <a:off x="0" y="1224000"/>
            <a:ext cx="6840000" cy="3931920"/>
          </a:xfrm>
          <a:prstGeom prst="rect">
            <a:avLst/>
          </a:prstGeom>
          <a:ln w="0">
            <a:noFill/>
          </a:ln>
        </p:spPr>
      </p:pic>
      <p:pic>
        <p:nvPicPr>
          <p:cNvPr id="2" name="Imagem 16">
            <a:extLst>
              <a:ext uri="{FF2B5EF4-FFF2-40B4-BE49-F238E27FC236}">
                <a16:creationId xmlns:a16="http://schemas.microsoft.com/office/drawing/2014/main" id="{F511EBFA-9FAD-B19E-E966-3AFD60D3FED2}"/>
              </a:ext>
            </a:extLst>
          </p:cNvPr>
          <p:cNvPicPr/>
          <p:nvPr/>
        </p:nvPicPr>
        <p:blipFill>
          <a:blip r:embed="rId3"/>
          <a:stretch/>
        </p:blipFill>
        <p:spPr>
          <a:xfrm rot="5400000">
            <a:off x="7656120" y="14400"/>
            <a:ext cx="2976120" cy="3200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2708</TotalTime>
  <Words>335</Words>
  <Application>Microsoft Office PowerPoint</Application>
  <PresentationFormat>Apresentação na tela (16:9)</PresentationFormat>
  <Paragraphs>76</Paragraphs>
  <Slides>10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Comic Relief</vt:lpstr>
      <vt:lpstr>Overpass</vt:lpstr>
      <vt:lpstr>Symbol</vt:lpstr>
      <vt:lpstr>Times New Roman</vt:lpstr>
      <vt:lpstr>Trebuchet MS</vt:lpstr>
      <vt:lpstr>Wingdings</vt:lpstr>
      <vt:lpstr>Yearly Planner by Slidesgo</vt:lpstr>
      <vt:lpstr>Yearly Planner by Slidesgo</vt:lpstr>
      <vt:lpstr>Técnico em Informática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Viviane</dc:creator>
  <dc:description/>
  <cp:lastModifiedBy>DANIEL DE MESQUITA</cp:lastModifiedBy>
  <cp:revision>35</cp:revision>
  <dcterms:modified xsi:type="dcterms:W3CDTF">2025-02-24T22:03:18Z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11</vt:i4>
  </property>
</Properties>
</file>