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B8191B-B99A-41B8-ADD6-818D13F9EB6E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280" cy="420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5640" cy="53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9AC5F05-9011-4037-8307-AF64B56889F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450127-E5FB-4DC5-93D3-428D230B7B6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747E5C-9110-4663-BAFB-743C9BE0B9C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9490ED-67FF-44E3-A209-753F4F885D8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C2E01C-2282-48E3-855C-34F6A317C96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8F4E86-BA5F-4B5F-B19C-0D529B33B30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D74C80-662D-4998-AA84-F2E9C4E53C9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879007-9446-40D7-89A6-347C88D031A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1B56D2-0CF7-4ACB-9436-9E54EA53670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A0BE06-BAE6-4B37-BD5C-FF9FB8C6071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7661C6-055A-4105-9200-866A307B8A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E4AC53-4E94-4F29-ADD4-95D9339B7DE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7F1FE3-DA9E-438C-BE2E-D052AEEB080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ED1E8C4-5416-49C5-B42A-F6995E4E2D8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9BD094-8F81-4D51-A8C5-4CC16AD75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77215F-FD9A-4371-9CC0-3BF7418FDB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C31236-77A8-4623-98CB-62E333F6C11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15A772-A13B-492D-993D-3A1E3AF5C3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C836B0-A1A1-44A4-B74E-A5554AF9512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9D0F83-2C78-4CA2-8590-602A8278C15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3CB94B-A582-45B5-9722-2F01D3DF5AB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7DAF1B-FCBF-454F-9565-F9D68BC2F7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1EA1F8-9B79-4309-9830-46BFF4BBFE7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E84613-91BF-47AD-8326-B3597CB7577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5F6858-24BE-49FE-9737-290650CA94A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9400" cy="1208160"/>
          </a:xfrm>
          <a:custGeom>
            <a:avLst/>
            <a:gdLst>
              <a:gd name="textAreaLeft" fmla="*/ 0 w 1409400"/>
              <a:gd name="textAreaRight" fmla="*/ 1411560 w 1409400"/>
              <a:gd name="textAreaTop" fmla="*/ 0 h 1208160"/>
              <a:gd name="textAreaBottom" fmla="*/ 1210320 h 120816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CC9FBD0-97E5-4227-B997-9AD9C8A226FB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84E151C-9C2D-44BF-A639-613B3A93CC2C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turalCoder/TI96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4440" cy="1773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1680" cy="9014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2160" cy="15814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32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Demos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 rot="7200">
            <a:off x="455040" y="877989"/>
            <a:ext cx="7241760" cy="45235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Demonstração prática GIT Desktop: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clonar um repositório github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inicializar um repositório novo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desfazer uma alteração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commitar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uma alteração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Push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>
                <a:solidFill>
                  <a:srgbClr val="01498E"/>
                </a:solidFill>
                <a:latin typeface="Arial"/>
                <a:ea typeface="Calibri"/>
              </a:rPr>
              <a:t>Fork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3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4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aixaDeTexto 6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7"/>
          <p:cNvSpPr/>
          <p:nvPr/>
        </p:nvSpPr>
        <p:spPr>
          <a:xfrm rot="7200">
            <a:off x="178920" y="1398525"/>
            <a:ext cx="6189480" cy="31814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NÃO PERMITIDA PESQUISA 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aça o clone do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repo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  <a:hlinkClick r:id="rId2"/>
              </a:rPr>
              <a:t>https://github.com/NaturalCoder/TI96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Utilize o app da pasta ativ01 para: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Solucionar bug que impede salvamento e carregamento das atividades anteriores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Implemente um contador regressivo para tarefas concluídas (informando o tempo passado após a conclusão da mesma)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Usando GIT Desktop faça 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fork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commit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e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(PR) da solução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8"/>
          <p:cNvPicPr/>
          <p:nvPr/>
        </p:nvPicPr>
        <p:blipFill>
          <a:blip r:embed="rId3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23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aixaDeTexto 26"/>
          <p:cNvSpPr/>
          <p:nvPr/>
        </p:nvSpPr>
        <p:spPr>
          <a:xfrm rot="7200">
            <a:off x="294120" y="96912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30"/>
          <p:cNvPicPr/>
          <p:nvPr/>
        </p:nvPicPr>
        <p:blipFill>
          <a:blip r:embed="rId2"/>
          <a:stretch/>
        </p:blipFill>
        <p:spPr>
          <a:xfrm>
            <a:off x="5401080" y="16164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ítulo 27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aixaDeTexto 29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0"/>
          <p:cNvSpPr/>
          <p:nvPr/>
        </p:nvSpPr>
        <p:spPr>
          <a:xfrm rot="7200">
            <a:off x="180720" y="1266120"/>
            <a:ext cx="618948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Imagem 33"/>
          <p:cNvPicPr/>
          <p:nvPr/>
        </p:nvPicPr>
        <p:blipFill>
          <a:blip r:embed="rId2"/>
          <a:stretch/>
        </p:blipFill>
        <p:spPr>
          <a:xfrm rot="5400000">
            <a:off x="7656840" y="13680"/>
            <a:ext cx="2975400" cy="319932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5000" cy="183024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8240" cy="122724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36"/>
          <p:cNvPicPr/>
          <p:nvPr/>
        </p:nvPicPr>
        <p:blipFill>
          <a:blip r:embed="rId5"/>
          <a:stretch/>
        </p:blipFill>
        <p:spPr>
          <a:xfrm>
            <a:off x="6121440" y="1564200"/>
            <a:ext cx="4031280" cy="329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28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32"/>
          <p:cNvSpPr/>
          <p:nvPr/>
        </p:nvSpPr>
        <p:spPr>
          <a:xfrm rot="7200">
            <a:off x="294480" y="969120"/>
            <a:ext cx="52876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38"/>
          <p:cNvPicPr/>
          <p:nvPr/>
        </p:nvPicPr>
        <p:blipFill>
          <a:blip r:embed="rId2"/>
          <a:stretch/>
        </p:blipFill>
        <p:spPr>
          <a:xfrm>
            <a:off x="3600000" y="1980000"/>
            <a:ext cx="4318920" cy="325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m 2"/>
          <p:cNvPicPr/>
          <p:nvPr/>
        </p:nvPicPr>
        <p:blipFill>
          <a:blip r:embed="rId2"/>
          <a:stretch/>
        </p:blipFill>
        <p:spPr>
          <a:xfrm>
            <a:off x="216720" y="1352880"/>
            <a:ext cx="6925320" cy="3714840"/>
          </a:xfrm>
          <a:prstGeom prst="rect">
            <a:avLst/>
          </a:prstGeom>
          <a:ln w="0">
            <a:noFill/>
          </a:ln>
        </p:spPr>
      </p:pic>
      <p:pic>
        <p:nvPicPr>
          <p:cNvPr id="178" name="Imagem 4"/>
          <p:cNvPicPr/>
          <p:nvPr/>
        </p:nvPicPr>
        <p:blipFill>
          <a:blip r:embed="rId3"/>
          <a:stretch/>
        </p:blipFill>
        <p:spPr>
          <a:xfrm>
            <a:off x="597600" y="365760"/>
            <a:ext cx="6544080" cy="7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ixaDeTexto 13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Testar novas ideias sem risco.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  <p:sp>
        <p:nvSpPr>
          <p:cNvPr id="135" name="Título 9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1"/>
          <p:cNvSpPr/>
          <p:nvPr/>
        </p:nvSpPr>
        <p:spPr>
          <a:xfrm>
            <a:off x="291960" y="176040"/>
            <a:ext cx="558900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8"/>
          <p:cNvSpPr/>
          <p:nvPr/>
        </p:nvSpPr>
        <p:spPr>
          <a:xfrm rot="7200">
            <a:off x="286920" y="1603080"/>
            <a:ext cx="52876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"/>
          <p:cNvPicPr/>
          <p:nvPr/>
        </p:nvPicPr>
        <p:blipFill>
          <a:blip r:embed="rId2"/>
          <a:stretch/>
        </p:blipFill>
        <p:spPr>
          <a:xfrm rot="5400000">
            <a:off x="7656480" y="19440"/>
            <a:ext cx="2975400" cy="319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2"/>
          <p:cNvSpPr/>
          <p:nvPr/>
        </p:nvSpPr>
        <p:spPr>
          <a:xfrm rot="7200">
            <a:off x="290520" y="1151280"/>
            <a:ext cx="618984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16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Descentralizado: Cada cópia do projeto é um repositório completo.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Rápido e eficiente: Opera localmente (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sem internet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Seguro: Protege integridade dos dados com hashes (SHA-1).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20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ixaDeTexto 23"/>
          <p:cNvSpPr/>
          <p:nvPr/>
        </p:nvSpPr>
        <p:spPr>
          <a:xfrm rot="7200">
            <a:off x="185760" y="727560"/>
            <a:ext cx="7241760" cy="57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Snapshot das mudanças em um momento específico.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Fluxo: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add [arquivo]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prepara mudanças (Staging Area).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commit -m "mensagem"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registra no histórico.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Regra de Ouro: Commits atômicos (uma mudança por commit).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2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2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27"/>
          <p:cNvSpPr/>
          <p:nvPr/>
        </p:nvSpPr>
        <p:spPr>
          <a:xfrm rot="7200">
            <a:off x="186480" y="727560"/>
            <a:ext cx="7241760" cy="50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Branch (Ramificação)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Linha independente de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Padrão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Branch main/master (versão estável).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Criar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branch [nome] ou git checkout -b [nome].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Unir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merge [branch] (integra mudanças).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Merge e Conflitos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Merge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Combina branches.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Conflito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Ocorre quando branches alteram o mesmo código.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Resolução manual: Editar arquivos marcados pelo Git.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HEAD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Referência para o commit ou branch atual.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3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2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aixaDeTexto 28"/>
          <p:cNvSpPr/>
          <p:nvPr/>
        </p:nvSpPr>
        <p:spPr>
          <a:xfrm rot="7200">
            <a:off x="492120" y="547560"/>
            <a:ext cx="7241760" cy="540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Boas Práticas para Iniciantes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Commits claros: Mensagens descritivas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(ex.: "Corrige erro de login").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Branch por feature: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branches para tarefas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frequentemente: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git pull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antes de trabalhar.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Evite arquivos desnecessários: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.gitignore.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3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1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aixaDeTexto 3"/>
          <p:cNvSpPr/>
          <p:nvPr/>
        </p:nvSpPr>
        <p:spPr>
          <a:xfrm rot="7200">
            <a:off x="288000" y="1148760"/>
            <a:ext cx="7241760" cy="257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4"/>
          <p:cNvSpPr/>
          <p:nvPr/>
        </p:nvSpPr>
        <p:spPr>
          <a:xfrm rot="7200">
            <a:off x="286920" y="1148760"/>
            <a:ext cx="724176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6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1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aixaDeTexto 5"/>
          <p:cNvSpPr/>
          <p:nvPr/>
        </p:nvSpPr>
        <p:spPr>
          <a:xfrm rot="7200">
            <a:off x="285480" y="1148760"/>
            <a:ext cx="724176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Funcionalidades-chave: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Hospedagem remota de repositórios.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Interface visual para gerenciar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Ferramentas para colaboração (Issues, Pull Requests, Actions).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open-source (fork, stars, contribuições).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160" cy="360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743</Words>
  <Application>Microsoft Office PowerPoint</Application>
  <PresentationFormat>Apresentação na tela (16:9)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43</cp:revision>
  <dcterms:modified xsi:type="dcterms:W3CDTF">2025-03-12T21:42:13Z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27</vt:i4>
  </property>
</Properties>
</file>