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2099-EC01-4ED0-9696-473B45122902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FCA4-B8BC-4F63-9BAB-02B888BFB1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640" y="2130425"/>
            <a:ext cx="6624736" cy="14700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0" b="1" i="1" dirty="0" smtClean="0">
                <a:solidFill>
                  <a:srgbClr val="0000FF"/>
                </a:solidFill>
                <a:latin typeface="Elephant" pitchFamily="18" charset="0"/>
              </a:rPr>
              <a:t>Ac</a:t>
            </a:r>
            <a:endParaRPr lang="en-US" sz="20000" dirty="0">
              <a:latin typeface="Elephant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</dc:title>
  <dc:creator>SundayEboka</dc:creator>
  <cp:lastModifiedBy>SundayEboka</cp:lastModifiedBy>
  <cp:revision>2</cp:revision>
  <dcterms:created xsi:type="dcterms:W3CDTF">2024-06-13T13:22:45Z</dcterms:created>
  <dcterms:modified xsi:type="dcterms:W3CDTF">2024-06-13T13:37:53Z</dcterms:modified>
</cp:coreProperties>
</file>