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9" r:id="rId5"/>
    <p:sldId id="260" r:id="rId6"/>
    <p:sldId id="277" r:id="rId7"/>
    <p:sldId id="280" r:id="rId8"/>
    <p:sldId id="264" r:id="rId9"/>
    <p:sldId id="278" r:id="rId10"/>
    <p:sldId id="281" r:id="rId11"/>
    <p:sldId id="283" r:id="rId12"/>
    <p:sldId id="282" r:id="rId13"/>
  </p:sldIdLst>
  <p:sldSz cx="15122525" cy="7921625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Montserrat" pitchFamily="2" charset="0"/>
      <p:regular r:id="rId19"/>
    </p:embeddedFont>
    <p:embeddedFont>
      <p:font typeface="Montserrat SemiBold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hKS83yDygLpBksyoUTdetOUCAu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76" autoAdjust="0"/>
  </p:normalViewPr>
  <p:slideViewPr>
    <p:cSldViewPr snapToGrid="0">
      <p:cViewPr varScale="1">
        <p:scale>
          <a:sx n="38" d="100"/>
          <a:sy n="38" d="100"/>
        </p:scale>
        <p:origin x="-53" y="-658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34204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ed0b217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0ed0b217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ed0b217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0ed0b217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d7eb645d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7ed7eb645d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Colocar como fondo para que los elementos sobresalgan encima de la imagen.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d7eb645d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7ed7eb645d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ed0b2170_2_0"/>
          <p:cNvSpPr txBox="1"/>
          <p:nvPr/>
        </p:nvSpPr>
        <p:spPr>
          <a:xfrm>
            <a:off x="259798" y="2471441"/>
            <a:ext cx="11401800" cy="156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Jorge Octavio </a:t>
            </a:r>
            <a:r>
              <a:rPr lang="es-MX" sz="65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Barcenas</a:t>
            </a:r>
            <a:r>
              <a:rPr lang="es-MX" sz="65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Avelar 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g80ed0b2170_2_0"/>
          <p:cNvSpPr txBox="1"/>
          <p:nvPr/>
        </p:nvSpPr>
        <p:spPr>
          <a:xfrm>
            <a:off x="1109172" y="6687009"/>
            <a:ext cx="6754668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es-MX" sz="32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orge_octavio25@outlook.com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g80ed0b2170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925971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80ed0b2170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1951" y="450166"/>
            <a:ext cx="3144349" cy="15839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g80ed0b2170_2_0"/>
          <p:cNvCxnSpPr/>
          <p:nvPr/>
        </p:nvCxnSpPr>
        <p:spPr>
          <a:xfrm>
            <a:off x="1298678" y="6687009"/>
            <a:ext cx="28968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6" name="Picture 2" descr="C:\Users\Jorge\OneDrive\Imágenes\115927238_971721716584388_8173679648214250063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t="24468" b="29225"/>
          <a:stretch/>
        </p:blipFill>
        <p:spPr bwMode="auto">
          <a:xfrm>
            <a:off x="10811777" y="2429239"/>
            <a:ext cx="3906738" cy="450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388;g7ed7eb645d_0_9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2047" y="6687009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76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9469" y="401043"/>
            <a:ext cx="1653053" cy="1356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249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80888" y="4115732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9" y="1278924"/>
            <a:ext cx="6884790" cy="621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18" y="1278924"/>
            <a:ext cx="6998524" cy="61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Google Shape;358;g7ed7eb645d_0_9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239725" y="117143"/>
            <a:ext cx="1122395" cy="972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63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845" y="1379537"/>
            <a:ext cx="3675426" cy="494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349;g7ed7eb645d_0_9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9555" y="400912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49;g7ed7eb645d_0_9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38306" y="4206854"/>
            <a:ext cx="240704" cy="33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7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08036" y="7235688"/>
            <a:ext cx="2110821" cy="5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2" y="1188704"/>
            <a:ext cx="75438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26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ed0b2170_2_0"/>
          <p:cNvSpPr txBox="1"/>
          <p:nvPr/>
        </p:nvSpPr>
        <p:spPr>
          <a:xfrm>
            <a:off x="259798" y="2471441"/>
            <a:ext cx="11401800" cy="156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Jorge Octavio </a:t>
            </a:r>
            <a:r>
              <a:rPr lang="es-MX" sz="65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Barcenas</a:t>
            </a:r>
            <a:r>
              <a:rPr lang="es-MX" sz="65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Avelar 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g80ed0b2170_2_0"/>
          <p:cNvSpPr txBox="1"/>
          <p:nvPr/>
        </p:nvSpPr>
        <p:spPr>
          <a:xfrm>
            <a:off x="1109172" y="6687009"/>
            <a:ext cx="6754668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es-MX" sz="32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orge_octavio25@outlook.com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g80ed0b2170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925971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80ed0b2170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1951" y="450166"/>
            <a:ext cx="3144349" cy="15839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g80ed0b2170_2_0"/>
          <p:cNvCxnSpPr/>
          <p:nvPr/>
        </p:nvCxnSpPr>
        <p:spPr>
          <a:xfrm>
            <a:off x="1298678" y="6687009"/>
            <a:ext cx="28968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6" name="Picture 2" descr="C:\Users\Jorge\OneDrive\Imágenes\115927238_971721716584388_8173679648214250063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t="24468" b="29225"/>
          <a:stretch/>
        </p:blipFill>
        <p:spPr bwMode="auto">
          <a:xfrm>
            <a:off x="10811777" y="2429239"/>
            <a:ext cx="3906738" cy="450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388;g7ed7eb645d_0_9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2047" y="6687009"/>
            <a:ext cx="723082" cy="7230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CuadroTexto"/>
          <p:cNvSpPr txBox="1"/>
          <p:nvPr/>
        </p:nvSpPr>
        <p:spPr>
          <a:xfrm>
            <a:off x="3822492" y="4925971"/>
            <a:ext cx="4721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 smtClean="0">
                <a:solidFill>
                  <a:schemeClr val="bg1"/>
                </a:solidFill>
              </a:rPr>
              <a:t>Muchas gracias</a:t>
            </a:r>
            <a:endParaRPr lang="es-MX" sz="4400" b="1" dirty="0">
              <a:solidFill>
                <a:schemeClr val="bg1"/>
              </a:solidFill>
            </a:endParaRPr>
          </a:p>
        </p:txBody>
      </p:sp>
      <p:pic>
        <p:nvPicPr>
          <p:cNvPr id="11" name="Google Shape;276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9798" y="392754"/>
            <a:ext cx="1653053" cy="1641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44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7ed7eb645d_0_548"/>
          <p:cNvPicPr preferRelativeResize="0"/>
          <p:nvPr/>
        </p:nvPicPr>
        <p:blipFill rotWithShape="1">
          <a:blip r:embed="rId3">
            <a:alphaModFix/>
          </a:blip>
          <a:srcRect l="18" t="12445" r="9867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ed7eb645d_0_548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Sello Rojo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g7ed7eb645d_0_548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377;g7ed7eb645d_0_9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04802" y="6738290"/>
            <a:ext cx="740877" cy="74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7ed7eb645d_0_8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130" y="536223"/>
            <a:ext cx="3918059" cy="97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7ed7eb645d_0_8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29882" y="6665495"/>
            <a:ext cx="2982980" cy="664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Jorge\OneDrive\Escritorio\leche-de-vaca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243" y="2037764"/>
            <a:ext cx="5791277" cy="32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orge\OneDrive\Escritorio\logo-sello-rojo-216x2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82" y="2048079"/>
            <a:ext cx="3232800" cy="32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74;g7ed7eb645d_0_5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284540" y="215866"/>
            <a:ext cx="1541818" cy="82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1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8148f40e0d_1_0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2" descr="C:\Users\Jorge\OneDrive\Escritorio\cec9335debaed812a0cb1d2c0f889ce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t="24101" r="3956" b="32874"/>
          <a:stretch/>
        </p:blipFill>
        <p:spPr bwMode="auto">
          <a:xfrm>
            <a:off x="7668931" y="3521507"/>
            <a:ext cx="6586715" cy="30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Jorge\OneDrive\Escritorio\cuatro-formas-de-perder-dinero-en-forex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60" y="283632"/>
            <a:ext cx="6586715" cy="30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oogle Shape;168;g7ed7eb645d_0_8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1218" y="5588660"/>
            <a:ext cx="3918059" cy="97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45;g7ed7eb645d_0_9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8081" y="5354595"/>
            <a:ext cx="3384331" cy="84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45;g7ed7eb645d_0_9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71315" y="538740"/>
            <a:ext cx="3384331" cy="84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7ed7eb645d_0_749"/>
          <p:cNvPicPr preferRelativeResize="0"/>
          <p:nvPr/>
        </p:nvPicPr>
        <p:blipFill rotWithShape="1">
          <a:blip r:embed="rId3">
            <a:alphaModFix amt="50000"/>
          </a:blip>
          <a:srcRect t="199" b="209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ed7eb645d_0_749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</a:t>
            </a:r>
            <a:r>
              <a:rPr lang="es-MX" sz="4500" i="1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precio de la luz es menor  que el costo de la obscuridad</a:t>
            </a:r>
            <a:r>
              <a:rPr lang="es-MX" sz="4500" b="0" i="1" u="none" strike="noStrike" cap="none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g7ed7eb645d_0_749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es-MX" sz="3000" i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Arthur C. </a:t>
            </a:r>
            <a:r>
              <a:rPr lang="es-MX" sz="3000" i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Nielsen</a:t>
            </a:r>
            <a:endParaRPr sz="30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g7ed7eb645d_0_7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7ed7eb645d_0_7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7921636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7040729" y="57982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0" y="531488"/>
            <a:ext cx="9086850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Google Shape;354;g7ed7eb645d_0_9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77654" y="2998788"/>
            <a:ext cx="1267911" cy="121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44;g7ed7eb645d_0_9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96916" y="4216983"/>
            <a:ext cx="1429389" cy="158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45;g7ed7eb645d_0_9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19444" y="339450"/>
            <a:ext cx="3384331" cy="84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49;g7ed7eb645d_0_9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77842" y="4216983"/>
            <a:ext cx="240704" cy="3374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6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7ed7eb645d_0_10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7ed7eb645d_0_1093"/>
          <p:cNvSpPr txBox="1"/>
          <p:nvPr/>
        </p:nvSpPr>
        <p:spPr>
          <a:xfrm>
            <a:off x="3092545" y="4519867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dirty="0" smtClean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6.5</a:t>
            </a:r>
            <a:r>
              <a:rPr lang="es-MX" sz="8000" b="1" i="0" u="none" strike="noStrike" cap="none" dirty="0" smtClean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80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g7ed7eb645d_0_1093"/>
          <p:cNvCxnSpPr/>
          <p:nvPr/>
        </p:nvCxnSpPr>
        <p:spPr>
          <a:xfrm>
            <a:off x="7362617" y="3194397"/>
            <a:ext cx="0" cy="2409636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g7ed7eb645d_0_1093"/>
          <p:cNvSpPr txBox="1"/>
          <p:nvPr/>
        </p:nvSpPr>
        <p:spPr>
          <a:xfrm>
            <a:off x="8567370" y="4519867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8000" b="1" dirty="0" smtClean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105M</a:t>
            </a:r>
            <a:endParaRPr sz="80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g7ed7eb645d_0_1093"/>
          <p:cNvSpPr txBox="1"/>
          <p:nvPr/>
        </p:nvSpPr>
        <p:spPr>
          <a:xfrm>
            <a:off x="3529770" y="2490750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2200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En los primeros 3 meses del 2018 se esperaba un crecimiento en las ventas del:</a:t>
            </a:r>
          </a:p>
        </p:txBody>
      </p:sp>
      <p:sp>
        <p:nvSpPr>
          <p:cNvPr id="16" name="Google Shape;204;g7ed7eb645d_0_1093"/>
          <p:cNvSpPr txBox="1"/>
          <p:nvPr/>
        </p:nvSpPr>
        <p:spPr>
          <a:xfrm>
            <a:off x="9003677" y="2618499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2200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En esos 3 meses se esperaba una ganancia de:</a:t>
            </a:r>
          </a:p>
        </p:txBody>
      </p:sp>
      <p:pic>
        <p:nvPicPr>
          <p:cNvPr id="18" name="Google Shape;336;g7ed7eb645d_0_9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3787" y="377927"/>
            <a:ext cx="1481681" cy="143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47;g7ed7eb645d_0_9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3883" y="6370820"/>
            <a:ext cx="1220123" cy="1016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15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3877489"/>
            <a:ext cx="0" cy="4044136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350;g7ed7eb645d_0_9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2979" y="3098918"/>
            <a:ext cx="2209876" cy="175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46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73011" y="723631"/>
            <a:ext cx="1430575" cy="1263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44;g7ed7eb645d_0_820"/>
          <p:cNvCxnSpPr/>
          <p:nvPr/>
        </p:nvCxnSpPr>
        <p:spPr>
          <a:xfrm flipH="1">
            <a:off x="0" y="7418063"/>
            <a:ext cx="15122526" cy="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6" y="453251"/>
            <a:ext cx="7543800" cy="684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3877489"/>
            <a:ext cx="0" cy="4044136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44;g7ed7eb645d_0_820"/>
          <p:cNvCxnSpPr/>
          <p:nvPr/>
        </p:nvCxnSpPr>
        <p:spPr>
          <a:xfrm flipH="1">
            <a:off x="0" y="7418063"/>
            <a:ext cx="15122526" cy="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40" y="1581940"/>
            <a:ext cx="7445457" cy="459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696" y="1581940"/>
            <a:ext cx="6534275" cy="550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Google Shape;249;g7ed7eb645d_0_9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80888" y="251702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43;g7ed7eb645d_0_9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1659" y="5762411"/>
            <a:ext cx="1332052" cy="1309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1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82</Words>
  <Application>Microsoft Office PowerPoint</Application>
  <PresentationFormat>Personalizado</PresentationFormat>
  <Paragraphs>16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Montserrat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Jorge Octavio Barcenas Avelar</cp:lastModifiedBy>
  <cp:revision>27</cp:revision>
  <dcterms:created xsi:type="dcterms:W3CDTF">2019-06-04T15:49:37Z</dcterms:created>
  <dcterms:modified xsi:type="dcterms:W3CDTF">2020-07-27T18:55:06Z</dcterms:modified>
</cp:coreProperties>
</file>