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5:34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24575,'84'5'0,"0"4"0,132 30 0,-111-18 0,430 85 0,225 41 0,466 91 0,-1103-213-341,2-5 0,0-5-1,141-2 1,-235-14-6485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2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24575,'0'-5'0,"4"0"0,2-5 0,4 0 0,0-3 0,7 1 0,6-7 0,2-3 0,1-3 0,6-2 0,1-5 0,-1 0 0,-1 0 0,-1 5 0,-7 8-8191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2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5 0,8 5 0,5 5 0,6 5 0,6 3 0,-1 6 0,-1-1 0,-4-2 0,-4-5 0,-6-6-8191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19:4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19:5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24575,'268'-11'0,"-42"-1"0,474 18 0,-572 3 0,-1 5 0,0 6 0,181 53 0,-279-64 0,0 1 0,-1 1 0,-1 2 0,35 21 0,-45-23 0,-2 1 0,1 0 0,-2 1 0,0 1 0,0 0 0,-1 1 0,19 29 0,44 82 0,-42-67 0,3-1 0,47 56 0,194 178 0,-182-196 0,-68-66 0,27 25 0,-54-54 0,0-1 0,-1 1 0,1 0 0,0-1 0,-1 1 0,1-1 0,0 1 0,0-1 0,-1 1 0,1-1 0,0 0 0,0 1 0,0-1 0,0 0 0,-1 0 0,1 0 0,0 1 0,0-1 0,0 0 0,0 0 0,0 0 0,0 0 0,0-1 0,0 1 0,0 0 0,-1 0 0,1 0 0,0-1 0,0 1 0,1-1 0,0-1 0,-1 1 0,0-1 0,0 0 0,1 0 0,-1 0 0,0 1 0,-1-1 0,1 0 0,0 0 0,-1 0 0,1 0 0,-1 0 0,1-3 0,1-12 0,-1-1 0,-1-27 0,0 35 0,2-50 0,20-117 0,-11 115 0,3-106 0,-14 112 0,-1 52 0,1 7 0,0 30 0,1 73 0,1-36 0,-3-1 0,-17 126 0,17-189 0,0 1 0,0 0 0,-1 0 0,0 0 0,0 0 0,0 0 0,-1-1 0,-5 10 0,6-13 0,0-1 0,-1 0 0,1 0 0,-1 0 0,1 0 0,-1 0 0,0 0 0,0-1 0,0 1 0,0-1 0,0 0 0,0 0 0,0 0 0,0 0 0,0-1 0,0 1 0,0-1 0,-1 0 0,-5 0 0,-45 0-6,1-2 0,-91-15 0,-101-36 114,-18-4-1563,229 52-5371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6:3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2959 21 24575,'-95'-10'0,"16"0"0,-4 9 0,0 4 0,0 3 0,0 4 0,1 4 0,-144 43 0,-387 170 0,522-189 0,-200 74 0,-224 100 0,312-92 0,16-8 0,177-106 0,0-2 0,0 1 0,0-1 0,-1-1 0,1 1 0,-1-2 0,0 0 0,0 0 0,-16 0 0,27-2 0,-1-1 0,0 1 0,0-1 0,0 1 0,0-1 0,0 1 0,1-1 0,-1 1 0,0-1 0,0 0 0,1 0 0,-1 1 0,0-1 0,1 0 0,-1 0 0,1 0 0,-1 0 0,1 1 0,0-1 0,-1 0 0,1 0 0,0 0 0,0 0 0,-1 0 0,1 0 0,0 0 0,0 0 0,0 0 0,0 0 0,0 0 0,0 0 0,1 0 0,-1 0 0,0-1 0,10-36 0,9-6 0,3 1 0,2 1 0,1 1 0,48-59 0,3 5 0,-117 151 0,-89 94 0,57-71 0,46-49 0,2-2 0,-32 43 0,57-70 0,-1 0 0,0-1 0,1 1 0,-1 0 0,1 0 0,-1-1 0,1 1 0,0 0 0,-1 0 0,1 0 0,0 0 0,0 0 0,-1 0 0,1-1 0,0 1 0,0 0 0,0 0 0,0 0 0,0 0 0,0 0 0,0 0 0,1 0 0,-1 0 0,0 0 0,0-1 0,1 1 0,-1 0 0,1 0 0,-1 0 0,1 0 0,-1-1 0,1 1 0,-1 0 0,1-1 0,0 1 0,-1 0 0,1-1 0,0 1 0,-1 0 0,1-1 0,0 0 0,0 1 0,0-1 0,-1 1 0,1-1 0,0 0 0,0 1 0,0-1 0,0 0 0,0 0 0,0 0 0,0 0 0,1 0 0,61 4 0,-54-4 0,83 3 0,173 28 0,-225-26-682,68 2-1,-86-7-6143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0:1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1823 24575,'2'-5'0,"-1"0"0,1 1 0,0-1 0,1 1 0,-1-1 0,1 1 0,0 0 0,0 0 0,0 0 0,0 0 0,1 1 0,-1-1 0,8-4 0,6-8 0,409-463 0,-176 193 0,-8 10-49,359-385-1267,-560 619-5510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0:1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1093 24575,'2'-10'0,"0"1"0,0-1 0,1 1 0,0-1 0,1 1 0,9-17 0,-3 4 0,70-183 0,-10 22 0,4 13-35,84-220-1295,-146 350-5496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0:1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24575,'67'-3'0,"-2"-3"0,1-2 0,85-23 0,-88 19 0,0 3 0,1 2 0,0 3 0,76 6 0,-15 8 0,140 30 0,-177-27-455,1-3 0,141-3 0,-197-7-6371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0:2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24480,'1491'1855'0,"-1433"-2145"0,-116 580 0,-390-486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3:4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36 24575,'245'-13'0,"-38"1"0,1012 47 0,-809-14 0,34 2 0,-41-1 0,-353-20 0,144 9 0,95 2 0,-108-14 0,-181 1 0,0 0 0,0 0 0,-1 0 0,1 0 0,0 0 0,0 0 0,0 0 0,0 0 0,0 0 0,0 0 0,0-1 0,0 1 0,0 0 0,0 0 0,0 0 0,0 0 0,0 0 0,0 0 0,0 0 0,0 0 0,0 0 0,0-1 0,0 1 0,0 0 0,0 0 0,0 0 0,0 0 0,0 0 0,0 0 0,-22-6 0,-33-6 0,-250-36 0,-461-13 0,-165 64 0,573 9 0,-214 2 0,8-30 0,158 5 0,363 7-1365,29-2-5461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5:3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24575,'0'-4'0,"5"-2"0,9 1 0,12 1 0,14 1 0,13 1 0,11 1 0,11-4 0,7-5 0,5-1 0,7 1 0,3-1 0,-1-4 0,-4 1 0,-9 2 0,-10 4 0,-14 3 0,-15 3-8191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4:1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1440 24575,'29'-18'0,"-1"0"0,-1-3 0,-1 0 0,41-44 0,0 1 0,142-116 0,300-196 0,-262 219 0,249-173 0,-287 155-1365,-189 161-5461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4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0 763 24575,'86'-159'0,"-66"124"0,-2-2 0,-1 0 0,-2-1 0,-2-1 0,9-43 0,-11 22-341,3 1 0,2 1-1,32-75 1,-36 108-6485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4:2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24575,'890'0'-1365,"-868"0"-5461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24:5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24575,'144'4'0,"-1"7"0,146 30 0,278 84 0,-82 2 0,-5 21 0,893 410 0,-1268-508 0,-2 5 0,-3 4 0,150 118 0,-101-45 0,60 48 0,-41-58 0,-141-91 0,-24-26 0,0 0 0,1 0 0,-1-1 0,1 1 0,0-1 0,8 6 0,-11-9 0,0-1 0,1 1 0,-1-1 0,0 1 0,0-1 0,0 0 0,0 0 0,1 1 0,-1-1 0,0 0 0,0 0 0,0 0 0,1 0 0,-1-1 0,0 1 0,0 0 0,0 0 0,0-1 0,1 1 0,-1-1 0,0 1 0,0-1 0,0 1 0,0-1 0,0 0 0,0 1 0,0-1 0,0 0 0,0 0 0,-1 0 0,1 0 0,0 1 0,0-1 0,-1 0 0,1-1 0,-1 1 0,1-1 0,5-6 0,-1-1 0,-1 0 0,0-1 0,0 1 0,-1-1 0,0 1 0,0-1 0,-1 0 0,1-19 0,-1-100 0,-3 80 0,-2-378 0,-12 896 0,5-129 0,10-337 0,0 1 0,0 0 0,0 0 0,-1 0 0,1 0 0,-1 0 0,0 0 0,0-1 0,-1 1 0,1 0 0,-1-1 0,1 1 0,-1-1 0,0 0 0,-1 1 0,1-1 0,0 0 0,-1 0 0,0-1 0,0 1 0,0 0 0,0-1 0,0 0 0,-7 4 0,4-3 0,-1-1 0,0 1 0,0-2 0,0 1 0,0-1 0,0 0 0,0 0 0,0-1 0,0 0 0,0 0 0,0-1 0,0 0 0,-10-2 0,-91-31 86,77 23-570,-1 1 1,-40-7-1,42 13-6342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24:5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24575,'281'7'0,"360"56"0,123 31 0,-473-60 0,221 20 0,405 56 0,-697-77 0,294 6 0,-109-27 0,83 1 0,-386-13 0,943 14 0,-2 82 0,-155 99 0,-453-88 0,-326-83 0,312 86 0,-5 76 0,-235-97 0,-148-73 0,443 231 0,-426-212 0,-49-35 0,-1 0 0,0 0 0,1 0 0,-1 0 0,1 0 0,-1 0 0,0-1 0,1 1 0,-1 0 0,1 0 0,-1 0 0,0-1 0,1 1 0,-1 0 0,0-1 0,1 1 0,-1 0 0,0-1 0,0 1 0,1 0 0,-1-1 0,0 1 0,0 0 0,0-1 0,1 1 0,-1-1 0,0 1 0,0 0 0,0-1 0,0 1 0,0-1 0,0 1 0,0 0 0,0-1 0,0 1 0,0-1 0,0 0 0,1-24 0,0 20 0,18-660 0,-19 1308 0,0-638 0,0 0 0,0 1 0,-1-1 0,1 0 0,-1 0 0,0 0 0,0 0 0,-1 0 0,0 0 0,-2 5 0,3-8 0,-1-1 0,1 1 0,-1 0 0,0 0 0,0 0 0,0-1 0,0 1 0,0-1 0,0 0 0,0 0 0,0 1 0,-1-1 0,1-1 0,0 1 0,-1 0 0,1-1 0,-1 1 0,1-1 0,-1 1 0,1-1 0,0 0 0,-1 0 0,-3-1 0,-43-3 0,-1-2 0,1-3 0,-74-23 0,-42-7 0,44 21-682,-152-2-1,208 19-6143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24575,'2403'0'-1365,"-2366"0"-5461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24575,'1'-2'0,"1"-1"0,0 1 0,0-1 0,1 1 0,-1 0 0,0 0 0,1 0 0,-1 0 0,1 1 0,0-1 0,0 0 0,3 0 0,6-6 0,177-111 0,-126 82 0,0-3 0,58-49 0,-102 74-1365,-3 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24575,'1'5'0,"1"0"0,0 0 0,1-1 0,-1 1 0,1 0 0,0-1 0,0 0 0,0 0 0,1 0 0,-1 0 0,1-1 0,7 6 0,-2 0 0,113 99 0,-42-40 0,-74-63-7,1 0 0,-1-1-1,1 0 1,0 0 0,13 5 0,0 0-1315,-6-1-5504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24575,'2403'0'-1365,"-2366"0"-5461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24575,'1'-2'0,"1"-1"0,0 1 0,0-1 0,1 1 0,-1 0 0,0 0 0,1 0 0,-1 0 0,1 1 0,0-1 0,0 0 0,3 0 0,6-6 0,177-111 0,-126 82 0,0-3 0,58-49 0,-102 74-1365,-3 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5:3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24575,'5'2'0,"0"1"0,0-1 0,0 1 0,0 0 0,-1 0 0,0 0 0,1 0 0,-1 1 0,0 0 0,0 0 0,-1 0 0,0 0 0,5 8 0,7 6 0,107 115-455,-5 6 0,109 171 0,-215-292-6371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9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24575,'1'5'0,"1"0"0,0 0 0,1-1 0,-1 1 0,1 0 0,0-1 0,0 0 0,0 0 0,1 0 0,-1 0 0,1-1 0,7 6 0,-2 0 0,113 99 0,-42-40 0,-74-63-7,1 0 0,-1-1-1,1 0 1,0 0 0,13 5 0,0 0-1315,-6-1-5504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24575,'2403'0'-1365,"-2366"0"-5461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24575,'1'-2'0,"1"-1"0,0 1 0,0-1 0,1 1 0,-1 0 0,0 0 0,1 0 0,-1 0 0,1 1 0,0-1 0,0 0 0,3 0 0,6-6 0,177-111 0,-126 82 0,0-3 0,58-49 0,-102 74-1365,-3 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24575,'1'5'0,"1"0"0,0 0 0,1-1 0,-1 1 0,1 0 0,0-1 0,0 0 0,0 0 0,1 0 0,-1 0 0,1-1 0,7 6 0,-2 0 0,113 99 0,-42-40 0,-74-63-7,1 0 0,-1-1-1,1 0 1,0 0 0,13 5 0,0 0-1315,-6-1-5504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24575,'2403'0'-1365,"-2366"0"-5461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24575,'1'-2'0,"1"-1"0,0 1 0,0-1 0,1 1 0,-1 0 0,0 0 0,1 0 0,-1 0 0,1 1 0,0-1 0,0 0 0,3 0 0,6-6 0,177-111 0,-126 82 0,0-3 0,58-49 0,-102 74-1365,-3 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5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24575,'1'5'0,"1"0"0,0 0 0,1-1 0,-1 1 0,1 0 0,0-1 0,0 0 0,0 0 0,1 0 0,-1 0 0,1-1 0,7 6 0,-2 0 0,113 99 0,-42-40 0,-74-63-7,1 0 0,-1-1-1,1 0 1,0 0 0,13 5 0,0 0-1315,-6-1-5504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1484 171 24575,'-82'-3'0,"-92"-18"0,76 8 0,-39-3 0,-725-81 0,763 83-1365,68 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65 301 24575,'0'-5'0,"0"-5"0,0-9 0,0-7 0,-5-7 0,0-2 0,-5-4 0,0 0 0,-3 3 0,1 3 0,2 7-8191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0 24575,'-5'0'0,"-9"0"0,-7 0 0,-9 5 0,-8 1 0,-1 4 0,1 4 0,3 1 0,-2 1 0,7 2 0,3-1 0,2-4 0,5 0 0,2-2 0,4-3-8191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9:1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4427 993 24575,'6'-1'0,"1"1"0,-1-2 0,1 1 0,-1-1 0,0 0 0,0 0 0,0-1 0,0 1 0,0-1 0,0-1 0,-1 1 0,9-8 0,10-8 0,30-34 0,-13 13 0,-32 32 0,41-39 0,2 2 0,3 2 0,1 3 0,86-47 0,51 5 0,325-94 0,-439 152 0,179-44 0,4 10 0,468-40 0,568 30 0,-900 67 0,318 4 0,-266 38 0,-6 41 0,-300-54 0,216 56 0,-320-71 0,0 1 0,0 3 0,-2 1 0,0 2 0,-1 1 0,55 43 0,214 232 0,-139-124 0,70 45 0,13 11 0,-182-159 0,87 112 0,-126-138 0,-1 1 0,-3 2 0,-1 0 0,-3 1 0,-2 1 0,-2 1 0,-2 1 0,13 76 0,-7 20 0,5 251 0,-1-84 0,0 52 0,-30-181 0,2-152 0,-2 0 0,-1 0 0,-17 53 0,3-30 0,-2 0 0,-3-1 0,-55 90 0,64-120 0,0-2 0,-2 0 0,0-1 0,-1-1 0,-1-1 0,-1 0 0,-1-2 0,0 0 0,-2-2 0,-31 17 0,-9-5 0,-1-2 0,-2-3 0,0-3 0,-1-3 0,-105 12 0,-353-4 0,485-24 0,-906-5 0,740-9 0,-331-66 0,134 16 0,-32-6 0,-30-18 0,297 61 0,0 7 0,-190 2 0,77 16 0,-222 6 0,235 18 0,-45 31 0,10-2 0,288-49 0,-418 22 0,-1314-25 0,1246 30 0,217-6 0,-229 28 0,159-10 0,187-18 0,-248 28 0,304-37 0,-137 24 0,219-31 0,1 1 0,-1 1 0,2 2 0,0 1 0,0 1 0,-29 19 0,39-20 0,-121 74 0,126-79 0,1 1 0,0 0 0,0 1 0,1 0 0,1 1 0,-1 0 0,-12 17 0,2 2 0,-30 57 0,30-53 0,-1-1 0,-1-1 0,-2-1 0,-1-1 0,-1-1 0,-54 41 0,61-52 0,15-12 0,-1 0 0,0 0 0,0-1 0,0 1 0,-1-1 0,0-1 0,-9 5 0,14-8 0,0 1 0,-1-1 0,1 0 0,0 0 0,0 0 0,-1 0 0,1 0 0,0 0 0,0-1 0,0 1 0,-1-1 0,1 0 0,0 0 0,0 1 0,0-1 0,0-1 0,0 1 0,0 0 0,0 0 0,1-1 0,-1 1 0,0-1 0,1 1 0,-1-1 0,1 0 0,-1 0 0,1 1 0,0-1 0,0 0 0,-1-3 0,-6-10 0,0 0 0,1 0 0,1-1 0,0 0 0,2 0 0,0-1 0,0 1 0,2-1 0,0 0 0,0 1 0,2-1 0,0 0 0,1 0 0,1 0 0,1 0 0,7-27 0,-7 37 0,0 0 0,0 1 0,1-1 0,0 1 0,0 0 0,1 0 0,-1 1 0,1-1 0,1 1 0,-1 0 0,1 0 0,9-6 0,-7 5 0,0 0 0,-1 0 0,0-1 0,0-1 0,8-10 0,-14 17-32,0 0-1,-1 1 1,1-1-1,0 0 1,-1 0-1,1 0 1,-1 0-1,1 0 1,-1 0-1,1 0 1,-1 0-1,0 0 1,0 0-1,1 0 1,-1 0-1,0 0 1,0 0-1,0 0 1,0 0-1,0 0 1,0 0-1,-1 0 1,1 0-1,0 0 1,0 0-1,-1 0 1,1 0-1,-1 0 1,1 0-1,-1 0 1,1 0-1,-1 0 1,0 0-1,1 0 1,-1 1-1,0-1 0,1 0 1,-1 1-1,0-1 1,0 0-1,-1 0 1,-12-5-6794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24575,'4'0'0,"6"0"0,10 0 0,14 0 0,19 0 0,22 4 0,24 6 0,17 2 0,2 2 0,2 4 0,6-2 0,5 1 0,-4-2 0,-6 0 0,-11-2 0,-23-3-8191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148 406 24575,'-4'0'0,"-2"-5"0,0-5 0,-2-6 0,-1-4 0,-3-3 0,1-2 0,2-1 0,-2-5 0,1-1 0,3 0 0,2 2 0,-3 1 0,1 1 0,-4 2 0,1 0 0,2 0 0,2 6-8191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 24575,'-4'0'0,"-6"0"0,-6 4 0,-4 2 0,-3-1 0,-2-1 0,-1 4 0,-5 4 0,-6 5 0,0 3 0,-3 3 0,0 2 0,4 1 0,3-4 0,8-1 0,7-5-8191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24575,'860'70'0,"-556"-35"0,-143-17-115,574 40-1135,-696-57-5576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8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218 391 24575,'0'-4'0,"0"-6"0,0-6 0,-4-4 0,-6-7 0,-6-4 0,-4-5 0,-3-5 0,-2 0 0,-1 3 0,4 3 0,1 4 0,0 7 0,4 3 0,4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951 0 24575,'0'2'0,"0"0"0,-1 0 0,0-1 0,1 1 0,-1 0 0,0 0 0,0-1 0,0 1 0,0 0 0,0-1 0,0 1 0,0-1 0,-1 0 0,1 1 0,0-1 0,-1 0 0,1 0 0,-3 2 0,-34 19 0,33-19 0,-104 48 0,-144 46 0,64-26 0,-99 36-1365,241-91-5461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9:1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1934 2821 24575,'-270'-16'0,"25"0"0,68 6 0,-96-19 0,125 22 0,145 7 0,0-1 0,0 1 0,1-1 0,-1 0 0,0 0 0,1 0 0,-1 0 0,1 0 0,-1-1 0,1 1 0,-1-1 0,1 0 0,0 0 0,0 1 0,0-1 0,0-1 0,0 1 0,0 0 0,1 0 0,-1-1 0,1 1 0,-1-1 0,1 1 0,0-1 0,0 0 0,0 1 0,1-1 0,-1 0 0,0 0 0,1-3 0,-3-11 0,2-1 0,0 0 0,3-31 0,-1 24 0,-1-79 0,-18-132 0,-32-99 0,7 58 0,24 148 0,-2-19 0,-3-176 0,13 31 0,-1-39 0,12 271 0,0-2 0,10-88 0,-10 149 0,0 1 0,0-1 0,0 0 0,0 0 0,0 0 0,-1 0 0,1 0 0,0 0 0,-1 0 0,1 1 0,-1-1 0,0 0 0,0 0 0,0 1 0,0-1 0,0 0 0,0 1 0,0-1 0,0 1 0,0 0 0,-1-1 0,1 1 0,-1 0 0,1 0 0,-1 0 0,1 0 0,-1 0 0,0 0 0,0 0 0,1 0 0,-1 1 0,0-1 0,0 1 0,0-1 0,-3 1 0,-10-3 0,1 1 0,-1 1 0,-26 1 0,17 0 0,-237-27 91,121 10-1547,119 15-5370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9:1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2918 1761 24575,'-6'6'0,"-2"0"0,1-1 0,-1 0 0,1-1 0,-1 1 0,-1-2 0,1 1 0,0-1 0,-1 0 0,0-1 0,0 0 0,1 0 0,-12 0 0,-18 1 0,-71-4 0,55-1 0,-791 1 0,799 3 0,-50 9 0,-34 1 0,98-9 0,-47 8 0,56-6 0,-1-2 0,0 0 0,0-2 0,-30-1 0,52 0 0,-1-1 0,0 1 0,1-1 0,-1 0 0,1 0 0,-1 0 0,1 0 0,0 0 0,-1 0 0,1-1 0,0 1 0,0-1 0,0 0 0,0 0 0,0 1 0,0-1 0,1 0 0,-1 0 0,1-1 0,-1 1 0,1 0 0,0-1 0,0 1 0,0 0 0,0-1 0,0 1 0,0-1 0,1 1 0,-1-6 0,-1-8 0,1-1 0,0 1 0,3-31 0,0 18 0,2-478 0,-4 381 0,-2 96 0,-1-1 0,-2 1 0,-12-45 0,9 44 0,2 0 0,0-1 0,0-35 0,-7-122 0,1-23 0,14 125 0,-4-89 0,2 173 0,-1 1 0,0-1 0,1 1 0,-1-1 0,0 0 0,0 1 0,0-1 0,-1 1 0,1 0 0,-1-1 0,1 1 0,-1 0 0,0 0 0,0 0 0,1 0 0,-2 0 0,1 0 0,0 1 0,0-1 0,0 1 0,-1 0 0,1-1 0,-1 1 0,1 0 0,-1 0 0,1 0 0,-1 1 0,0-1 0,0 1 0,-4-1 0,-11-1 0,0 1 0,0 1 0,-31 4 0,17-2 0,-378 1 0,260-4 0,120 3 15,1 1 0,0 2-1,0 1 1,1 1 0,-32 11-1,-45 12-1467,83-25-5373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9:2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3018 164 24575,'-282'-15'0,"87"4"0,132 10 0,1-3 0,-80-14 0,70 6 0,-112-5 0,50 6 0,-104-2 0,101 15 0,-146-4 0,169-10 0,61 5 0,-59 0 0,-609 8 0,694-2 0,-1-2 0,-32-7 0,-1-1 0,34 6-1365,4-1-5461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9:2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3076 1 24575,'-1877'0'0,"1865"0"0,3-1 0,-1 1 0,1 1 0,0-1 0,-1 1 0,-17 5 0,25-5 0,0 0 0,-1 0 0,1 0 0,0 1 0,0-1 0,0 0 0,0 1 0,0 0 0,0-1 0,1 1 0,-1 0 0,1 0 0,-1 0 0,1 0 0,-1 0 0,1 0 0,0 0 0,0 0 0,0 1 0,0-1 0,1 0 0,-1 1 0,0-1 0,1 0 0,0 1 0,0-1 0,-1 1 0,2 2 0,9 184 0,-1 19 0,-34 30 0,-1 10 0,21-188 0,-3-1 0,-2 1 0,-3-2 0,-3 0 0,-37 93 0,52-146 0,-1-1 0,0 1 0,-1-1 0,1 1 0,-1-1 0,0 0 0,0 0 0,0 0 0,0 0 0,-1-1 0,1 1 0,-1-1 0,0 0 0,0 0 0,0 0 0,-1-1 0,1 1 0,-1-1 0,-6 2 0,-2-1 0,0 0 0,0-2 0,0 1 0,0-2 0,0 0 0,-20-2 0,-76-6 0,-322-12 0,387 22-455,0 1 0,-64 13 0,90-13-6371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9:1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24575,'131'2'0,"144"-5"0,-194-10 0,-54 8 0,45-3 0,-61 8-273,-1-1 0,1-1 0,0 0 0,11-3 0,-6 0-6553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08:41.5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752 616 24575,'0'0'0,"9"-9"0,8-3 0,9-8 0,8-5 0,2-7 0,1 4 0,2-10 0,-2 5 0,3-8 0,-3 2 0,3 2 0,-8 2 0,-8 4 0,-3 7 0,-6 2 0,-1 1 0,-3 0 0,2 5 0,-3-2 0,3 0 0,2 3 0,-1-2 0,2-1 0,2 3 0,-2-2 0,-4 9 0,-9 3 0,-3 8 0,-13 8 0,-11 11 0,-5 4 0,-8 4 0,-5 0 0,-5-1 0,-2-5 0,-2 4 0,-16-1 0,-11 0 0,-5 0 0,3-6 0,1 0 0,6-5 0,11 0 0,2-4 0,9-3 0,7-4 0,8-1 0,4-3 0,15-1 0,12 0 0,12-1 0,13-5 0,12 1 0,14-6 0,12 1 0,-2-3 0,1 1 0,3 2 0,4 4 0,0-4 0,2 3 0,-3 1 0,-7 2 0,-18 11 0,-38-6 0,1-1 0,0 1 0,-1-1 0,1 1 0,0-1 0,0 1 0,0 0 0,-1-1 0,1 1 0,0 0 0,0-1 0,-1 1 0,1 0 0,-1 0 0,1 0 0,-1 0 0,1 0 0,-1-1 0,1 1 0,-1 0 0,0 0 0,0 0 0,1 1 0,-1-1 0,0 1 0,0-1 0,0 1 0,0 0 0,-1-1 0,1 1 0,-1 0 0,1-1 0,-1 1 0,1-1 0,-1 1 0,0-1 0,0 1 0,-1 2 0,-20 30 0,-12-3 0,-14 9 0,-1-6 0,-7 3 0,23-8 0,17-7 0,16-21 0,0-1 0,0 1 0,0-1 0,0 1 0,0-1 0,0 1 0,0 0 0,0-1 0,0 1 0,0-1 0,0 1 0,0-1 0,0 1 0,0-1 0,0 1 0,0-1 0,1 1 0,-1-1 0,0 1 0,0-1 0,1 1 0,-1-1 0,0 0 0,1 1 0,-1-1 0,0 0 0,1 1 0,-1-1 0,1 0 0,0 1 0,22 8 0,9-10 0,14-9 0,5-6 0,4 0 0,1-3 0,-5 3 0,-7-1 0,-6 3 0,-1-1 0,-8 8 0,-8 8 0,-7 8 0,-7 13 0,-3 4 0,-4 4 0,-1 0 0,5-5 0,5-11 0,5-7 0,5-15 0,3-3 0,3-12 0,1-9 0,0-7 0,1-7 0,-1 2 0,-5-2 0,0-1 0,-1-6 0,-4-2 0,-4 5 0,-14 10 0,2 39 0,0 0 0,-1-1 0,1 0 0,-1 0 0,1 0 0,-1 1 0,0-1 0,0 0 0,0 1 0,0-1 0,0 0 0,-2-1 0,-15-9 0,-11 12 0,-8 11 0,-1 3 0,-9-1 0,1 2 0,4-2 0,-7 2 0,5-2 0,-7 6 0,5-2 0,-2 2 0,6 2 0,8 1 0,6-3 0,3-5 0,7 1 0,11-4 0,15-3 0,14-8 0,7-2 0,-1-8 0,-1 1 0,-15 0 0,-21 8 0,-23 11 0,-12 8 0,-19 11 0,-15 8 0,-15 6 0,1 0 0,1 2 0,9-8 0,14-9 0,18-5 0,27-12 0,15-11 0,15-5 0,5-7 0,6 0 0,-6 1 0,-8 2 0,-15 13 0,-12 8 0,-12 12 0,-3 0 0,-5 7 0,-4 1 0,-2 4 0,14-10 0,15-12 0,9-8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10:42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24575,'1068'0'0,"-1038"-1"0,55-10 0,-54 5 0,52-1 0,-69 6 12,0-1 0,0 0 0,17-5 0,2-1-1425,-14 5-5413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09:4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24575,'6'1'0,"-1"1"0,1-1 0,0 1 0,0 0 0,-1 0 0,0 1 0,1-1 0,-1 1 0,0 0 0,6 6 0,8 3 0,848 438 0,-356-190 0,-260-128 0,244 146 0,-323-165 0,17 11 0,-58-46 0,257 135 0,-293-164-33,-70-34-157,1-1-1,0-2 1,0 0 0,2-2 0,-1-1-1,36 7 1,-41-13-6636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09:4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2751 0 24575,'-14'1'0,"0"0"0,0 1 0,0 0 0,0 2 0,0-1 0,-22 10 0,-79 44 0,65-31 0,-313 192 0,22 29 0,150-107 0,97-76 0,-165 84 0,-116 23 0,283-130 0,37-16 0,-1-1 0,-99 26 0,115-43 0,-1-3 0,0-1 0,-1-2 0,-41-5 0,-65 2 0,80 15-881,63-12 397,-12 4-6342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10:4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24575,'1'11'0,"1"-1"0,1 0 0,0 0 0,0 0 0,1 0 0,0-1 0,7 12 0,2 7 0,35 117 0,-34-96 0,24 56 0,-22-65 0,3 0 0,1-2 0,2 0 0,2-1 0,35 42 0,-34-52 0,2-1 0,1-1 0,2-1 0,0-2 0,1-1 0,1-1 0,0-2 0,2-1 0,0-2 0,1-1 0,37 9 0,284 64 0,-169-70 0,-1 0 0,327 79 0,-357-70 0,0-7 0,269-2 0,-168-5 0,-57 0 0,107 4 0,-135-5 0,-33 1 0,75 2 0,656-16 0,-826 5 0,-1 2 0,1 2 0,62 18 0,17 2 0,-25-4 0,-1 5 0,179 76 0,-257-96 0,24 12 0,0 1 0,-2 2 0,0 3 0,-2 0 0,-1 3 0,60 57 0,174 225 0,-168-184 0,-72-91 0,2-1 0,1-3 0,2 0 0,1-3 0,1-1 0,44 23 0,-18-16 0,1-3 0,2-2 0,87 24 0,-113-43 0,1-2 0,0-2 0,0-2 0,0-1 0,1-2 0,0-3 0,-1-1 0,85-16 0,-95 8 0,0-1 0,-2-2 0,1-1 0,-2-2 0,31-20 0,35-17 0,342-157 0,-389 192 0,90-23 0,-79 25 0,30 1 0,-68 13 0,0-1 0,38-10 0,-11 0 0,80-12 0,-83 19 0,-1-3 0,65-20 0,-25-6 0,-47 19 0,75-23 0,-74 28 56,39-18 0,-9 4-1533,-43 16-5349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57:47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6656 24575,'467'-19'0,"-314"13"0,214 18 0,-13 2 0,389-15 0,-697-1 0,-1-2 0,1-2 0,83-23 0,-100 23 0,-1 2 0,1 1 0,-1 2 0,38 2 0,-30 0 0,-1-2 0,42-6 0,114-10 0,-24 3 0,-40 0 0,-55 7 0,75-17 0,-141 22 0,11-1 0,1-2 0,0 0 0,26-12 0,-37 13 0,0 0 0,0-1 0,-1 0 0,1 0 0,-1 0 0,-1-1 0,1 0 0,-1 0 0,0 0 0,0-1 0,4-8 0,34-65 0,-4-1 0,-4-3 0,-3 0 0,40-174 0,-7-142 0,-35-5 0,-15 181 0,5-954 0,-46 788 0,0-85 0,14 123 0,-1-15 0,14-612 0,-3 939 0,-9-53 0,5 53 0,-1-56 0,8-513 0,-2 604 0,1 1 0,0-1 0,0 1 0,1-1 0,0 1 0,-1-1 0,1 1 0,1 0 0,-1-1 0,0 1 0,1 0 0,0 0 0,0 0 0,0 0 0,1 0 0,0 1 0,-1-1 0,1 1 0,0-1 0,0 1 0,1 0 0,-1 0 0,1 0 0,0 1 0,-1 0 0,1-1 0,0 1 0,0 0 0,1 1 0,-1-1 0,0 1 0,5-1 0,33-10 0,1 2 0,0 2 0,80-4 0,134 12 0,-108 3 0,1652-4 0,-1784 0 34,-1 0-1,1-2 0,17-4 0,35-5-1531,-49 11-5328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57:5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416 268 24575,'-1'-2'0,"0"0"0,0 0 0,0 0 0,0 0 0,-1 0 0,1 0 0,0 0 0,-1 0 0,1 1 0,-1-1 0,0 0 0,0 1 0,0-1 0,1 1 0,-4-2 0,-31-20 0,34 22 0,-33-20 0,5 2 0,-1 2 0,-38-16 0,54 29 0,1-1 0,-1-1 0,1 0 0,1-1 0,-1-1 0,1 0 0,0-1 0,1 0 0,0-1 0,-17-18 0,18 15-1365,0 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57:5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0 24575,'-10'1'0,"1"1"0,0-1 0,1 2 0,-1-1 0,0 1 0,0 0 0,1 1 0,0 0 0,0 0 0,-13 10 0,-11 8 0,-31 30 0,57-47 0,-18 18-341,0 2 0,2 0-1,-37 56 1,50-68-6485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04:0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24465,'4090'799'0,"-4356"-981"0,532 364 0,-603-118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0:4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1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0 467 24575,'1'-4'0,"1"0"0,-1 0 0,1 0 0,0 0 0,-1 1 0,2-1 0,-1 1 0,0 0 0,1-1 0,0 1 0,-1 0 0,1 0 0,1 1 0,-1-1 0,0 1 0,8-5 0,0-2 0,55-43 0,1 3 0,3 4 0,1 2 0,103-45 0,-117 65 0,1 2 0,1 3 0,1 2 0,0 3 0,1 3 0,99-5 0,91 10 0,1 12 0,-1 10 0,-1 12 0,-2 10 0,-1 11 0,288 98 0,-295-57 0,275 147 0,-319-130 0,-159-84 0,-2 1 0,-1 1 0,36 35 0,-43-31 0,-1 1 0,-1 0 0,-2 2 0,-1 1 0,-1 1 0,-3 1 0,21 51 0,-5 11 0,36 166 0,-63-229 0,3-1 0,15 38 0,-21-62 0,1 0 0,0 0 0,0 0 0,1-1 0,0 0 0,0 0 0,1-1 0,0 0 0,1 0 0,0 0 0,12 8 0,-14-13 0,1 0 0,0 0 0,-1 0 0,1-1 0,0 0 0,0 0 0,1-1 0,-1 0 0,11 1 0,74-5 0,-44 1 0,6 1 0,0-1 0,0-3 0,-1-2 0,0-3 0,64-20 0,252-81 0,-330 100-1365,-8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0:5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24575,'53'0'0,"59"-2"0,-1 5 0,190 30 0,-174-5 0,-2 5 0,-1 5 0,-1 6 0,116 60 0,-218-94 0,376 193 0,-275-133 0,133 99 0,-203-127 0,-1 2 0,-3 2 0,-1 2 0,70 96 0,2 13 0,91 127 0,-182-245-1365,-6-11-5461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0:5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0 965 24575,'40'-2'0,"0"-1"0,0-2 0,0-2 0,-1-1 0,0-3 0,56-22 0,217-117 0,-166 74 0,5 1 0,580-269 0,-652 312-341,-2-3 0,-1-3-1,129-88 1,-181 107-6485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2:2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1512 78 24575,'-310'-16'0,"260"12"0,-270-18 0,228 12 0,-256-15 0,320 25 0,-5 0 0,0 1 0,0 1 0,-53 11 0,70-10 40,-1-1 0,-32 1 0,34-3-411,-1 1-1,1 0 1,-18 5 0,16-1-6455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2:3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2770 7623 24575,'-26'-2'0,"1"-1"0,-1-1 0,-29-8 0,-1-1 0,-494-50 0,300 42 0,-73 11 0,285 10 0,33 0 0,0 1 0,1-2 0,-1 1 0,0 0 0,0-1 0,0 0 0,1 0 0,-1 0 0,1-1 0,-1 0 0,1 0 0,-1 0 0,-5-4 0,7 3 0,0 0 0,0 0 0,1 0 0,-1-1 0,1 1 0,0-1 0,0 1 0,0-1 0,1 0 0,-1 0 0,1 0 0,0 0 0,0 0 0,0 0 0,0 0 0,1-4 0,-68-359 0,39 236 0,6-1 0,-9-179 0,30 200 0,-9-280 0,2-322 0,33 423 0,11 70 0,-4 33 0,14-348 0,-13 128 0,-11 75 0,13-124 0,1-9 0,-37-3 0,-1 182 0,4-1061 0,-3 1306 0,-2 0 0,-14-64 0,17 101 0,0 1 0,0 0 0,0-1 0,-1 1 0,1 0 0,-1 0 0,0 0 0,0 1 0,0-1 0,0 0 0,-1 1 0,1-1 0,-1 1 0,0 0 0,1 0 0,-1 0 0,0 0 0,0 0 0,0 1 0,0-1 0,-1 1 0,1 0 0,-6-2 0,-7-1 0,-1 1 0,0 1 0,-26-1 0,30 2 0,-83-1 0,-175 18 0,-96 38 0,-7 1 0,295-44-1365,58-5-5461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9:2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8728 1 24575,'2'103'0,"0"-49"0,-1 1 0,-4-1 0,-9 62 0,12-113 0,-1 0 0,1 0 0,-1 0 0,1-1 0,-1 1 0,0 0 0,0 0 0,0-1 0,-1 1 0,1-1 0,-1 1 0,1-1 0,-1 1 0,0-1 0,0 0 0,0 0 0,0 0 0,0 0 0,-4 3 0,2-4 0,0-1 0,0 1 0,1 0 0,-1-1 0,0 0 0,0 0 0,0 0 0,0 0 0,0-1 0,0 1 0,1-1 0,-1 0 0,0 0 0,-5-3 0,-127-40 0,-2 6 0,-1 6 0,-2 6 0,-228-12 0,-557 36 0,423 6 0,327 4 0,-250 45 0,204-21 0,-95 2 0,-340-8 0,271-25 0,-295-4 0,450-8 0,-135-3 0,165 12 0,-228 5 0,225 8 0,-205 4 0,353-15 0,2-2 0,1 2 0,-1 3 0,1 3 0,-95 21 0,127-22 0,0-2 0,-1 0 0,1-1 0,0-1 0,-29-3 0,26 1 0,1 1 0,0 1 0,-44 7 0,56-4 0,1-1 0,0 1 0,0 1 0,0-1 0,0 2 0,-17 12 0,-52 49 0,33-27 0,11-11 0,-1-1 0,-1-2 0,-1-1 0,-1-2 0,-2-2 0,-49 19 0,-225 96 0,315-135 0,-1-1 0,1 0 0,0 0 0,0 1 0,-1-1 0,1 0 0,0 0 0,-1 0 0,1 0 0,0 1 0,-1-1 0,1 0 0,0 0 0,-1 0 0,1 0 0,0 0 0,-1 0 0,1 0 0,0 0 0,-1 0 0,1 0 0,0 0 0,-1 0 0,1 0 0,0 0 0,-1-1 0,1 1 0,0 0 0,-1 0 0,1 0 0,0 0 0,0-1 0,-1 1 0,1 0 0,0 0 0,-1 0 0,1-1 0,0 1 0,0 0 0,0-1 0,-1 1 0,2-20 0,14-25 0,-14 43 0,114-228 0,-159 311 0,18-39 0,-26 62 0,52-103 0,-1 0 0,1 0 0,-1 1 0,1-1 0,0 0 0,0 0 0,0 1 0,0-1 0,0 0 0,0 0 0,0 1 0,0-1 0,0 0 0,0 0 0,1 1 0,-1-1 0,1 0 0,-1 0 0,1 0 0,-1 1 0,1-1 0,0 0 0,-1 0 0,1 0 0,0 0 0,0 0 0,0 0 0,0-1 0,0 1 0,0 0 0,0 0 0,0-1 0,0 1 0,0 0 0,0-1 0,0 1 0,1-1 0,-1 0 0,0 1 0,3-1 0,7 3 0,1 0 0,0-1 0,19 1 0,-11-1 0,75 14-24,109 11-1317,-178-26-5485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9:5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24575,'18'20'0,"-2"2"0,23 35 0,2 4 0,219 261 0,39 54 0,-192-224 0,110 149 0,-200-281-1365,-4-7-5461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9:5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26 505 24575,'-13'-152'0,"7"101"0,-1-53 0,8-72-1365,-1 154-5461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0:00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0 24575,'-537'0'-1365,"516"0"-5461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1:0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1139 24575,'0'-6'0,"1"-1"0,0 1 0,1-1 0,0 1 0,-1 0 0,2 0 0,-1 0 0,1 0 0,0 1 0,0-1 0,1 1 0,-1-1 0,7-6 0,8-8 0,38-33 0,-43 41 0,60-51 0,3 2 0,2 4 0,2 4 0,169-83 0,-194 113 0,2 3 0,1 2 0,0 3 0,1 2 0,85-6 0,302 8 0,-411 13 0,1 1 0,-1 1 0,0 2 0,-1 2 0,1 1 0,-2 2 0,1 1 0,-1 1 0,51 31 0,-82-43 0,-1 0 0,0 0 0,1 0 0,-1 0 0,1-1 0,-1 1 0,1 0 0,0-1 0,-1 1 0,1-1 0,0 1 0,-1-1 0,1 0 0,0 0 0,-1 0 0,1 0 0,0 0 0,0 0 0,-1 0 0,1 0 0,0-1 0,-1 1 0,4-2 0,-4 1 0,1-1 0,-1 1 0,0-1 0,0 1 0,0-1 0,0 1 0,0-1 0,-1 0 0,1 0 0,0 1 0,-1-1 0,1 0 0,-1 0 0,0 0 0,1 0 0,-1 1 0,0-1 0,0-2 0,-1-14 0,-1-1 0,0 1 0,-8-26 0,7 32 0,-1-7 0,-18-85 0,-68-196 0,76 276 0,13 24 0,1 0 0,0 0 0,-1 0 0,1 0 0,0 0 0,-1 0 0,1 1 0,0-1 0,-1 0 0,1 0 0,0 0 0,0 1 0,-1-1 0,1 0 0,0 0 0,0 1 0,-1-1 0,1 0 0,0 1 0,0-1 0,0 0 0,-1 1 0,1-1 0,0 0 0,0 1 0,0-1 0,0 0 0,0 1 0,0-1 0,0 1 0,0-1 0,0 0 0,0 1 0,0-1 0,0 0 0,0 1 0,-1 57 0,1-49 0,6 93 0,22 117 0,-17-151 0,-11-64 0,1-1 0,0 1 0,-1-1 0,0 1 0,0-1 0,0 1 0,0-1 0,-1 1 0,1-1 0,-1 1 0,0-1 0,0 1 0,0-1 0,-1 0 0,1 1 0,-1-1 0,-2 4 0,1-4 0,0 0 0,0-1 0,0 0 0,0 1 0,-1-1 0,1-1 0,-1 1 0,1 0 0,-1-1 0,0 1 0,1-1 0,-1 0 0,0-1 0,0 1 0,0-1 0,-4 1 0,-192 12 59,-88 11-1483,256-20-5402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1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2386 0 24575,'0'9'0,"-1"-1"0,0 1 0,-1-1 0,0 1 0,0-1 0,-1 0 0,0 0 0,-1 0 0,-4 9 0,-47 67 0,27-44 0,-277 407 0,157-232 0,111-160 0,-343 474 0,347-488 0,-1-1 0,-43 36 0,55-56 0,-1-2 0,-2 0 0,0-2 0,0-1 0,-31 13 0,0-4 0,-2-4 0,-1-1 0,0-4 0,-1-2 0,-97 9 0,94-15 0,1 3 0,0 3 0,1 3 0,-90 35 0,150-51 0,-206 75 0,206-75 0,0 0 0,1 1 0,-1-1 0,0 0 0,0 0 0,0 1 0,0-1 0,0 0 0,0 0 0,0 0 0,0 0 0,0 0 0,0 0 0,0 0 0,1-1 0,-1 1 0,0 0 0,0 0 0,0-1 0,0 1 0,0 0 0,0-1 0,1 1 0,-1-1 0,0 1 0,0-1 0,1 0 0,-1 1 0,0-1 0,0 0 0,0-1 0,1 0 0,-1 0 0,1 0 0,0 0 0,-1 0 0,1 0 0,0 0 0,0 0 0,0 0 0,0 0 0,0 0 0,1 0 0,0-2 0,22-58 0,92-199 0,-49 105 0,-50 132 0,-16 24 0,0 0 0,0 0 0,1 0 0,-1 0 0,0 0 0,1 0 0,-1 0 0,0 0 0,1 0 0,-1 1 0,0-1 0,0 0 0,1 0 0,-1 0 0,0 1 0,0-1 0,1 0 0,-1 0 0,0 1 0,0-1 0,0 0 0,0 0 0,1 1 0,-1-1 0,0 0 0,0 1 0,0-1 0,0 0 0,0 1 0,0-1 0,0 0 0,0 1 0,0-1 0,0 0 0,0 0 0,0 1 0,0-1 0,0 0 0,0 1 0,0-1 0,-3 56 0,-12 27 0,-39 114 0,44-163 0,-6 11 0,11-32 0,0-1 0,1 1 0,-4 26 0,7-34 0,1 0 0,0 0 0,0 0 0,1 0 0,-1-1 0,1 1 0,0 0 0,0 0 0,1-1 0,0 1 0,-1 0 0,1-1 0,1 0 0,4 8 0,8 9-105,1-1 0,1 0 0,0-1 0,2-1 0,0-1 0,1-1 0,1 0 0,0-2 0,1 0 0,0-2 0,1 0 0,33 11 0,-39-18-6721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28 364 24575,'-5'0'0,"0"-5"0,-1-5 0,1-5 0,2-5 0,1-3 0,1-2 0,1-1 0,0-1 0,0 1 0,0 0 0,5-1 0,1-3 0,4-6 0,5 0 0,-1 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7:3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24575,'256'-2'0,"281"5"0,-364 9 0,73 2 0,-137-13 0,466 12 0,330 24 0,-690-25 0,-18 1 0,1417-11 0,-788-5 0,210 3 0,-742-25 0,-205 14 0,17-1 0,245-17 0,89 32 0,478-5 0,-665-11 0,103-1 0,-90 2 0,7 0 0,1602 12 0,-1701-13 0,-2 0 0,10 16 0,148-5 0,-211-11 0,58-1 0,-109 12 0,86-14 0,-67 9 0,148 6 0,-100 4 0,2433-3 0,-2549-2 0,-1 1 0,36-10 0,-34 7 0,0 0 0,28-1 0,114 5-1365,-134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8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1091 1 24575,'-5'101'0,"-22"125"0,5-63 0,-27 340 0,-24 220 0,-43-9 0,-38 8 0,142-614 0,10-78 0,-2-1 0,-11 51 0,-41 149 0,-18 60 0,59-240 0,7-18 0,-2-1 0,-1 0 0,-28 53 0,24-57 0,12-18 0,-1-1 0,-1 1 0,1-1 0,-1 0 0,-7 7 0,4-4 0,1-1 0,0 2 0,1-1 0,0 1 0,1 0 0,-7 18 0,8-17 0,-1 0 0,-1-1 0,0 1 0,-1-1 0,-13 19 0,19-29 0,0 0 0,0 0 0,0-1 0,1 1 0,-1 0 0,0 0 0,0 0 0,0-1 0,-1 1 0,1-1 0,0 1 0,0 0 0,0-1 0,0 0 0,0 1 0,-1-1 0,1 0 0,0 0 0,0 0 0,-1 0 0,1 0 0,0 0 0,0 0 0,-1 0 0,1 0 0,0 0 0,0-1 0,0 1 0,-1 0 0,1-1 0,0 1 0,0-1 0,0 0 0,0 1 0,0-1 0,0 0 0,0 1 0,0-1 0,0 0 0,0 0 0,-1-2 0,-4-4 0,-1-1 0,1-1 0,0 1 0,-5-12 0,4 8 0,-29-50 0,3-2 0,2-1 0,-30-93 0,73 197 0,32 67 0,-37-92 0,0-1 0,0 0 0,2 0 0,-1-1 0,2 0 0,-1 0 0,2-1 0,-1-1 0,1 0 0,21 15 0,9 3 0,-32-21 0,1 0 0,0 0 0,0-1 0,15 6 0,-22-11 0,-1 1 0,1-1 0,0 1 0,-1-1 0,1 1 0,-1 0 0,1 0 0,-1 0 0,0 1 0,0-1 0,0 0 0,0 1 0,0-1 0,0 1 0,-1 0 0,1 0 0,-1-1 0,0 1 0,0 0 0,0 0 0,0 0 0,-1 0 0,1 0 0,-1 0 0,0 1 0,1-1 0,-1 0 0,-1 4 0,1-2 0,0-1 0,0 0 0,1 0 0,-1 1 0,1-1 0,0 0 0,0 0 0,1 0 0,-1 0 0,1 0 0,0 0 0,0-1 0,5 8 0,-4-9 0,1 1 0,-1-1 0,1 0 0,0 0 0,0 0 0,0-1 0,0 1 0,0-1 0,0 0 0,0 0 0,1 0 0,-1-1 0,0 0 0,0 0 0,1 0 0,-1 0 0,0 0 0,1-1 0,-1 0 0,0 0 0,5-2 0,10-2 0,1-1 0,-1-1 0,19-9 0,21-15 0,-2-2 0,-2-2 0,-1-3 0,92-83 0,-81 57 0,-3-3 0,104-144 0,-157 197-341,0 0 0,-1-1-1,10-22 1,-10 10-6485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46:0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4418 28 24575,'-254'-12'0,"27"-1"0,-674 11 0,460 3 0,194 13 0,40-1 0,65 2 0,61-3 0,-3-2 0,20-2 0,-64 1 0,-84-12 0,-184 5 0,263 10 0,-61 3 0,37-2 0,3 0 0,-218-14-1365,348 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46:1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6032 0 24575,'-5'5'0,"-439"430"0,367-369 0,-2-4 0,-3-3 0,-3-4 0,-102 49 0,-141 22 0,108-47 0,49-9 0,-222 84 0,246-93 0,-12 5 0,106-46 0,0 3 0,-63 39 0,-13 5 0,-47 15 0,-469 233 0,163-80 0,77-40 0,216-92 0,59-31 0,-187 75 0,202-100 0,62-24 0,0-2 0,-1-3 0,-62 13 0,65-19 0,0 2 0,-55 24 0,70-23 0,-1-2 0,-1-1 0,0-2 0,-1-2 0,-56 6 0,41-9-1365,31 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47:0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2518 0 24575,'-1'23'0,"-1"-1"0,-1 0 0,-1 0 0,-1 0 0,-16 42 0,-53 101 0,55-125 0,-3 3 0,-1-1 0,-33 44 0,10-14 0,37-55 0,-1-1 0,0 0 0,-2-1 0,1 0 0,-2-1 0,0 0 0,0-1 0,-17 12 0,-102 56 0,-203 76 0,294-144 0,0-2 0,0-2 0,-1-1 0,0-3 0,-46 1 0,53-3 0,7 0 0,1 2 0,-40 12 0,44-10 0,-1-1 0,0-1 0,-46 4 0,-9-11 0,56 1 0,1 0 0,-1 1 0,0 1 0,1 1 0,-1 1 0,1 1 0,-32 9 0,10 2 0,-1-2 0,-1-3 0,-49 6 0,-32 7 0,94-18 28,-1-1 0,0-2 0,-56-2 0,59-2-324,-1 2 1,1 1 0,0 1-1,-47 11 1,59-8-6531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0:1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24575,'96'89'0,"-55"-53"0,-2 1 0,40 49 0,-43-39-455,3-2 0,87 79 0,-108-109-6371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0:1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0 24575,'-19'1'0,"1"1"0,-1 1 0,1 0 0,0 1 0,0 1 0,0 1 0,0 0 0,1 2 0,-24 13 0,-16 14 0,-70 56 0,19-13 0,-142 106 0,217-161 23,-70 37 0,40-25-1434,48-26-5415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1:0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24575,'216'4'0,"319"46"0,166 31 0,-342-45 0,-159-11 0,244 19 0,-174-45 0,-626-24 0,60 1 0,-878 17 0,629 10 0,513-2 0,-55-2 0,79 0 0,1 0 0,-1 0 0,0 0 0,0-1 0,1-1 0,-1 1 0,-13-8 0,46 5 0,528 2 0,-280 5 0,-155-2 0,651 25 0,-762-24 0,-3-1 0,1 1 0,0-1 0,-1 1 0,1 0 0,-1 0 0,1 0 0,-1 1 0,0-1 0,5 3 0,-9-3 0,0-1 0,0 0 0,0 0 0,1 0 0,-1 1 0,0-1 0,0 0 0,0 0 0,0 1 0,0-1 0,0 0 0,0 1 0,0-1 0,0 0 0,0 0 0,0 1 0,0-1 0,0 0 0,0 0 0,0 1 0,-1-1 0,1 0 0,0 0 0,0 0 0,0 1 0,0-1 0,0 0 0,-1 0 0,1 1 0,0-1 0,0 0 0,0 0 0,0 0 0,-1 0 0,1 1 0,0-1 0,0 0 0,-1 0 0,1 0 0,0 0 0,0 0 0,-1 0 0,1 0 0,0 0 0,0 0 0,-1 0 0,1 0 0,0 0 0,-1 0 0,-16 7 0,-21 2 0,-1-2 0,0-2 0,-39 1 0,-128-4 0,108-3 0,-947-27 0,666 1-1365,334 26-5461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1:0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1528 24575,'0'-1'0,"1"-1"0,-1 0 0,1 0 0,0 1 0,0-1 0,0 0 0,0 1 0,0-1 0,0 1 0,0-1 0,1 1 0,-1-1 0,0 1 0,1 0 0,-1 0 0,1 0 0,2-2 0,34-20 0,-29 19 0,408-210 0,-320 162 0,674-383 0,-482 260 0,380-250 0,-630 396 0,-28 19 0,1 0 0,1 2 0,0-1 0,0 2 0,0 0 0,28-11 0,131-47-1365,-146 56-5461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3:1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24575,'189'8'0,"240"42"0,-405-47 0,216 23 0,342-7 0,-323-20-1365,-236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2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24575,'4'0'0,"6"0"0,10 0 0,6 4 0,2 2 0,6 4 0,5 0 0,5-1 0,0-3 0,-5 2 0,-3 1 0,-9-3-8191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9:02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5818 24575,'91'1'0,"0"-5"0,0-2 0,-1-5 0,128-29 0,-55-4 0,-3-6 0,175-78 0,-228 79 0,-2-4 0,-3-4 0,176-130 0,-146 84 0,146-147 0,-234 205 0,-4-1 0,-1-2 0,-3-1 0,-2-2 0,-3-1 0,40-92 0,-39 56 0,-5-1 0,20-131 0,0-185 0,-39 282 0,-6-1 0,-29-231 0,6 212 0,-55-266 0,-54 4 0,43 142 0,2 41 0,32 91 0,18 43 0,-33-94 0,33 87 0,-49-92 0,9 25 0,70 146 0,-1 0 0,2-1 0,1 1 0,0-1 0,0-21 0,6-89 0,0 41 0,-7-195 0,4 280 0,0 0 0,0 1 0,0-1 0,0 0 0,0 0 0,1 0 0,-1 0 0,0 0 0,0 1 0,1-1 0,-1 0 0,0 0 0,1 0 0,-1 1 0,1-1 0,-1 0 0,1 1 0,0-1 0,-1 0 0,1 1 0,0-1 0,-1 0 0,1 1 0,0-1 0,0 1 0,-1-1 0,1 1 0,0 0 0,0-1 0,0 1 0,0 0 0,0 0 0,0-1 0,0 1 0,0 0 0,0 0 0,0 0 0,-1 0 0,1 0 0,0 0 0,0 0 0,0 0 0,0 0 0,0 1 0,0-1 0,0 0 0,0 1 0,0-1 0,0 0 0,1 2 0,52 20 0,-49-20 0,221 125 0,-214-116 0,-34-20 0,-111-82 0,104 68 0,-1 2 0,0 0 0,-2 2 0,-64-28 0,92 45 0,0 1 0,0-1 0,0 1 0,0 0 0,0 0 0,0 1 0,0-1 0,0 1 0,-1 0 0,1 0 0,0 0 0,0 0 0,0 1 0,0-1 0,-1 1 0,1 0 0,0 0 0,-5 3 0,4-1 0,0-1 0,1 1 0,0 1 0,0-1 0,0 1 0,0-1 0,0 1 0,1 0 0,0 0 0,0 1 0,0-1 0,0 0 0,-3 8 0,-71 159 0,-35 67 0,98-211-1365,5-5-5461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3:5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2335 24575,'3'0'0,"0"0"0,0-1 0,0 0 0,1 0 0,-1 0 0,0 0 0,0 0 0,0 0 0,-1-1 0,1 0 0,0 1 0,-1-1 0,5-4 0,32-33 0,-31 29 0,738-756 0,-546 583 0,169-144 0,-228 225 0,237-129 0,71-49 0,-361 216 0,172-93 0,-209 132 0,1 2 0,1 3 0,1 2 0,0 2 0,71-11 0,37 10 0,1 8 0,164 11 0,-116 1 0,658-3 0,-800 5-1365,-41 1-5461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4:21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24575,'5'-3'0,"0"0"0,0 0 0,0 0 0,0 1 0,1 0 0,0 0 0,-1 0 0,1 1 0,0 0 0,0 0 0,11-1 0,9-2 0,57-8 0,0 3 0,100 3 0,12-2 0,767-9 0,-618 19 0,-47 12 0,1 0 0,886-16-1365,-1162 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4:2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107 538 24575,'-6'7'0,"1"0"0,0 0 0,1 0 0,-1 0 0,2 1 0,-1 0 0,1 0 0,-4 11 0,-14 74 0,16-69 0,-10 61 0,3 1 0,5 0 0,3 0 0,4 0 0,3 0 0,4 0 0,5 0 0,2-1 0,5-1 0,3-1 0,60 146 0,-45-146 0,5-3 0,2-1 0,4-2 0,3-3 0,78 87 0,-79-107 0,1-3 0,3-2 0,2-3 0,2-2 0,2-2 0,1-4 0,73 35 0,279 92 0,12-32 0,108 16 0,5-43 0,622-9 0,-917-97 0,0-10 0,425-73 0,-127-62 0,-344 95 0,335-41 0,-387 71 0,-46 6 0,369-59 0,-5-34 0,-106-10 0,-6-15 0,-5-15 0,349-206 0,-591 296 0,213-132 0,-280 162 0,-1-1 0,-1-1 0,-1-2 0,-2-2 0,-1-1 0,27-40 0,108-154 0,76-114 0,-189 268 0,3 3 0,78-76 0,40-49 0,-65 64 0,157-148 0,-162 197 0,-29 24 0,-33 27-1365,-26 18-5461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5:21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4658 2683 24575,'0'0'0,"0"-4"0,0-7 0,0-6 0,0-3 0,-6-9 0,-4-13 0,-12-12 0,-9-10 0,-9-13 0,-12-11 0,-15-8 0,-8-6 0,-10-4 0,-9-1 0,-1 4 0,-3 6 0,2 0 0,-7 5 0,-1 4 0,2 3 0,6 8 0,4 2 0,6 6 0,3 11 0,2 4 0,7 9 0,6 6 0,1 0 0,-2 5 0,4 1 0,-4 3 0,4-4 0,-2 2 0,-4 0 0,-2 2 0,-2-5 0,-2 2 0,-2 0 0,0 2 0,-6 1 0,5 2 0,0-5 0,6 6 0,1 1 0,5 1 0,5 0 0,4 0 0,-14 0 0,3-1 0,1 0 0,3 0 0,4 5 0,4 0 0,3 5 0,1-1 0,6 5 0,1 2 0,1-1 0,3 2 0,-1 2 0,-1 2 0,4 2 0,-3 2 0,4 1 0,3 0 0,4 0 0,2 0 0,3 1 0,-4-1 0,0-5 0,1 0 0,1 0 0,-5 0 0,2 2 0,-5 1 0,1 1 0,2 0 0,2 1 0,-3 1 0,-3-1 0,0 0 0,-2-5 0,6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5:24.0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27.2334"/>
      <inkml:brushProperty name="anchorY" value="3952.66333"/>
      <inkml:brushProperty name="scaleFactor" value="0.5"/>
    </inkml:brush>
  </inkml:definitions>
  <inkml:trace contextRef="#ctx0" brushRef="#br0">4691 2954 24575,'0'0'0,"0"5"0,-6 7 0,1 4 0,-11 15 0,-5-2 0,-4 8 0,-2 9 0,-17 16 0,-6 9 0,-10 1 0,-8 3 0,-1-3 0,-3 1 0,-2-4 0,-8 1 0,-1-5 0,4-7 0,0-4 0,7-9 0,0 0 0,0-6 0,-7-3 0,-2-10 0,-1-7 0,5-3 0,5-5 0,2-4 0,-1-2 0,4-4 0,3 0 0,-1-1 0,2-12 0,8 1 0,8-1 0,2-8 0,6-3 0,4-8 0,-2-7 0,3-6 0,-4-10 0,2 2 0,2-1 0,-9-16 0,-3 0 0,-9-16 0,2 2 0,-11-12 0,0 1 0,5 7 0,-2-3 0,7 3 0,-4-3 0,7 2 0,-4-4 0,-1-9 0,6 7 0,11 8 0,1 10 0,5-2 0,2-9 0,2 9 0,7 6 0,1-5 0,1 6 0,4-2 0,-1 5 0,4-1 0,-2 3 0,-3-2 0,4 9 0,-3 3 0,-2-3 0,3 6 0,-1 2 0,3 1 0,3-1 0,-1 6 0,-3-1 0,2 5 0,-3-2 0,3 4 0,-2-2 0,3 4 0,2 1 0,-2 4 0,3 2 0,2 2 0,-4 1 0,-2 0 0,-5-4 0,-3 0 0,2-1 0,-1 2 0,-6-5 0,3 1 0,-7 1 0,1 2 0,-1 1 0,0 2 0,1 0 0,1 2 0,1-1 0,0 1 0,0 0 0,1 0 0,-1 0 0,1-1 0,0 6 0,-1 0 0,1 6 0,0-2 0,-1 5 0,1-3 0,-1-2 0,1 3 0,-1 3 0,1 3 0,-1 3 0,1 2 0,-1 3 0,1 0 0,-1-5 0,1 0 0,0 0 0,-1 1 0,1 1 0,-1 1 0,1 1 0,5-5 0,0 1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2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24575,'51'-11'0,"-8"1"0,62 2 0,0 5 0,139 13 0,-221-9 0,0 2 0,0 0 0,0 2 0,0 0 0,-1 2 0,0 0 0,0 2 0,-1 0 0,0 1 0,-1 1 0,0 1 0,-1 1 0,0 1 0,-1 1 0,20 20 0,29 41 0,-3 4 0,59 98 0,-48-68 0,446 680 0,-516-783 0,423 729 0,-384-646 0,72 111 0,-86-158 0,1-1 0,2-2 0,2-2 0,54 48 0,-86-84 0,33 31 0,1-2 0,1-2 0,2-2 0,1-1 0,51 24 0,4-15 0,196 44 0,-262-72 0,110 21 0,2-7 0,0-6 0,183-4 0,-233-13 0,-1-4 0,123-24 0,-153 18 0,0-4 0,-1-2 0,-1-3 0,78-38 0,-111 44-682,48-35-1,-48 29-6143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20FA2-74DD-92A0-15FF-9A5D253CE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0340AF-C802-774B-F7C7-D5622EF00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C87802-4AD0-285C-437E-7A735634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25EE3C-4BAF-FA0E-0B6F-C0DF63AE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0F36B0-3E31-15AB-519B-ADF5C3A1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43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757E8-6C0A-8DDB-F4EA-87603AFD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D55A493-41C1-0422-E983-1D7125F3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0BC68A-5211-8A58-401F-FE608BD9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D9FF12-728C-71B8-88BF-D2228FCA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C7C431-91DC-382E-95CF-21725CBF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06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6AAB20F-EEAF-3C8D-632C-B18B5C02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95B7618-EFEC-0AE6-218E-3C5B9FE1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7CA568-C265-4E7F-EAE3-1EEA25B0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739F5F-C846-D0E4-241E-A31910B8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3FE2CB-E6D9-8C03-813E-3444D506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93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C1A48-C55C-27DD-772D-84E61607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A0F0FA-1212-A9E9-5AB0-47F6EB73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E8C652-57BE-DA68-4CFC-5A9F0596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0B2EAC-DE31-D18D-36F7-24CEFD9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8984FD-4561-E12D-1063-245F9F8B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6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DA7BE-70ED-C261-8D34-04C1E2C9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A03041-3C36-420B-76F2-CD6D9F1F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9A8FE5-77E2-4396-4AC9-112B2EB8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98BB2B-33F7-F44F-C70A-A0CCAE4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2F4B23-D6BC-1994-6667-54C45E8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49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B9257-BDA4-BCFF-0212-8BE24C5C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B246C5-0933-7FEB-3C42-261CBFB6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C6E49B4-03F1-AFFB-9570-C2399318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489E43-A6F7-044A-9BB0-6190D1E9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9DFAC8C-BE77-5B27-6162-787F7B8E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83A8109-27D4-E94E-2D0E-B62001EB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19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1B152-6ECC-8E00-9D9B-FB42224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48AB06-7798-2DDE-12A2-FECFF1C6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B1E3C1D-2AEB-F8D0-B6D8-4BDA4AA1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7083A87-3D3A-0C82-49F1-2EB3B9FB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8C68B94-0726-E0BD-C134-E121E525B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3C39EA3-0566-B825-7B8C-52EF787C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E70BE96-3FF5-E0AB-9B55-B840B8B5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AA246C2-F2D4-5E0F-AEB6-B247075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638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36A3-AE49-2D76-E7AC-520568C6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B6F71B7-92D7-DFC7-6ACB-2601E3FC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DFE0950-D46D-114D-6107-AA3D8CD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42000A2-5398-4FAB-0145-0CC4F69E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05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AECF5A8-0362-F060-DAEF-7AF0002B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67EF737-7736-A18B-38E9-5B3863C9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AE461E2-B29A-5B27-DAD0-9FF1ECFC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44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2F851-1370-53A9-82AB-FA6387D9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3FC2E3-156A-6477-3923-0B54FDEC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C301B9A-536E-C552-F94C-AA8338674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2F1E57C-E4A3-3F10-7585-A269BB19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80EB6E-43AF-6AB4-1DC8-E1586E4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4771567-6513-10D9-6BAE-4709C761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0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184E2-A949-8592-BAA4-024B958D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E74118D-63C5-AC85-435A-94D64726F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21128FB-6868-87EC-60A6-E4AE88496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8C73F74-9488-5D9A-039E-97DFF9E3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4E3A8D-E4A0-2FE0-7634-7E7957C7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A7E185-D3FE-B864-3209-0E2B8B0E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61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5C85D52-5809-84CE-E764-3F1CE1B4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FFC47D3-9BF9-F77A-3B7D-A52C80A7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44AF93-EE13-C0FF-AE7A-DAEAD151F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E0F18-1E7D-426D-85A4-741AC8F8A3D0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6A733E-DB8C-2454-1396-E5123C671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8100A1-DBA6-5197-585A-506EEF68F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72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47.xml"/><Relationship Id="rId18" Type="http://schemas.openxmlformats.org/officeDocument/2006/relationships/image" Target="../media/image74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customXml" Target="../ink/ink49.xml"/><Relationship Id="rId2" Type="http://schemas.openxmlformats.org/officeDocument/2006/relationships/image" Target="../media/image62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46.xml"/><Relationship Id="rId5" Type="http://schemas.openxmlformats.org/officeDocument/2006/relationships/image" Target="../media/image65.png"/><Relationship Id="rId15" Type="http://schemas.openxmlformats.org/officeDocument/2006/relationships/customXml" Target="../ink/ink48.xml"/><Relationship Id="rId10" Type="http://schemas.openxmlformats.org/officeDocument/2006/relationships/image" Target="../media/image70.png"/><Relationship Id="rId19" Type="http://schemas.openxmlformats.org/officeDocument/2006/relationships/image" Target="../media/image7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83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customXml" Target="../ink/ink53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5" Type="http://schemas.openxmlformats.org/officeDocument/2006/relationships/image" Target="../media/image78.png"/><Relationship Id="rId15" Type="http://schemas.openxmlformats.org/officeDocument/2006/relationships/image" Target="../media/image84.png"/><Relationship Id="rId10" Type="http://schemas.openxmlformats.org/officeDocument/2006/relationships/customXml" Target="../ink/ink52.xml"/><Relationship Id="rId4" Type="http://schemas.openxmlformats.org/officeDocument/2006/relationships/customXml" Target="../ink/ink50.xml"/><Relationship Id="rId9" Type="http://schemas.openxmlformats.org/officeDocument/2006/relationships/image" Target="../media/image81.png"/><Relationship Id="rId14" Type="http://schemas.openxmlformats.org/officeDocument/2006/relationships/customXml" Target="../ink/ink5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91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customXml" Target="../ink/ink58.xml"/><Relationship Id="rId5" Type="http://schemas.openxmlformats.org/officeDocument/2006/relationships/image" Target="../media/image86.png"/><Relationship Id="rId10" Type="http://schemas.openxmlformats.org/officeDocument/2006/relationships/image" Target="../media/image89.png"/><Relationship Id="rId4" Type="http://schemas.openxmlformats.org/officeDocument/2006/relationships/customXml" Target="../ink/ink55.xml"/><Relationship Id="rId9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3" Type="http://schemas.openxmlformats.org/officeDocument/2006/relationships/image" Target="../media/image93.png"/><Relationship Id="rId7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5" Type="http://schemas.openxmlformats.org/officeDocument/2006/relationships/image" Target="../media/image21.png"/><Relationship Id="rId10" Type="http://schemas.openxmlformats.org/officeDocument/2006/relationships/image" Target="../media/image96.png"/><Relationship Id="rId4" Type="http://schemas.openxmlformats.org/officeDocument/2006/relationships/customXml" Target="../ink/ink59.xml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7" Type="http://schemas.openxmlformats.org/officeDocument/2006/relationships/image" Target="../media/image10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customXml" Target="../ink/ink63.xml"/><Relationship Id="rId4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67.xml"/><Relationship Id="rId18" Type="http://schemas.openxmlformats.org/officeDocument/2006/relationships/image" Target="../media/image116.png"/><Relationship Id="rId3" Type="http://schemas.openxmlformats.org/officeDocument/2006/relationships/image" Target="../media/image106.png"/><Relationship Id="rId21" Type="http://schemas.openxmlformats.org/officeDocument/2006/relationships/image" Target="../media/image118.png"/><Relationship Id="rId7" Type="http://schemas.openxmlformats.org/officeDocument/2006/relationships/customXml" Target="../ink/ink64.xml"/><Relationship Id="rId12" Type="http://schemas.openxmlformats.org/officeDocument/2006/relationships/image" Target="../media/image112.png"/><Relationship Id="rId17" Type="http://schemas.openxmlformats.org/officeDocument/2006/relationships/customXml" Target="../ink/ink68.xml"/><Relationship Id="rId2" Type="http://schemas.openxmlformats.org/officeDocument/2006/relationships/image" Target="../media/image105.png"/><Relationship Id="rId16" Type="http://schemas.openxmlformats.org/officeDocument/2006/relationships/image" Target="../media/image108.png"/><Relationship Id="rId20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customXml" Target="../ink/ink66.xml"/><Relationship Id="rId15" Type="http://schemas.openxmlformats.org/officeDocument/2006/relationships/image" Target="../media/image114.png"/><Relationship Id="rId10" Type="http://schemas.openxmlformats.org/officeDocument/2006/relationships/image" Target="../media/image111.png"/><Relationship Id="rId19" Type="http://schemas.openxmlformats.org/officeDocument/2006/relationships/image" Target="../media/image117.png"/><Relationship Id="rId4" Type="http://schemas.openxmlformats.org/officeDocument/2006/relationships/image" Target="../media/image107.png"/><Relationship Id="rId9" Type="http://schemas.openxmlformats.org/officeDocument/2006/relationships/customXml" Target="../ink/ink65.xml"/><Relationship Id="rId14" Type="http://schemas.openxmlformats.org/officeDocument/2006/relationships/image" Target="../media/image113.png"/><Relationship Id="rId22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3" Type="http://schemas.openxmlformats.org/officeDocument/2006/relationships/image" Target="../media/image120.png"/><Relationship Id="rId7" Type="http://schemas.openxmlformats.org/officeDocument/2006/relationships/image" Target="../media/image12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customXml" Target="../ink/ink70.xml"/><Relationship Id="rId10" Type="http://schemas.openxmlformats.org/officeDocument/2006/relationships/image" Target="../media/image125.png"/><Relationship Id="rId4" Type="http://schemas.openxmlformats.org/officeDocument/2006/relationships/image" Target="../media/image121.png"/><Relationship Id="rId9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132.png"/><Relationship Id="rId5" Type="http://schemas.openxmlformats.org/officeDocument/2006/relationships/image" Target="../media/image129.png"/><Relationship Id="rId10" Type="http://schemas.openxmlformats.org/officeDocument/2006/relationships/customXml" Target="../ink/ink74.xml"/><Relationship Id="rId4" Type="http://schemas.openxmlformats.org/officeDocument/2006/relationships/image" Target="../media/image128.png"/><Relationship Id="rId9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40.png"/><Relationship Id="rId3" Type="http://schemas.openxmlformats.org/officeDocument/2006/relationships/image" Target="../media/image134.png"/><Relationship Id="rId7" Type="http://schemas.openxmlformats.org/officeDocument/2006/relationships/image" Target="../media/image137.png"/><Relationship Id="rId12" Type="http://schemas.openxmlformats.org/officeDocument/2006/relationships/customXml" Target="../ink/ink78.xml"/><Relationship Id="rId2" Type="http://schemas.openxmlformats.org/officeDocument/2006/relationships/image" Target="../media/image133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139.png"/><Relationship Id="rId5" Type="http://schemas.openxmlformats.org/officeDocument/2006/relationships/image" Target="../media/image136.png"/><Relationship Id="rId15" Type="http://schemas.openxmlformats.org/officeDocument/2006/relationships/customXml" Target="../ink/ink79.xml"/><Relationship Id="rId10" Type="http://schemas.openxmlformats.org/officeDocument/2006/relationships/customXml" Target="../ink/ink77.xml"/><Relationship Id="rId4" Type="http://schemas.openxmlformats.org/officeDocument/2006/relationships/image" Target="../media/image135.png"/><Relationship Id="rId9" Type="http://schemas.openxmlformats.org/officeDocument/2006/relationships/image" Target="../media/image138.png"/><Relationship Id="rId14" Type="http://schemas.openxmlformats.org/officeDocument/2006/relationships/image" Target="../media/image1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customXml" Target="../ink/ink85.xml"/><Relationship Id="rId3" Type="http://schemas.openxmlformats.org/officeDocument/2006/relationships/image" Target="../media/image149.png"/><Relationship Id="rId7" Type="http://schemas.openxmlformats.org/officeDocument/2006/relationships/customXml" Target="../ink/ink82.xml"/><Relationship Id="rId12" Type="http://schemas.openxmlformats.org/officeDocument/2006/relationships/image" Target="../media/image154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0" Type="http://schemas.openxmlformats.org/officeDocument/2006/relationships/image" Target="../media/image153.png"/><Relationship Id="rId4" Type="http://schemas.openxmlformats.org/officeDocument/2006/relationships/image" Target="../media/image150.png"/><Relationship Id="rId9" Type="http://schemas.openxmlformats.org/officeDocument/2006/relationships/customXml" Target="../ink/ink83.xml"/><Relationship Id="rId1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7.png"/><Relationship Id="rId21" Type="http://schemas.openxmlformats.org/officeDocument/2006/relationships/image" Target="../media/image17.png"/><Relationship Id="rId34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customXml" Target="../ink/ink14.xml"/><Relationship Id="rId2" Type="http://schemas.openxmlformats.org/officeDocument/2006/relationships/image" Target="../media/image6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24" Type="http://schemas.openxmlformats.org/officeDocument/2006/relationships/customXml" Target="../ink/ink10.xml"/><Relationship Id="rId32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16.png"/><Relationship Id="rId31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0.png"/><Relationship Id="rId30" Type="http://schemas.openxmlformats.org/officeDocument/2006/relationships/image" Target="../media/image22.png"/><Relationship Id="rId8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18" Type="http://schemas.openxmlformats.org/officeDocument/2006/relationships/customXml" Target="../ink/ink22.xml"/><Relationship Id="rId3" Type="http://schemas.openxmlformats.org/officeDocument/2006/relationships/customXml" Target="../ink/ink15.xml"/><Relationship Id="rId21" Type="http://schemas.openxmlformats.org/officeDocument/2006/relationships/customXml" Target="../ink/ink23.xml"/><Relationship Id="rId7" Type="http://schemas.openxmlformats.org/officeDocument/2006/relationships/customXml" Target="../ink/ink17.xml"/><Relationship Id="rId12" Type="http://schemas.openxmlformats.org/officeDocument/2006/relationships/customXml" Target="../ink/ink19.xml"/><Relationship Id="rId17" Type="http://schemas.openxmlformats.org/officeDocument/2006/relationships/image" Target="../media/image33.png"/><Relationship Id="rId2" Type="http://schemas.openxmlformats.org/officeDocument/2006/relationships/image" Target="../media/image25.png"/><Relationship Id="rId16" Type="http://schemas.openxmlformats.org/officeDocument/2006/relationships/customXml" Target="../ink/ink21.xml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24" Type="http://schemas.openxmlformats.org/officeDocument/2006/relationships/image" Target="../media/image37.png"/><Relationship Id="rId5" Type="http://schemas.openxmlformats.org/officeDocument/2006/relationships/customXml" Target="../ink/ink16.xml"/><Relationship Id="rId15" Type="http://schemas.openxmlformats.org/officeDocument/2006/relationships/image" Target="../media/image32.png"/><Relationship Id="rId23" Type="http://schemas.openxmlformats.org/officeDocument/2006/relationships/customXml" Target="../ink/ink24.xml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customXml" Target="../ink/ink18.xml"/><Relationship Id="rId14" Type="http://schemas.openxmlformats.org/officeDocument/2006/relationships/customXml" Target="../ink/ink20.xml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32.xml"/><Relationship Id="rId18" Type="http://schemas.openxmlformats.org/officeDocument/2006/relationships/image" Target="../media/image42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customXml" Target="../ink/ink31.xml"/><Relationship Id="rId17" Type="http://schemas.openxmlformats.org/officeDocument/2006/relationships/customXml" Target="../ink/ink36.xml"/><Relationship Id="rId2" Type="http://schemas.openxmlformats.org/officeDocument/2006/relationships/image" Target="../media/image38.png"/><Relationship Id="rId16" Type="http://schemas.openxmlformats.org/officeDocument/2006/relationships/customXml" Target="../ink/ink35.xml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30.xml"/><Relationship Id="rId5" Type="http://schemas.openxmlformats.org/officeDocument/2006/relationships/customXml" Target="../ink/ink26.xml"/><Relationship Id="rId15" Type="http://schemas.openxmlformats.org/officeDocument/2006/relationships/customXml" Target="../ink/ink34.xml"/><Relationship Id="rId10" Type="http://schemas.openxmlformats.org/officeDocument/2006/relationships/customXml" Target="../ink/ink29.xml"/><Relationship Id="rId19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customXml" Target="../ink/ink28.xml"/><Relationship Id="rId14" Type="http://schemas.openxmlformats.org/officeDocument/2006/relationships/customXml" Target="../ink/ink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52.png"/><Relationship Id="rId18" Type="http://schemas.openxmlformats.org/officeDocument/2006/relationships/customXml" Target="../ink/ink43.xml"/><Relationship Id="rId26" Type="http://schemas.openxmlformats.org/officeDocument/2006/relationships/image" Target="../media/image60.png"/><Relationship Id="rId3" Type="http://schemas.openxmlformats.org/officeDocument/2006/relationships/image" Target="../media/image46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40.xml"/><Relationship Id="rId17" Type="http://schemas.openxmlformats.org/officeDocument/2006/relationships/image" Target="../media/image54.png"/><Relationship Id="rId25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51.png"/><Relationship Id="rId24" Type="http://schemas.openxmlformats.org/officeDocument/2006/relationships/image" Target="../media/image58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39.xml"/><Relationship Id="rId19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C3CAE53-2648-E07E-3A42-0BBB9C1C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371048"/>
            <a:ext cx="10821910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1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>
            <a:extLst>
              <a:ext uri="{FF2B5EF4-FFF2-40B4-BE49-F238E27FC236}">
                <a16:creationId xmlns:a16="http://schemas.microsoft.com/office/drawing/2014/main" id="{13B26EF2-BBF5-53FC-EEF9-45561310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7" y="658077"/>
            <a:ext cx="8649423" cy="1200426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854B3352-91E5-A847-92E8-9467966B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956658"/>
            <a:ext cx="9692447" cy="4901342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DA061A01-B706-5133-62C3-39C1D26E502E}"/>
              </a:ext>
            </a:extLst>
          </p:cNvPr>
          <p:cNvSpPr txBox="1"/>
          <p:nvPr/>
        </p:nvSpPr>
        <p:spPr>
          <a:xfrm>
            <a:off x="4333875" y="142875"/>
            <a:ext cx="380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 over </a:t>
            </a:r>
            <a:r>
              <a:rPr lang="en-US" dirty="0" err="1"/>
              <a:t>batteri</a:t>
            </a:r>
            <a:r>
              <a:rPr lang="en-US" dirty="0"/>
              <a:t> </a:t>
            </a:r>
            <a:r>
              <a:rPr lang="en-US" dirty="0" err="1"/>
              <a:t>datasættet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062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5C4C5-A293-901C-7BFB-EBA538CB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896" y="146305"/>
            <a:ext cx="4712208" cy="713232"/>
          </a:xfrm>
        </p:spPr>
        <p:txBody>
          <a:bodyPr/>
          <a:lstStyle/>
          <a:p>
            <a:r>
              <a:rPr lang="en-US" dirty="0"/>
              <a:t>Prediction equation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DC4455C-345D-F4D6-670A-22E95586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96" y="859537"/>
            <a:ext cx="8209695" cy="4151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9D54F6EB-5D02-3A65-E6EF-994D7C1FBE38}"/>
                  </a:ext>
                </a:extLst>
              </p:cNvPr>
              <p:cNvSpPr txBox="1"/>
              <p:nvPr/>
            </p:nvSpPr>
            <p:spPr>
              <a:xfrm>
                <a:off x="1201806" y="2209211"/>
                <a:ext cx="215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=0.224846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9D54F6EB-5D02-3A65-E6EF-994D7C1F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06" y="2209211"/>
                <a:ext cx="215661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02CC93A8-0578-9175-7AC7-DB1DB35E75EC}"/>
                  </a:ext>
                </a:extLst>
              </p:cNvPr>
              <p:cNvSpPr txBox="1"/>
              <p:nvPr/>
            </p:nvSpPr>
            <p:spPr>
              <a:xfrm>
                <a:off x="1308439" y="2699356"/>
                <a:ext cx="1705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=0.411014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02CC93A8-0578-9175-7AC7-DB1DB35E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39" y="2699356"/>
                <a:ext cx="170508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884E627B-6500-9038-B68A-27AEEAD78CBD}"/>
                  </a:ext>
                </a:extLst>
              </p:cNvPr>
              <p:cNvSpPr txBox="1"/>
              <p:nvPr/>
            </p:nvSpPr>
            <p:spPr>
              <a:xfrm>
                <a:off x="1303116" y="3439746"/>
                <a:ext cx="1710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=0.043310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884E627B-6500-9038-B68A-27AEEAD7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16" y="3439746"/>
                <a:ext cx="171040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B1D8C1F6-D4E6-A846-169F-592030B6AA59}"/>
                  </a:ext>
                </a:extLst>
              </p:cNvPr>
              <p:cNvSpPr txBox="1"/>
              <p:nvPr/>
            </p:nvSpPr>
            <p:spPr>
              <a:xfrm>
                <a:off x="1202167" y="4180136"/>
                <a:ext cx="1453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1066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B1D8C1F6-D4E6-A846-169F-592030B6A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67" y="4180136"/>
                <a:ext cx="145392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30504E30-B78B-EA4C-34F6-CD45CB902717}"/>
                  </a:ext>
                </a:extLst>
              </p:cNvPr>
              <p:cNvSpPr txBox="1"/>
              <p:nvPr/>
            </p:nvSpPr>
            <p:spPr>
              <a:xfrm>
                <a:off x="166123" y="2209211"/>
                <a:ext cx="838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35°</m:t>
                    </m:r>
                  </m:oMath>
                </a14:m>
                <a:r>
                  <a:rPr lang="da-DK" dirty="0"/>
                  <a:t> ref</a:t>
                </a:r>
              </a:p>
            </p:txBody>
          </p:sp>
        </mc:Choice>
        <mc:Fallback xmlns=""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30504E30-B78B-EA4C-34F6-CD45CB902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3" y="2209211"/>
                <a:ext cx="838756" cy="369332"/>
              </a:xfrm>
              <a:prstGeom prst="rect">
                <a:avLst/>
              </a:prstGeom>
              <a:blipFill>
                <a:blip r:embed="rId7"/>
                <a:stretch>
                  <a:fillRect t="-6557" r="-579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EE2852B9-E019-CAF6-556F-E67EE631EF30}"/>
                  </a:ext>
                </a:extLst>
              </p:cNvPr>
              <p:cNvSpPr txBox="1"/>
              <p:nvPr/>
            </p:nvSpPr>
            <p:spPr>
              <a:xfrm>
                <a:off x="166123" y="2699356"/>
                <a:ext cx="94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𝐿𝑜𝑔𝐹𝐶𝐸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EE2852B9-E019-CAF6-556F-E67EE631E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3" y="2699356"/>
                <a:ext cx="945035" cy="369332"/>
              </a:xfrm>
              <a:prstGeom prst="rect">
                <a:avLst/>
              </a:prstGeom>
              <a:blipFill>
                <a:blip r:embed="rId8"/>
                <a:stretch>
                  <a:fillRect l="-1290" r="-7097"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felt 30">
                <a:extLst>
                  <a:ext uri="{FF2B5EF4-FFF2-40B4-BE49-F238E27FC236}">
                    <a16:creationId xmlns:a16="http://schemas.microsoft.com/office/drawing/2014/main" id="{39ED6FA0-57AA-65EB-E480-E8C022EADFD6}"/>
                  </a:ext>
                </a:extLst>
              </p:cNvPr>
              <p:cNvSpPr txBox="1"/>
              <p:nvPr/>
            </p:nvSpPr>
            <p:spPr>
              <a:xfrm>
                <a:off x="253604" y="3450709"/>
                <a:ext cx="57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40°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1" name="Tekstfelt 30">
                <a:extLst>
                  <a:ext uri="{FF2B5EF4-FFF2-40B4-BE49-F238E27FC236}">
                    <a16:creationId xmlns:a16="http://schemas.microsoft.com/office/drawing/2014/main" id="{39ED6FA0-57AA-65EB-E480-E8C022EAD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4" y="3450709"/>
                <a:ext cx="5741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55C92C0D-EF55-B3D5-9871-5AC3CFF32A5D}"/>
                  </a:ext>
                </a:extLst>
              </p:cNvPr>
              <p:cNvSpPr txBox="1"/>
              <p:nvPr/>
            </p:nvSpPr>
            <p:spPr>
              <a:xfrm>
                <a:off x="246137" y="4180136"/>
                <a:ext cx="57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55C92C0D-EF55-B3D5-9871-5AC3CFF3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7" y="4180136"/>
                <a:ext cx="5741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Håndskrift 32">
                <a:extLst>
                  <a:ext uri="{FF2B5EF4-FFF2-40B4-BE49-F238E27FC236}">
                    <a16:creationId xmlns:a16="http://schemas.microsoft.com/office/drawing/2014/main" id="{89610492-91A0-4935-66DB-8C06A29460A9}"/>
                  </a:ext>
                </a:extLst>
              </p14:cNvPr>
              <p14:cNvContentPartPr/>
              <p14:nvPr/>
            </p14:nvContentPartPr>
            <p14:xfrm>
              <a:off x="3349764" y="2340440"/>
              <a:ext cx="696240" cy="1015560"/>
            </p14:xfrm>
          </p:contentPart>
        </mc:Choice>
        <mc:Fallback xmlns="">
          <p:pic>
            <p:nvPicPr>
              <p:cNvPr id="33" name="Håndskrift 32">
                <a:extLst>
                  <a:ext uri="{FF2B5EF4-FFF2-40B4-BE49-F238E27FC236}">
                    <a16:creationId xmlns:a16="http://schemas.microsoft.com/office/drawing/2014/main" id="{89610492-91A0-4935-66DB-8C06A29460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1124" y="2331800"/>
                <a:ext cx="713880" cy="10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e 39">
            <a:extLst>
              <a:ext uri="{FF2B5EF4-FFF2-40B4-BE49-F238E27FC236}">
                <a16:creationId xmlns:a16="http://schemas.microsoft.com/office/drawing/2014/main" id="{3710D195-6F75-6B4E-EF64-D3F1110F9B85}"/>
              </a:ext>
            </a:extLst>
          </p:cNvPr>
          <p:cNvGrpSpPr/>
          <p:nvPr/>
        </p:nvGrpSpPr>
        <p:grpSpPr>
          <a:xfrm>
            <a:off x="2959524" y="2859200"/>
            <a:ext cx="1086840" cy="807480"/>
            <a:chOff x="3028104" y="3352896"/>
            <a:chExt cx="108684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A4982C18-C0FF-E1C6-F93D-631C1FC17882}"/>
                    </a:ext>
                  </a:extLst>
                </p14:cNvPr>
                <p14:cNvContentPartPr/>
                <p14:nvPr/>
              </p14:nvContentPartPr>
              <p14:xfrm>
                <a:off x="3045744" y="3352896"/>
                <a:ext cx="1050840" cy="671040"/>
              </p14:xfrm>
            </p:contentPart>
          </mc:Choice>
          <mc:Fallback xmlns=""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A4982C18-C0FF-E1C6-F93D-631C1FC178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37104" y="3343896"/>
                  <a:ext cx="10684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Håndskrift 37">
                  <a:extLst>
                    <a:ext uri="{FF2B5EF4-FFF2-40B4-BE49-F238E27FC236}">
                      <a16:creationId xmlns:a16="http://schemas.microsoft.com/office/drawing/2014/main" id="{C6A06357-7D7A-B311-CF0B-842A74EE488B}"/>
                    </a:ext>
                  </a:extLst>
                </p14:cNvPr>
                <p14:cNvContentPartPr/>
                <p14:nvPr/>
              </p14:nvContentPartPr>
              <p14:xfrm>
                <a:off x="3028104" y="4101336"/>
                <a:ext cx="1086840" cy="59040"/>
              </p14:xfrm>
            </p:contentPart>
          </mc:Choice>
          <mc:Fallback xmlns="">
            <p:pic>
              <p:nvPicPr>
                <p:cNvPr id="38" name="Håndskrift 37">
                  <a:extLst>
                    <a:ext uri="{FF2B5EF4-FFF2-40B4-BE49-F238E27FC236}">
                      <a16:creationId xmlns:a16="http://schemas.microsoft.com/office/drawing/2014/main" id="{C6A06357-7D7A-B311-CF0B-842A74EE48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19104" y="4092696"/>
                  <a:ext cx="110448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99BE5A7F-F8C9-4D77-9805-712EDE3A0D0E}"/>
                  </a:ext>
                </a:extLst>
              </p14:cNvPr>
              <p14:cNvContentPartPr/>
              <p14:nvPr/>
            </p14:nvContentPartPr>
            <p14:xfrm>
              <a:off x="2902284" y="3849560"/>
              <a:ext cx="1107360" cy="532080"/>
            </p14:xfrm>
          </p:contentPart>
        </mc:Choice>
        <mc:Fallback xmlns=""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99BE5A7F-F8C9-4D77-9805-712EDE3A0D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3644" y="3840560"/>
                <a:ext cx="1125000" cy="5497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kstfelt 41">
            <a:extLst>
              <a:ext uri="{FF2B5EF4-FFF2-40B4-BE49-F238E27FC236}">
                <a16:creationId xmlns:a16="http://schemas.microsoft.com/office/drawing/2014/main" id="{A8E8AD02-8390-4F6D-767A-445C911A0CD3}"/>
              </a:ext>
            </a:extLst>
          </p:cNvPr>
          <p:cNvSpPr txBox="1"/>
          <p:nvPr/>
        </p:nvSpPr>
        <p:spPr>
          <a:xfrm>
            <a:off x="3358422" y="4880690"/>
            <a:ext cx="3456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Indsættes</a:t>
            </a:r>
            <a:r>
              <a:rPr lang="en-US" sz="2800" dirty="0"/>
              <a:t> I </a:t>
            </a:r>
            <a:r>
              <a:rPr lang="en-US" sz="2800" dirty="0" err="1"/>
              <a:t>modellen</a:t>
            </a:r>
            <a:endParaRPr lang="da-DK" sz="2800" dirty="0"/>
          </a:p>
        </p:txBody>
      </p:sp>
      <p:pic>
        <p:nvPicPr>
          <p:cNvPr id="44" name="Billede 43">
            <a:extLst>
              <a:ext uri="{FF2B5EF4-FFF2-40B4-BE49-F238E27FC236}">
                <a16:creationId xmlns:a16="http://schemas.microsoft.com/office/drawing/2014/main" id="{7A8CF828-AA27-997F-FCED-0A38ED1228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02284" y="5341647"/>
            <a:ext cx="5068888" cy="14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FECE2-688D-4B8F-6326-3436273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713867"/>
          </a:xfrm>
        </p:spPr>
        <p:txBody>
          <a:bodyPr/>
          <a:lstStyle/>
          <a:p>
            <a:r>
              <a:rPr lang="en-US" dirty="0" err="1"/>
              <a:t>Forklaring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T-</a:t>
            </a:r>
            <a:r>
              <a:rPr lang="en-US" dirty="0" err="1"/>
              <a:t>værdi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10302AB-E602-6AB2-D0FB-F6460885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51" y="2183646"/>
            <a:ext cx="5996149" cy="2783312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F438F35-E8E4-F90E-E2A8-F1171FDA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9457"/>
            <a:ext cx="6268325" cy="4591691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CC4D869D-9269-B370-813D-A1248EDFE9A4}"/>
              </a:ext>
            </a:extLst>
          </p:cNvPr>
          <p:cNvSpPr txBox="1"/>
          <p:nvPr/>
        </p:nvSpPr>
        <p:spPr>
          <a:xfrm>
            <a:off x="7863840" y="1892808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Areal = probability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DDEA6D3B-8FCC-DE55-59F3-D875241659AA}"/>
                  </a:ext>
                </a:extLst>
              </p14:cNvPr>
              <p14:cNvContentPartPr/>
              <p14:nvPr/>
            </p14:nvContentPartPr>
            <p14:xfrm>
              <a:off x="6825024" y="4121856"/>
              <a:ext cx="550440" cy="29088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DDEA6D3B-8FCC-DE55-59F3-D875241659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7024" y="4104216"/>
                <a:ext cx="5860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9C626E60-18E8-DB8F-37BE-3110E2DA22C5}"/>
                  </a:ext>
                </a:extLst>
              </p:cNvPr>
              <p:cNvSpPr txBox="1"/>
              <p:nvPr/>
            </p:nvSpPr>
            <p:spPr>
              <a:xfrm>
                <a:off x="9793224" y="4697558"/>
                <a:ext cx="119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=2.956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9C626E60-18E8-DB8F-37BE-3110E2DA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224" y="4697558"/>
                <a:ext cx="11905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7ED9FCB7-D75B-6C8E-7CBF-85B66C93F2DE}"/>
                  </a:ext>
                </a:extLst>
              </p:cNvPr>
              <p:cNvSpPr txBox="1"/>
              <p:nvPr/>
            </p:nvSpPr>
            <p:spPr>
              <a:xfrm>
                <a:off x="6500133" y="4503728"/>
                <a:ext cx="1363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=−2.956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7ED9FCB7-D75B-6C8E-7CBF-85B66C93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133" y="4503728"/>
                <a:ext cx="1363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kstfelt 24">
            <a:extLst>
              <a:ext uri="{FF2B5EF4-FFF2-40B4-BE49-F238E27FC236}">
                <a16:creationId xmlns:a16="http://schemas.microsoft.com/office/drawing/2014/main" id="{1CD4D372-9A8F-C892-61F0-6F9105FDBA4B}"/>
              </a:ext>
            </a:extLst>
          </p:cNvPr>
          <p:cNvSpPr txBox="1"/>
          <p:nvPr/>
        </p:nvSpPr>
        <p:spPr>
          <a:xfrm>
            <a:off x="7743744" y="553842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Meget</a:t>
            </a:r>
            <a:r>
              <a:rPr lang="en-US" dirty="0"/>
              <a:t> </a:t>
            </a:r>
            <a:r>
              <a:rPr lang="en-US" dirty="0" err="1"/>
              <a:t>lille</a:t>
            </a:r>
            <a:r>
              <a:rPr lang="en-US" dirty="0"/>
              <a:t> probability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2BF3D373-FCAC-9522-4B16-41EDC12B208A}"/>
              </a:ext>
            </a:extLst>
          </p:cNvPr>
          <p:cNvSpPr txBox="1"/>
          <p:nvPr/>
        </p:nvSpPr>
        <p:spPr>
          <a:xfrm>
            <a:off x="8197709" y="4616462"/>
            <a:ext cx="194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T-distribution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FA506EB3-34BD-D37B-110E-ED6A79490E60}"/>
                  </a:ext>
                </a:extLst>
              </p14:cNvPr>
              <p14:cNvContentPartPr/>
              <p14:nvPr/>
            </p14:nvContentPartPr>
            <p14:xfrm>
              <a:off x="3730464" y="4215816"/>
              <a:ext cx="512280" cy="1800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FA506EB3-34BD-D37B-110E-ED6A79490E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1824" y="4207176"/>
                <a:ext cx="52992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e 28">
            <a:extLst>
              <a:ext uri="{FF2B5EF4-FFF2-40B4-BE49-F238E27FC236}">
                <a16:creationId xmlns:a16="http://schemas.microsoft.com/office/drawing/2014/main" id="{C6DD0031-7558-D0EE-6EFF-43C8D5FCD986}"/>
              </a:ext>
            </a:extLst>
          </p:cNvPr>
          <p:cNvGrpSpPr/>
          <p:nvPr/>
        </p:nvGrpSpPr>
        <p:grpSpPr>
          <a:xfrm>
            <a:off x="4224384" y="4233456"/>
            <a:ext cx="5733720" cy="1317600"/>
            <a:chOff x="4224384" y="4233456"/>
            <a:chExt cx="5733720" cy="13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AD51BF4B-9ED3-91D2-6342-F93F730899CD}"/>
                    </a:ext>
                  </a:extLst>
                </p14:cNvPr>
                <p14:cNvContentPartPr/>
                <p14:nvPr/>
              </p14:nvContentPartPr>
              <p14:xfrm>
                <a:off x="7662384" y="4891896"/>
                <a:ext cx="1234080" cy="659160"/>
              </p14:xfrm>
            </p:contentPart>
          </mc:Choice>
          <mc:Fallback xmlns=""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AD51BF4B-9ED3-91D2-6342-F93F730899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3744" y="4882896"/>
                  <a:ext cx="125172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8A603D5D-6F60-3E60-B780-1A5E4A704A73}"/>
                    </a:ext>
                  </a:extLst>
                </p14:cNvPr>
                <p14:cNvContentPartPr/>
                <p14:nvPr/>
              </p14:nvContentPartPr>
              <p14:xfrm>
                <a:off x="8967384" y="5074776"/>
                <a:ext cx="990720" cy="45576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8A603D5D-6F60-3E60-B780-1A5E4A704A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58384" y="5065776"/>
                  <a:ext cx="10083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29725340-1D94-6127-F1C7-2F18A2DA4598}"/>
                    </a:ext>
                  </a:extLst>
                </p14:cNvPr>
                <p14:cNvContentPartPr/>
                <p14:nvPr/>
              </p14:nvContentPartPr>
              <p14:xfrm>
                <a:off x="4224384" y="4233456"/>
                <a:ext cx="3445200" cy="945720"/>
              </p14:xfrm>
            </p:contentPart>
          </mc:Choice>
          <mc:Fallback xmlns=""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29725340-1D94-6127-F1C7-2F18A2DA45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5744" y="4224456"/>
                  <a:ext cx="3462840" cy="96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976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7D48-CB5D-3950-0718-ECEC65F8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80" y="72517"/>
            <a:ext cx="6111240" cy="777875"/>
          </a:xfrm>
        </p:spPr>
        <p:txBody>
          <a:bodyPr/>
          <a:lstStyle/>
          <a:p>
            <a:r>
              <a:rPr lang="en-US" dirty="0" err="1"/>
              <a:t>Forklaring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 </a:t>
            </a:r>
            <a:r>
              <a:rPr lang="en-US" dirty="0" err="1"/>
              <a:t>og</a:t>
            </a:r>
            <a:r>
              <a:rPr lang="en-US" dirty="0"/>
              <a:t> P </a:t>
            </a:r>
            <a:r>
              <a:rPr lang="en-US" dirty="0" err="1"/>
              <a:t>værdi</a:t>
            </a:r>
            <a:r>
              <a:rPr lang="en-US" dirty="0"/>
              <a:t>.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59A1A57-702E-FC0B-3B12-E76D86B3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9" y="1023426"/>
            <a:ext cx="6268325" cy="4591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833E7C8E-5C1D-855A-FD44-00FD080BC052}"/>
                  </a:ext>
                </a:extLst>
              </p:cNvPr>
              <p:cNvSpPr txBox="1"/>
              <p:nvPr/>
            </p:nvSpPr>
            <p:spPr>
              <a:xfrm>
                <a:off x="6894864" y="1630684"/>
                <a:ext cx="480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</a:t>
                </a:r>
                <a:r>
                  <a:rPr lang="en-US" dirty="0" err="1"/>
                  <a:t>Hvor</a:t>
                </a:r>
                <a:r>
                  <a:rPr lang="en-US" dirty="0"/>
                  <a:t> </a:t>
                </a:r>
                <a:r>
                  <a:rPr lang="en-US" dirty="0" err="1"/>
                  <a:t>sandsynligt</a:t>
                </a:r>
                <a:r>
                  <a:rPr lang="en-US" dirty="0"/>
                  <a:t> 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værdi</a:t>
                </a:r>
                <a:r>
                  <a:rPr lang="en-US" dirty="0"/>
                  <a:t> er 0, </a:t>
                </a:r>
                <a:r>
                  <a:rPr lang="en-US" dirty="0" err="1"/>
                  <a:t>eller</a:t>
                </a:r>
                <a:r>
                  <a:rPr lang="en-US" dirty="0"/>
                  <a:t> </a:t>
                </a:r>
                <a:r>
                  <a:rPr lang="en-US" dirty="0" err="1"/>
                  <a:t>ej</a:t>
                </a:r>
                <a:r>
                  <a:rPr lang="en-US" dirty="0"/>
                  <a:t>”</a:t>
                </a:r>
                <a:endParaRPr lang="da-DK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833E7C8E-5C1D-855A-FD44-00FD080BC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64" y="1630684"/>
                <a:ext cx="4804467" cy="369332"/>
              </a:xfrm>
              <a:prstGeom prst="rect">
                <a:avLst/>
              </a:prstGeom>
              <a:blipFill>
                <a:blip r:embed="rId3"/>
                <a:stretch>
                  <a:fillRect l="-1015" t="-8333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A46F5D84-1943-94E7-9C54-AFEEB0C35C5E}"/>
                  </a:ext>
                </a:extLst>
              </p14:cNvPr>
              <p14:cNvContentPartPr/>
              <p14:nvPr/>
            </p14:nvContentPartPr>
            <p14:xfrm>
              <a:off x="4553424" y="1846584"/>
              <a:ext cx="2349360" cy="2396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A46F5D84-1943-94E7-9C54-AFEEB0C35C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4784" y="1837944"/>
                <a:ext cx="2367000" cy="24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0F14C65E-89B8-ADB2-6814-174ACB089D52}"/>
                  </a:ext>
                </a:extLst>
              </p14:cNvPr>
              <p14:cNvContentPartPr/>
              <p14:nvPr/>
            </p14:nvContentPartPr>
            <p14:xfrm>
              <a:off x="6754104" y="1759464"/>
              <a:ext cx="149760" cy="9684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0F14C65E-89B8-ADB2-6814-174ACB089D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5464" y="1750464"/>
                <a:ext cx="167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D79681E4-08DA-CE19-649C-08C2E05E11B0}"/>
                  </a:ext>
                </a:extLst>
              </p14:cNvPr>
              <p14:cNvContentPartPr/>
              <p14:nvPr/>
            </p14:nvContentPartPr>
            <p14:xfrm>
              <a:off x="6769944" y="1855944"/>
              <a:ext cx="124920" cy="10368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D79681E4-08DA-CE19-649C-08C2E05E11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0944" y="1846944"/>
                <a:ext cx="142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34CC3F8E-EC3F-F726-EA54-06A833047159}"/>
                  </a:ext>
                </a:extLst>
              </p:cNvPr>
              <p:cNvSpPr txBox="1"/>
              <p:nvPr/>
            </p:nvSpPr>
            <p:spPr>
              <a:xfrm>
                <a:off x="6902784" y="2410976"/>
                <a:ext cx="1095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34CC3F8E-EC3F-F726-EA54-06A833047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4" y="2410976"/>
                <a:ext cx="109530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kstfelt 19">
            <a:extLst>
              <a:ext uri="{FF2B5EF4-FFF2-40B4-BE49-F238E27FC236}">
                <a16:creationId xmlns:a16="http://schemas.microsoft.com/office/drawing/2014/main" id="{EB21DD5A-65C3-4F87-F08A-8753D6C4F292}"/>
              </a:ext>
            </a:extLst>
          </p:cNvPr>
          <p:cNvSpPr txBox="1"/>
          <p:nvPr/>
        </p:nvSpPr>
        <p:spPr>
          <a:xfrm>
            <a:off x="7873336" y="2435368"/>
            <a:ext cx="386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P/T-</a:t>
            </a:r>
            <a:r>
              <a:rPr lang="en-US" dirty="0" err="1"/>
              <a:t>værdier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Mars -&gt; Nok </a:t>
            </a:r>
            <a:r>
              <a:rPr lang="en-US" dirty="0" err="1"/>
              <a:t>ikke</a:t>
            </a:r>
            <a:r>
              <a:rPr lang="en-US" dirty="0"/>
              <a:t> = 0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24BADE66-7D32-3D30-F19D-5990C0B6A965}"/>
                  </a:ext>
                </a:extLst>
              </p14:cNvPr>
              <p14:cNvContentPartPr/>
              <p14:nvPr/>
            </p14:nvContentPartPr>
            <p14:xfrm>
              <a:off x="5641704" y="3867624"/>
              <a:ext cx="1472760" cy="311040"/>
            </p14:xfrm>
          </p:contentPart>
        </mc:Choice>
        <mc:Fallback xmlns=""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24BADE66-7D32-3D30-F19D-5990C0B6A9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32704" y="3858624"/>
                <a:ext cx="14904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37EB31B9-4A96-1B1F-C1DB-FB8EA6CF004C}"/>
                  </a:ext>
                </a:extLst>
              </p:cNvPr>
              <p:cNvSpPr txBox="1"/>
              <p:nvPr/>
            </p:nvSpPr>
            <p:spPr>
              <a:xfrm>
                <a:off x="7242048" y="4178664"/>
                <a:ext cx="2067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P-</a:t>
                </a:r>
                <a:r>
                  <a:rPr lang="en-US" dirty="0" err="1"/>
                  <a:t>værdi</a:t>
                </a:r>
                <a:r>
                  <a:rPr lang="en-US" dirty="0"/>
                  <a:t> ~= 0.5%</a:t>
                </a:r>
                <a:endParaRPr lang="da-DK" dirty="0"/>
              </a:p>
            </p:txBody>
          </p:sp>
        </mc:Choice>
        <mc:Fallback xmlns="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37EB31B9-4A96-1B1F-C1DB-FB8EA6CF0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48" y="4178664"/>
                <a:ext cx="2067041" cy="369332"/>
              </a:xfrm>
              <a:prstGeom prst="rect">
                <a:avLst/>
              </a:prstGeom>
              <a:blipFill>
                <a:blip r:embed="rId13"/>
                <a:stretch>
                  <a:fillRect l="-885" t="-6557" r="-1475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felt 28">
            <a:extLst>
              <a:ext uri="{FF2B5EF4-FFF2-40B4-BE49-F238E27FC236}">
                <a16:creationId xmlns:a16="http://schemas.microsoft.com/office/drawing/2014/main" id="{A04F68AC-52B4-7931-D84A-5908A60B84B2}"/>
              </a:ext>
            </a:extLst>
          </p:cNvPr>
          <p:cNvSpPr txBox="1"/>
          <p:nvPr/>
        </p:nvSpPr>
        <p:spPr>
          <a:xfrm>
            <a:off x="6956233" y="5455569"/>
            <a:ext cx="468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Temperatur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Charge Cycles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indflydelse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batteriets</a:t>
            </a:r>
            <a:r>
              <a:rPr lang="en-US" dirty="0"/>
              <a:t> </a:t>
            </a:r>
            <a:r>
              <a:rPr lang="en-US" dirty="0" err="1"/>
              <a:t>kapacitet</a:t>
            </a:r>
            <a:r>
              <a:rPr lang="en-US" dirty="0"/>
              <a:t>! Surprise..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772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F83A71C-4D30-9350-2E79-BC8A7BCE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76" y="1480653"/>
            <a:ext cx="8613648" cy="482168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C4E4DA6-3759-67E5-A93E-50B2005B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18" y="107609"/>
            <a:ext cx="7699428" cy="609684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F5289D47-20DF-E55D-9C8B-A309182B480A}"/>
              </a:ext>
            </a:extLst>
          </p:cNvPr>
          <p:cNvSpPr txBox="1"/>
          <p:nvPr/>
        </p:nvSpPr>
        <p:spPr>
          <a:xfrm>
            <a:off x="1682496" y="955037"/>
            <a:ext cx="4037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-&gt; </a:t>
            </a:r>
            <a:r>
              <a:rPr lang="en-US" sz="2800" dirty="0" err="1"/>
              <a:t>Størrelsen</a:t>
            </a:r>
            <a:r>
              <a:rPr lang="en-US" sz="2800" dirty="0"/>
              <a:t> </a:t>
            </a:r>
            <a:r>
              <a:rPr lang="en-US" sz="2800" dirty="0" err="1"/>
              <a:t>af</a:t>
            </a:r>
            <a:r>
              <a:rPr lang="en-US" sz="2800" dirty="0"/>
              <a:t> residuals</a:t>
            </a:r>
            <a:endParaRPr lang="da-DK" sz="2800" dirty="0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47052F71-33E2-81BB-EDFD-062BC522B3F3}"/>
              </a:ext>
            </a:extLst>
          </p:cNvPr>
          <p:cNvGrpSpPr/>
          <p:nvPr/>
        </p:nvGrpSpPr>
        <p:grpSpPr>
          <a:xfrm>
            <a:off x="6181344" y="3867696"/>
            <a:ext cx="1009440" cy="1052280"/>
            <a:chOff x="6181344" y="3867696"/>
            <a:chExt cx="1009440" cy="10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Håndskrift 7">
                  <a:extLst>
                    <a:ext uri="{FF2B5EF4-FFF2-40B4-BE49-F238E27FC236}">
                      <a16:creationId xmlns:a16="http://schemas.microsoft.com/office/drawing/2014/main" id="{CB89FDF1-FB50-D87E-DC06-EA14DF218FA8}"/>
                    </a:ext>
                  </a:extLst>
                </p14:cNvPr>
                <p14:cNvContentPartPr/>
                <p14:nvPr/>
              </p14:nvContentPartPr>
              <p14:xfrm>
                <a:off x="6181344" y="3867696"/>
                <a:ext cx="360" cy="360"/>
              </p14:xfrm>
            </p:contentPart>
          </mc:Choice>
          <mc:Fallback xmlns="">
            <p:pic>
              <p:nvPicPr>
                <p:cNvPr id="8" name="Håndskrift 7">
                  <a:extLst>
                    <a:ext uri="{FF2B5EF4-FFF2-40B4-BE49-F238E27FC236}">
                      <a16:creationId xmlns:a16="http://schemas.microsoft.com/office/drawing/2014/main" id="{CB89FDF1-FB50-D87E-DC06-EA14DF218F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72344" y="38590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7B7B550D-E032-680F-A441-54841192E82C}"/>
                    </a:ext>
                  </a:extLst>
                </p14:cNvPr>
                <p14:cNvContentPartPr/>
                <p14:nvPr/>
              </p14:nvContentPartPr>
              <p14:xfrm>
                <a:off x="6181344" y="3876336"/>
                <a:ext cx="1009440" cy="564480"/>
              </p14:xfrm>
            </p:contentPart>
          </mc:Choice>
          <mc:Fallback xmlns=""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7B7B550D-E032-680F-A441-54841192E8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72344" y="3867336"/>
                  <a:ext cx="10270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35911D71-F476-9508-5AB1-9FDEB940879F}"/>
                    </a:ext>
                  </a:extLst>
                </p14:cNvPr>
                <p14:cNvContentPartPr/>
                <p14:nvPr/>
              </p14:nvContentPartPr>
              <p14:xfrm>
                <a:off x="6300144" y="4572216"/>
                <a:ext cx="768600" cy="34776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35911D71-F476-9508-5AB1-9FDEB94087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1144" y="4563576"/>
                  <a:ext cx="786240" cy="36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kstfelt 11">
            <a:extLst>
              <a:ext uri="{FF2B5EF4-FFF2-40B4-BE49-F238E27FC236}">
                <a16:creationId xmlns:a16="http://schemas.microsoft.com/office/drawing/2014/main" id="{58E3CA70-4CEC-A1E6-611E-6A11EB0F897B}"/>
              </a:ext>
            </a:extLst>
          </p:cNvPr>
          <p:cNvSpPr txBox="1"/>
          <p:nvPr/>
        </p:nvSpPr>
        <p:spPr>
          <a:xfrm>
            <a:off x="7175424" y="4264430"/>
            <a:ext cx="246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Afvigelse</a:t>
            </a:r>
            <a:r>
              <a:rPr lang="en-US" dirty="0"/>
              <a:t> = residual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0A82B9AF-5278-8AC2-61DD-A3742BA3F531}"/>
                  </a:ext>
                </a:extLst>
              </p:cNvPr>
              <p:cNvSpPr txBox="1"/>
              <p:nvPr/>
            </p:nvSpPr>
            <p:spPr>
              <a:xfrm>
                <a:off x="4334256" y="5724144"/>
                <a:ext cx="3948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Små residuals -&gt;</a:t>
                </a:r>
                <a:r>
                  <a:rPr lang="en-US" dirty="0" err="1"/>
                  <a:t>Høj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/>
                  <a:t> og omvendt </a:t>
                </a:r>
                <a:r>
                  <a:rPr lang="da-DK" dirty="0">
                    <a:sym typeface="Wingdings" panose="05000000000000000000" pitchFamily="2" charset="2"/>
                  </a:rPr>
                  <a:t></a:t>
                </a:r>
                <a:endParaRPr lang="da-DK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0A82B9AF-5278-8AC2-61DD-A3742BA3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256" y="5724144"/>
                <a:ext cx="3948645" cy="369332"/>
              </a:xfrm>
              <a:prstGeom prst="rect">
                <a:avLst/>
              </a:prstGeom>
              <a:blipFill>
                <a:blip r:embed="rId10"/>
                <a:stretch>
                  <a:fillRect l="-1235" t="-9836" r="-154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34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B37AB3B5-7BED-F105-900D-373FD66C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4" y="98465"/>
            <a:ext cx="7699428" cy="609684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4706A7E-D16D-2B35-A9F2-DD9D34BD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" y="2313432"/>
            <a:ext cx="11694435" cy="3090672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16B87C35-E0D3-B3FE-CE20-47AF1A142035}"/>
              </a:ext>
            </a:extLst>
          </p:cNvPr>
          <p:cNvSpPr txBox="1"/>
          <p:nvPr/>
        </p:nvSpPr>
        <p:spPr>
          <a:xfrm>
            <a:off x="3813048" y="1271016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godt</a:t>
            </a:r>
            <a:r>
              <a:rPr lang="en-US" dirty="0"/>
              <a:t> passer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da-DK" dirty="0"/>
              <a:t>på datasættet”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3AEC619D-36E6-4027-DECC-ACCF7027C654}"/>
                  </a:ext>
                </a:extLst>
              </p:cNvPr>
              <p:cNvSpPr txBox="1"/>
              <p:nvPr/>
            </p:nvSpPr>
            <p:spPr>
              <a:xfrm>
                <a:off x="1627632" y="2128766"/>
                <a:ext cx="919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3AEC619D-36E6-4027-DECC-ACCF7027C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2128766"/>
                <a:ext cx="9190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CCEFF95A-61DB-D2C4-39B3-F8922F19A912}"/>
                  </a:ext>
                </a:extLst>
              </p:cNvPr>
              <p:cNvSpPr txBox="1"/>
              <p:nvPr/>
            </p:nvSpPr>
            <p:spPr>
              <a:xfrm>
                <a:off x="5546608" y="2165342"/>
                <a:ext cx="1095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≈0.7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CCEFF95A-61DB-D2C4-39B3-F8922F19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608" y="2165342"/>
                <a:ext cx="10954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C23606C5-9544-E8D1-6706-0AA965DC27CF}"/>
                  </a:ext>
                </a:extLst>
              </p:cNvPr>
              <p:cNvSpPr txBox="1"/>
              <p:nvPr/>
            </p:nvSpPr>
            <p:spPr>
              <a:xfrm>
                <a:off x="9356254" y="2165342"/>
                <a:ext cx="1095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≈0.3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C23606C5-9544-E8D1-6706-0AA965DC2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254" y="2165342"/>
                <a:ext cx="10954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46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27F12-AF79-85F6-6EF8-5DA0405C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Tilbage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..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D39FB48-33CE-3D49-EAC7-EC545EC9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572066"/>
            <a:ext cx="6268325" cy="45916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BBE4F2BB-522B-3B97-894F-163803BC2517}"/>
                  </a:ext>
                </a:extLst>
              </p14:cNvPr>
              <p14:cNvContentPartPr/>
              <p14:nvPr/>
            </p14:nvContentPartPr>
            <p14:xfrm>
              <a:off x="5372064" y="5833296"/>
              <a:ext cx="544320" cy="2844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BBE4F2BB-522B-3B97-894F-163803BC25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3424" y="5824656"/>
                <a:ext cx="561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B36918F1-865F-0925-F19E-7A25EAC94D93}"/>
                  </a:ext>
                </a:extLst>
              </p14:cNvPr>
              <p14:cNvContentPartPr/>
              <p14:nvPr/>
            </p14:nvContentPartPr>
            <p14:xfrm>
              <a:off x="2331144" y="2998296"/>
              <a:ext cx="997560" cy="274428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B36918F1-865F-0925-F19E-7A25EAC94D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2144" y="2989656"/>
                <a:ext cx="1015200" cy="27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530A950E-5797-2359-E5D1-D7B32DB6C8C0}"/>
                  </a:ext>
                </a:extLst>
              </p:cNvPr>
              <p:cNvSpPr txBox="1"/>
              <p:nvPr/>
            </p:nvSpPr>
            <p:spPr>
              <a:xfrm>
                <a:off x="281805" y="3002510"/>
                <a:ext cx="2364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da-DK" dirty="0"/>
                  <a:t>God fit og god model!!</a:t>
                </a:r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530A950E-5797-2359-E5D1-D7B32DB6C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5" y="3002510"/>
                <a:ext cx="2364686" cy="646331"/>
              </a:xfrm>
              <a:prstGeom prst="rect">
                <a:avLst/>
              </a:prstGeom>
              <a:blipFill>
                <a:blip r:embed="rId7"/>
                <a:stretch>
                  <a:fillRect l="-2062" r="-1546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9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AC415-901E-B1EF-48E4-B7C49067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130570"/>
            <a:ext cx="6053328" cy="469110"/>
          </a:xfrm>
        </p:spPr>
        <p:txBody>
          <a:bodyPr>
            <a:normAutofit fontScale="90000"/>
          </a:bodyPr>
          <a:lstStyle/>
          <a:p>
            <a:r>
              <a:rPr lang="en-US" dirty="0"/>
              <a:t>Plot </a:t>
            </a:r>
            <a:r>
              <a:rPr lang="en-US" dirty="0" err="1"/>
              <a:t>af</a:t>
            </a:r>
            <a:r>
              <a:rPr lang="en-US" dirty="0"/>
              <a:t> model over </a:t>
            </a:r>
            <a:r>
              <a:rPr lang="en-US" dirty="0" err="1"/>
              <a:t>batteri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945C37C-4E90-75E5-BF1B-017FBBCE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42" y="916531"/>
            <a:ext cx="8106906" cy="565864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C369DE2F-4C3C-F02B-DBBC-98FE4FD3681A}"/>
              </a:ext>
            </a:extLst>
          </p:cNvPr>
          <p:cNvSpPr txBox="1"/>
          <p:nvPr/>
        </p:nvSpPr>
        <p:spPr>
          <a:xfrm>
            <a:off x="338328" y="1691640"/>
            <a:ext cx="468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Subjektiv</a:t>
            </a:r>
            <a:r>
              <a:rPr lang="en-US" dirty="0"/>
              <a:t> </a:t>
            </a:r>
            <a:r>
              <a:rPr lang="en-US" dirty="0" err="1"/>
              <a:t>vurdering</a:t>
            </a:r>
            <a:r>
              <a:rPr lang="en-US" dirty="0"/>
              <a:t> = </a:t>
            </a:r>
            <a:r>
              <a:rPr lang="en-US" dirty="0" err="1"/>
              <a:t>små</a:t>
            </a:r>
            <a:r>
              <a:rPr lang="en-US" dirty="0"/>
              <a:t> </a:t>
            </a:r>
            <a:r>
              <a:rPr lang="en-US" dirty="0" err="1"/>
              <a:t>residuels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god fit.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934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DF107-C274-4573-D38D-A48D55C7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924" y="127381"/>
            <a:ext cx="1978152" cy="787019"/>
          </a:xfrm>
        </p:spPr>
        <p:txBody>
          <a:bodyPr/>
          <a:lstStyle/>
          <a:p>
            <a:r>
              <a:rPr lang="en-US" dirty="0"/>
              <a:t>F-test 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7B9F6EA-F508-B691-BAB1-69DE6A9A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40" y="914400"/>
            <a:ext cx="10141625" cy="39319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9EF7A7F-4566-7EFF-A1C7-073DB77EA44E}"/>
              </a:ext>
            </a:extLst>
          </p:cNvPr>
          <p:cNvSpPr txBox="1"/>
          <p:nvPr/>
        </p:nvSpPr>
        <p:spPr>
          <a:xfrm>
            <a:off x="3154680" y="1571391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Vores null-</a:t>
            </a:r>
            <a:r>
              <a:rPr lang="en-US" sz="2800" dirty="0" err="1"/>
              <a:t>hypotese</a:t>
            </a:r>
            <a:r>
              <a:rPr lang="en-US" sz="2800" dirty="0"/>
              <a:t> </a:t>
            </a:r>
            <a:r>
              <a:rPr lang="en-US" sz="2800" dirty="0" err="1"/>
              <a:t>må</a:t>
            </a:r>
            <a:r>
              <a:rPr lang="en-US" sz="2800" dirty="0"/>
              <a:t> </a:t>
            </a:r>
            <a:r>
              <a:rPr lang="en-US" sz="2800" dirty="0" err="1"/>
              <a:t>være</a:t>
            </a:r>
            <a:endParaRPr lang="da-DK" sz="28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838A163E-79ED-25C2-B0F1-4D86B642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73" y="2065665"/>
            <a:ext cx="5866572" cy="1146648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28ACAD89-894C-86B0-8309-D5254987B4A2}"/>
              </a:ext>
            </a:extLst>
          </p:cNvPr>
          <p:cNvSpPr txBox="1"/>
          <p:nvPr/>
        </p:nvSpPr>
        <p:spPr>
          <a:xfrm>
            <a:off x="2521663" y="3009421"/>
            <a:ext cx="71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(Vi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tidligere</a:t>
            </a:r>
            <a:r>
              <a:rPr lang="en-US" dirty="0"/>
              <a:t> at det er.. Unlikely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C3C66C0-92BD-AFC9-AC85-C0782599E3BE}"/>
              </a:ext>
            </a:extLst>
          </p:cNvPr>
          <p:cNvSpPr txBox="1"/>
          <p:nvPr/>
        </p:nvSpPr>
        <p:spPr>
          <a:xfrm>
            <a:off x="110343" y="3975378"/>
            <a:ext cx="27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</a:t>
            </a:r>
            <a:r>
              <a:rPr lang="en-US" dirty="0" err="1"/>
              <a:t>statistikken</a:t>
            </a:r>
            <a:r>
              <a:rPr lang="en-US" dirty="0"/>
              <a:t> </a:t>
            </a:r>
            <a:r>
              <a:rPr lang="en-US" dirty="0" err="1"/>
              <a:t>findes</a:t>
            </a:r>
            <a:r>
              <a:rPr lang="en-US" dirty="0"/>
              <a:t> med 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F2C68228-C31B-6F01-CAE4-D021057B6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45" y="3490382"/>
            <a:ext cx="4824539" cy="1273482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2F5D6C3C-1704-2755-0B38-DC733CC18D9C}"/>
              </a:ext>
            </a:extLst>
          </p:cNvPr>
          <p:cNvSpPr txBox="1"/>
          <p:nvPr/>
        </p:nvSpPr>
        <p:spPr>
          <a:xfrm>
            <a:off x="110343" y="4645040"/>
            <a:ext cx="22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 </a:t>
            </a:r>
            <a:r>
              <a:rPr lang="en-US" dirty="0" err="1"/>
              <a:t>tidligere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flg</a:t>
            </a:r>
            <a:r>
              <a:rPr lang="en-US" dirty="0"/>
              <a:t>.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58D0427C-A1FC-F712-A499-FBFDCCC071A6}"/>
                  </a:ext>
                </a:extLst>
              </p:cNvPr>
              <p:cNvSpPr txBox="1"/>
              <p:nvPr/>
            </p:nvSpPr>
            <p:spPr>
              <a:xfrm flipH="1">
                <a:off x="2889026" y="5101883"/>
                <a:ext cx="3392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/>
                  <a:t> = antal observation = 61 i datasættet</a:t>
                </a:r>
              </a:p>
            </p:txBody>
          </p:sp>
        </mc:Choice>
        <mc:Fallback xmlns="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58D0427C-A1FC-F712-A499-FBFDCCC07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89026" y="5101883"/>
                <a:ext cx="3392424" cy="646331"/>
              </a:xfrm>
              <a:prstGeom prst="rect">
                <a:avLst/>
              </a:prstGeom>
              <a:blipFill>
                <a:blip r:embed="rId6"/>
                <a:stretch>
                  <a:fillRect l="-1619" t="-4717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2C68B209-F4DB-903F-798A-3A50BD295E82}"/>
                  </a:ext>
                </a:extLst>
              </p14:cNvPr>
              <p14:cNvContentPartPr/>
              <p14:nvPr/>
            </p14:nvContentPartPr>
            <p14:xfrm>
              <a:off x="3104318" y="4735783"/>
              <a:ext cx="3143880" cy="34812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2C68B209-F4DB-903F-798A-3A50BD295E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5318" y="4727143"/>
                <a:ext cx="316152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e 22">
            <a:extLst>
              <a:ext uri="{FF2B5EF4-FFF2-40B4-BE49-F238E27FC236}">
                <a16:creationId xmlns:a16="http://schemas.microsoft.com/office/drawing/2014/main" id="{ED783468-A5B3-1B62-73B5-429CBAFB8FFC}"/>
              </a:ext>
            </a:extLst>
          </p:cNvPr>
          <p:cNvGrpSpPr/>
          <p:nvPr/>
        </p:nvGrpSpPr>
        <p:grpSpPr>
          <a:xfrm>
            <a:off x="6849758" y="4744783"/>
            <a:ext cx="375120" cy="485280"/>
            <a:chOff x="7653384" y="5156856"/>
            <a:chExt cx="3751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4BCCB3F6-0AA2-7525-701F-2BB72DC25771}"/>
                    </a:ext>
                  </a:extLst>
                </p14:cNvPr>
                <p14:cNvContentPartPr/>
                <p14:nvPr/>
              </p14:nvContentPartPr>
              <p14:xfrm>
                <a:off x="7653384" y="5156856"/>
                <a:ext cx="370440" cy="48456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4BCCB3F6-0AA2-7525-701F-2BB72DC257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44744" y="5148216"/>
                  <a:ext cx="3880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8F574A1C-7BC8-AAE0-5497-E803EEA2E4AD}"/>
                    </a:ext>
                  </a:extLst>
                </p14:cNvPr>
                <p14:cNvContentPartPr/>
                <p14:nvPr/>
              </p14:nvContentPartPr>
              <p14:xfrm>
                <a:off x="8018784" y="5459976"/>
                <a:ext cx="9720" cy="182160"/>
              </p14:xfrm>
            </p:contentPart>
          </mc:Choice>
          <mc:Fallback xmlns=""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8F574A1C-7BC8-AAE0-5497-E803EEA2E4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09784" y="5450976"/>
                  <a:ext cx="27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DDDB1B6E-1C6E-87CE-0A14-6582CDC70776}"/>
                    </a:ext>
                  </a:extLst>
                </p14:cNvPr>
                <p14:cNvContentPartPr/>
                <p14:nvPr/>
              </p14:nvContentPartPr>
              <p14:xfrm>
                <a:off x="7800264" y="5641776"/>
                <a:ext cx="200880" cy="360"/>
              </p14:xfrm>
            </p:contentPart>
          </mc:Choice>
          <mc:Fallback xmlns=""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DDDB1B6E-1C6E-87CE-0A14-6582CDC707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91264" y="5632776"/>
                  <a:ext cx="2185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31DBD7B2-8FFC-60FC-57E0-5FE50C14A6A0}"/>
                  </a:ext>
                </a:extLst>
              </p:cNvPr>
              <p:cNvSpPr txBox="1"/>
              <p:nvPr/>
            </p:nvSpPr>
            <p:spPr>
              <a:xfrm>
                <a:off x="6171343" y="5247323"/>
                <a:ext cx="2720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a-DK" dirty="0"/>
                  <a:t> = antal variable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31DBD7B2-8FFC-60FC-57E0-5FE50C14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343" y="5247323"/>
                <a:ext cx="2720104" cy="369332"/>
              </a:xfrm>
              <a:prstGeom prst="rect">
                <a:avLst/>
              </a:prstGeom>
              <a:blipFill>
                <a:blip r:embed="rId1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Billede 27">
            <a:extLst>
              <a:ext uri="{FF2B5EF4-FFF2-40B4-BE49-F238E27FC236}">
                <a16:creationId xmlns:a16="http://schemas.microsoft.com/office/drawing/2014/main" id="{E4EA786B-FF81-1DF1-E24E-6A4E837C71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23464" y="2935916"/>
            <a:ext cx="3400900" cy="22386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6584F068-047C-C149-AB3F-3C641AAB8F7A}"/>
                  </a:ext>
                </a:extLst>
              </p14:cNvPr>
              <p14:cNvContentPartPr/>
              <p14:nvPr/>
            </p14:nvContentPartPr>
            <p14:xfrm>
              <a:off x="7653384" y="3905856"/>
              <a:ext cx="722880" cy="41004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6584F068-047C-C149-AB3F-3C641AAB8F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44744" y="3897216"/>
                <a:ext cx="740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47167173-8C81-8E8B-52C1-64F06DF742CC}"/>
                  </a:ext>
                </a:extLst>
              </p:cNvPr>
              <p:cNvSpPr txBox="1"/>
              <p:nvPr/>
            </p:nvSpPr>
            <p:spPr>
              <a:xfrm>
                <a:off x="8423177" y="5825971"/>
                <a:ext cx="31694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=1030.724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47167173-8C81-8E8B-52C1-64F06DF7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77" y="5825971"/>
                <a:ext cx="316948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Håndskrift 30">
                <a:extLst>
                  <a:ext uri="{FF2B5EF4-FFF2-40B4-BE49-F238E27FC236}">
                    <a16:creationId xmlns:a16="http://schemas.microsoft.com/office/drawing/2014/main" id="{4D8E53CD-E940-CBE0-0565-72F4BE980104}"/>
                  </a:ext>
                </a:extLst>
              </p14:cNvPr>
              <p14:cNvContentPartPr/>
              <p14:nvPr/>
            </p14:nvContentPartPr>
            <p14:xfrm>
              <a:off x="9080424" y="5074776"/>
              <a:ext cx="858960" cy="823320"/>
            </p14:xfrm>
          </p:contentPart>
        </mc:Choice>
        <mc:Fallback xmlns="">
          <p:pic>
            <p:nvPicPr>
              <p:cNvPr id="31" name="Håndskrift 30">
                <a:extLst>
                  <a:ext uri="{FF2B5EF4-FFF2-40B4-BE49-F238E27FC236}">
                    <a16:creationId xmlns:a16="http://schemas.microsoft.com/office/drawing/2014/main" id="{4D8E53CD-E940-CBE0-0565-72F4BE9801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71784" y="5065776"/>
                <a:ext cx="876600" cy="840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46F7C290-2402-502E-AC0A-DAB1F332083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3467" y="4975900"/>
            <a:ext cx="136226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4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6A91-52D6-D8EA-F101-F5935715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Plot </a:t>
            </a:r>
            <a:r>
              <a:rPr lang="en-US" dirty="0" err="1"/>
              <a:t>af</a:t>
            </a:r>
            <a:r>
              <a:rPr lang="en-US" dirty="0"/>
              <a:t> f-</a:t>
            </a:r>
            <a:r>
              <a:rPr lang="en-US" dirty="0" err="1"/>
              <a:t>dist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892A78B1-B773-018E-F8CA-004029E725C7}"/>
                  </a:ext>
                </a:extLst>
              </p:cNvPr>
              <p:cNvSpPr txBox="1"/>
              <p:nvPr/>
            </p:nvSpPr>
            <p:spPr>
              <a:xfrm>
                <a:off x="1908048" y="1133856"/>
                <a:ext cx="6371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sub>
                    </m:sSub>
                  </m:oMath>
                </a14:m>
                <a:r>
                  <a:rPr lang="da-DK" dirty="0"/>
                  <a:t> kræver 2 parametre.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a-DK" dirty="0"/>
                  <a:t> og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−1=57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892A78B1-B773-018E-F8CA-004029E72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48" y="1133856"/>
                <a:ext cx="6371424" cy="369332"/>
              </a:xfrm>
              <a:prstGeom prst="rect">
                <a:avLst/>
              </a:prstGeom>
              <a:blipFill>
                <a:blip r:embed="rId2"/>
                <a:stretch>
                  <a:fillRect l="-287"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5FB5FCD3-9825-9F5B-C0AB-424C1677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0" y="1728426"/>
            <a:ext cx="6371424" cy="501468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D4F6FEC1-3B2B-1612-543F-C181C50EE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017" y="4933108"/>
            <a:ext cx="1762371" cy="1810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1ECF6618-D68E-3F1B-93A8-CB887AE6054E}"/>
                  </a:ext>
                </a:extLst>
              </p14:cNvPr>
              <p14:cNvContentPartPr/>
              <p14:nvPr/>
            </p14:nvContentPartPr>
            <p14:xfrm>
              <a:off x="6016824" y="6089616"/>
              <a:ext cx="6004800" cy="8388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1ECF6618-D68E-3F1B-93A8-CB887AE605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7824" y="6080616"/>
                <a:ext cx="6022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218A7847-A938-3930-E19B-6E29E599239B}"/>
                  </a:ext>
                </a:extLst>
              </p:cNvPr>
              <p:cNvSpPr txBox="1"/>
              <p:nvPr/>
            </p:nvSpPr>
            <p:spPr>
              <a:xfrm>
                <a:off x="10037794" y="5707280"/>
                <a:ext cx="1456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=1032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218A7847-A938-3930-E19B-6E29E599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794" y="5707280"/>
                <a:ext cx="14564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felt 10">
            <a:extLst>
              <a:ext uri="{FF2B5EF4-FFF2-40B4-BE49-F238E27FC236}">
                <a16:creationId xmlns:a16="http://schemas.microsoft.com/office/drawing/2014/main" id="{498E2D3E-0194-074B-EAFF-952232951D6C}"/>
              </a:ext>
            </a:extLst>
          </p:cNvPr>
          <p:cNvSpPr txBox="1"/>
          <p:nvPr/>
        </p:nvSpPr>
        <p:spPr>
          <a:xfrm>
            <a:off x="8279472" y="4563776"/>
            <a:ext cx="14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Mars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FAA8C8FA-9710-243E-5CED-35BCCE200518}"/>
                  </a:ext>
                </a:extLst>
              </p14:cNvPr>
              <p14:cNvContentPartPr/>
              <p14:nvPr/>
            </p14:nvContentPartPr>
            <p14:xfrm>
              <a:off x="10900224" y="4032216"/>
              <a:ext cx="451440" cy="162036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FAA8C8FA-9710-243E-5CED-35BCCE2005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91584" y="4023576"/>
                <a:ext cx="469080" cy="16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DEC3729E-AFE8-835E-97F1-8AAEB8C40791}"/>
                  </a:ext>
                </a:extLst>
              </p:cNvPr>
              <p:cNvSpPr txBox="1"/>
              <p:nvPr/>
            </p:nvSpPr>
            <p:spPr>
              <a:xfrm>
                <a:off x="9209212" y="2525650"/>
                <a:ext cx="267445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Ekstremt </a:t>
                </a:r>
                <a:r>
                  <a:rPr lang="en-US" dirty="0" err="1"/>
                  <a:t>usandsynligt</a:t>
                </a:r>
                <a:r>
                  <a:rPr lang="en-US" dirty="0"/>
                  <a:t> 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dirty="0"/>
              </a:p>
              <a:p>
                <a:r>
                  <a:rPr lang="da-DK" dirty="0"/>
                  <a:t>Vi kører med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da-DK" dirty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DEC3729E-AFE8-835E-97F1-8AAEB8C40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12" y="2525650"/>
                <a:ext cx="2674450" cy="1477328"/>
              </a:xfrm>
              <a:prstGeom prst="rect">
                <a:avLst/>
              </a:prstGeom>
              <a:blipFill>
                <a:blip r:embed="rId10"/>
                <a:stretch>
                  <a:fillRect l="-2055" t="-1646" r="-91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39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34DF136-4BC8-D516-AAD9-2C98139B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1014075"/>
            <a:ext cx="10964805" cy="4829849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4E1BF0B8-B677-B1EE-C6CA-B59F72A760E2}"/>
              </a:ext>
            </a:extLst>
          </p:cNvPr>
          <p:cNvSpPr txBox="1"/>
          <p:nvPr/>
        </p:nvSpPr>
        <p:spPr>
          <a:xfrm>
            <a:off x="4267200" y="247650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“capacity loss”</a:t>
            </a:r>
          </a:p>
          <a:p>
            <a:r>
              <a:rPr lang="en-US" dirty="0"/>
              <a:t>FEC = “</a:t>
            </a:r>
            <a:r>
              <a:rPr lang="en-US" dirty="0" err="1"/>
              <a:t>antal</a:t>
            </a:r>
            <a:r>
              <a:rPr lang="en-US" dirty="0"/>
              <a:t> charge cycles”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550DA83-FF8A-C3CD-217B-01395A18B8AF}"/>
              </a:ext>
            </a:extLst>
          </p:cNvPr>
          <p:cNvSpPr txBox="1"/>
          <p:nvPr/>
        </p:nvSpPr>
        <p:spPr>
          <a:xfrm>
            <a:off x="4791075" y="6143625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plotter..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30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17EA-E3E8-AF12-F89B-117B838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Interaction </a:t>
            </a:r>
            <a:r>
              <a:rPr lang="en-US" dirty="0" err="1"/>
              <a:t>mellem</a:t>
            </a:r>
            <a:r>
              <a:rPr lang="en-US" dirty="0"/>
              <a:t> temperature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logFEC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EDB5E23-B78C-AFB4-582B-895796DE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915865"/>
            <a:ext cx="10621857" cy="838317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A57B7D7A-AB1E-B548-CBC5-5EA110D16A9D}"/>
              </a:ext>
            </a:extLst>
          </p:cNvPr>
          <p:cNvSpPr txBox="1"/>
          <p:nvPr/>
        </p:nvSpPr>
        <p:spPr>
          <a:xfrm>
            <a:off x="322326" y="2462455"/>
            <a:ext cx="4779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-Vi tester om predictors </a:t>
            </a:r>
            <a:r>
              <a:rPr lang="en-US" dirty="0" err="1"/>
              <a:t>LogFEC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Temperatur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påvirker</a:t>
            </a:r>
            <a:r>
              <a:rPr lang="en-US" dirty="0"/>
              <a:t> </a:t>
            </a:r>
            <a:r>
              <a:rPr lang="en-US" dirty="0" err="1"/>
              <a:t>hinanden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model. </a:t>
            </a:r>
            <a:endParaRPr lang="da-DK" dirty="0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0A32601C-98EC-68FD-897F-D8CFFFDF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60" y="1645760"/>
            <a:ext cx="5225203" cy="4846453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9BFD2CCA-EAE3-A70A-CBAE-5A520CBC7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322" y="3486239"/>
            <a:ext cx="866896" cy="295316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8F48912A-8373-17B9-51FC-D32E5420B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218" y="3472216"/>
            <a:ext cx="857370" cy="276264"/>
          </a:xfrm>
          <a:prstGeom prst="rect">
            <a:avLst/>
          </a:prstGeom>
        </p:spPr>
      </p:pic>
      <p:grpSp>
        <p:nvGrpSpPr>
          <p:cNvPr id="22" name="Gruppe 21">
            <a:extLst>
              <a:ext uri="{FF2B5EF4-FFF2-40B4-BE49-F238E27FC236}">
                <a16:creationId xmlns:a16="http://schemas.microsoft.com/office/drawing/2014/main" id="{7E862BF0-E69E-F8BC-9013-F6691CA6786F}"/>
              </a:ext>
            </a:extLst>
          </p:cNvPr>
          <p:cNvGrpSpPr/>
          <p:nvPr/>
        </p:nvGrpSpPr>
        <p:grpSpPr>
          <a:xfrm>
            <a:off x="4467375" y="1990005"/>
            <a:ext cx="3762720" cy="1138680"/>
            <a:chOff x="4467375" y="1990005"/>
            <a:chExt cx="3762720" cy="11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D15697C3-23A9-DD21-8094-E3E8A9AD0C98}"/>
                    </a:ext>
                  </a:extLst>
                </p14:cNvPr>
                <p14:cNvContentPartPr/>
                <p14:nvPr/>
              </p14:nvContentPartPr>
              <p14:xfrm>
                <a:off x="6639255" y="1990005"/>
                <a:ext cx="1590840" cy="4896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D15697C3-23A9-DD21-8094-E3E8A9AD0C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30255" y="1981365"/>
                  <a:ext cx="1608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C1FD8254-7406-4A53-12DE-7F644B3FC227}"/>
                    </a:ext>
                  </a:extLst>
                </p14:cNvPr>
                <p14:cNvContentPartPr/>
                <p14:nvPr/>
              </p14:nvContentPartPr>
              <p14:xfrm>
                <a:off x="4467375" y="2066685"/>
                <a:ext cx="2171520" cy="1062000"/>
              </p14:xfrm>
            </p:contentPart>
          </mc:Choice>
          <mc:Fallback xmlns=""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C1FD8254-7406-4A53-12DE-7F644B3FC2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8735" y="2057685"/>
                  <a:ext cx="2189160" cy="10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3816ADA3-48B9-9635-498B-607FD6A85370}"/>
                  </a:ext>
                </a:extLst>
              </p14:cNvPr>
              <p14:cNvContentPartPr/>
              <p14:nvPr/>
            </p14:nvContentPartPr>
            <p14:xfrm>
              <a:off x="3570255" y="3124005"/>
              <a:ext cx="906480" cy="44604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3816ADA3-48B9-9635-498B-607FD6A853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1255" y="3115005"/>
                <a:ext cx="92412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kstfelt 23">
            <a:extLst>
              <a:ext uri="{FF2B5EF4-FFF2-40B4-BE49-F238E27FC236}">
                <a16:creationId xmlns:a16="http://schemas.microsoft.com/office/drawing/2014/main" id="{73A36C4A-21F0-AE77-DD7A-E2E2C749A76E}"/>
              </a:ext>
            </a:extLst>
          </p:cNvPr>
          <p:cNvSpPr txBox="1"/>
          <p:nvPr/>
        </p:nvSpPr>
        <p:spPr>
          <a:xfrm>
            <a:off x="358321" y="6219825"/>
            <a:ext cx="450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burger </a:t>
            </a:r>
            <a:r>
              <a:rPr lang="en-US" dirty="0" err="1"/>
              <a:t>anova</a:t>
            </a:r>
            <a:r>
              <a:rPr lang="en-US" dirty="0"/>
              <a:t>() </a:t>
            </a:r>
            <a:r>
              <a:rPr lang="en-US" dirty="0" err="1"/>
              <a:t>på</a:t>
            </a:r>
            <a:r>
              <a:rPr lang="en-US" dirty="0"/>
              <a:t> den nye linear model -&gt;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638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445BC16-6E67-F8B7-D31D-5A0AAC9A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6" y="2381080"/>
            <a:ext cx="10964805" cy="243874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E02F612-224D-F119-2F8D-4EE3F40D7EDD}"/>
              </a:ext>
            </a:extLst>
          </p:cNvPr>
          <p:cNvSpPr txBox="1"/>
          <p:nvPr/>
        </p:nvSpPr>
        <p:spPr>
          <a:xfrm>
            <a:off x="5086338" y="20002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Anova()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412D070-8365-03CA-DDB7-39108113772A}"/>
              </a:ext>
            </a:extLst>
          </p:cNvPr>
          <p:cNvSpPr txBox="1"/>
          <p:nvPr/>
        </p:nvSpPr>
        <p:spPr>
          <a:xfrm>
            <a:off x="3422324" y="637315"/>
            <a:ext cx="668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 </a:t>
            </a:r>
            <a:r>
              <a:rPr lang="en-US" dirty="0" err="1"/>
              <a:t>vores</a:t>
            </a:r>
            <a:r>
              <a:rPr lang="en-US" dirty="0"/>
              <a:t> “interaction” led </a:t>
            </a:r>
            <a:r>
              <a:rPr lang="en-US" dirty="0" err="1"/>
              <a:t>nogen</a:t>
            </a:r>
            <a:r>
              <a:rPr lang="en-US" dirty="0"/>
              <a:t> effect? (Har de same </a:t>
            </a:r>
            <a:r>
              <a:rPr lang="en-US" dirty="0" err="1"/>
              <a:t>hældning</a:t>
            </a:r>
            <a:r>
              <a:rPr lang="en-US" dirty="0"/>
              <a:t>)</a:t>
            </a:r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61C6565-BA15-061B-8890-9CB6FBB9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53" y="1023646"/>
            <a:ext cx="2358698" cy="477194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AB0FA97F-C83C-5106-3B65-0B2C0E93E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928" y="1547882"/>
            <a:ext cx="924022" cy="678578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CDD54538-D969-6A38-1355-38F979C24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54825"/>
            <a:ext cx="911278" cy="772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7B498FC0-6C50-5077-769F-9BDF53E91CC5}"/>
                  </a:ext>
                </a:extLst>
              </p14:cNvPr>
              <p14:cNvContentPartPr/>
              <p14:nvPr/>
            </p14:nvContentPartPr>
            <p14:xfrm>
              <a:off x="6133815" y="1504725"/>
              <a:ext cx="171000" cy="17244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7B498FC0-6C50-5077-769F-9BDF53E91C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5175" y="1495725"/>
                <a:ext cx="188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0A716454-B5D9-B22A-6DDE-B787D2A3584F}"/>
                  </a:ext>
                </a:extLst>
              </p14:cNvPr>
              <p14:cNvContentPartPr/>
              <p14:nvPr/>
            </p14:nvContentPartPr>
            <p14:xfrm>
              <a:off x="5064255" y="1552605"/>
              <a:ext cx="345960" cy="20664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0A716454-B5D9-B22A-6DDE-B787D2A358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5615" y="1543605"/>
                <a:ext cx="3636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39BB1B69-2CA6-EEC0-024F-0070EE043552}"/>
                  </a:ext>
                </a:extLst>
              </p14:cNvPr>
              <p14:cNvContentPartPr/>
              <p14:nvPr/>
            </p14:nvContentPartPr>
            <p14:xfrm>
              <a:off x="10359855" y="4438365"/>
              <a:ext cx="994320" cy="8712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39BB1B69-2CA6-EEC0-024F-0070EE0435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50855" y="4429365"/>
                <a:ext cx="10119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36872339-145F-E549-8791-C024036EB561}"/>
                  </a:ext>
                </a:extLst>
              </p14:cNvPr>
              <p14:cNvContentPartPr/>
              <p14:nvPr/>
            </p14:nvContentPartPr>
            <p14:xfrm>
              <a:off x="9429615" y="4650405"/>
              <a:ext cx="959760" cy="5504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36872339-145F-E549-8791-C024036EB5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0975" y="4641405"/>
                <a:ext cx="977400" cy="5680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kstfelt 21">
            <a:extLst>
              <a:ext uri="{FF2B5EF4-FFF2-40B4-BE49-F238E27FC236}">
                <a16:creationId xmlns:a16="http://schemas.microsoft.com/office/drawing/2014/main" id="{29416C85-7329-8066-6E70-569E867EBF32}"/>
              </a:ext>
            </a:extLst>
          </p:cNvPr>
          <p:cNvSpPr txBox="1"/>
          <p:nvPr/>
        </p:nvSpPr>
        <p:spPr>
          <a:xfrm>
            <a:off x="8286750" y="5200845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</a:t>
            </a:r>
            <a:r>
              <a:rPr lang="en-US" dirty="0" err="1"/>
              <a:t>værdi</a:t>
            </a:r>
            <a:r>
              <a:rPr lang="en-US" dirty="0"/>
              <a:t> = 3.26%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67A0CA24-D7C5-48FB-68C5-5E8540C4E809}"/>
                  </a:ext>
                </a:extLst>
              </p:cNvPr>
              <p:cNvSpPr txBox="1"/>
              <p:nvPr/>
            </p:nvSpPr>
            <p:spPr>
              <a:xfrm>
                <a:off x="6971346" y="5547922"/>
                <a:ext cx="48649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Usandsynlig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er sand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 </a:t>
                </a:r>
                <a:r>
                  <a:rPr lang="en-US" dirty="0" err="1"/>
                  <a:t>har</a:t>
                </a:r>
                <a:r>
                  <a:rPr lang="en-US" dirty="0"/>
                  <a:t> </a:t>
                </a:r>
                <a:r>
                  <a:rPr lang="en-US" dirty="0" err="1"/>
                  <a:t>forskellig</a:t>
                </a:r>
                <a:r>
                  <a:rPr lang="en-US" dirty="0"/>
                  <a:t> </a:t>
                </a:r>
                <a:r>
                  <a:rPr lang="en-US" dirty="0" err="1"/>
                  <a:t>hældning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påvirker</a:t>
                </a:r>
                <a:r>
                  <a:rPr lang="en-US" dirty="0"/>
                  <a:t> </a:t>
                </a:r>
                <a:r>
                  <a:rPr lang="en-US" dirty="0" err="1"/>
                  <a:t>hinanden</a:t>
                </a:r>
                <a:endParaRPr lang="da-DK" dirty="0"/>
              </a:p>
            </p:txBody>
          </p:sp>
        </mc:Choice>
        <mc:Fallback xmlns="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67A0CA24-D7C5-48FB-68C5-5E8540C4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346" y="5547922"/>
                <a:ext cx="4864986" cy="646331"/>
              </a:xfrm>
              <a:prstGeom prst="rect">
                <a:avLst/>
              </a:prstGeom>
              <a:blipFill>
                <a:blip r:embed="rId14"/>
                <a:stretch>
                  <a:fillRect l="-1128" t="-3774" r="-251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EECE1CE1-F8FA-6879-F024-3A197491775F}"/>
                  </a:ext>
                </a:extLst>
              </p14:cNvPr>
              <p14:cNvContentPartPr/>
              <p14:nvPr/>
            </p14:nvContentPartPr>
            <p14:xfrm>
              <a:off x="6953175" y="1304925"/>
              <a:ext cx="628920" cy="3816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EECE1CE1-F8FA-6879-F024-3A19749177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44535" y="1295925"/>
                <a:ext cx="646560" cy="55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kstfelt 24">
            <a:extLst>
              <a:ext uri="{FF2B5EF4-FFF2-40B4-BE49-F238E27FC236}">
                <a16:creationId xmlns:a16="http://schemas.microsoft.com/office/drawing/2014/main" id="{85DD84CA-FCF8-FC16-0BA3-C8BF7EEFB8F8}"/>
              </a:ext>
            </a:extLst>
          </p:cNvPr>
          <p:cNvSpPr txBox="1"/>
          <p:nvPr/>
        </p:nvSpPr>
        <p:spPr>
          <a:xfrm>
            <a:off x="7558951" y="1126926"/>
            <a:ext cx="320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“De </a:t>
            </a:r>
            <a:r>
              <a:rPr lang="en-US" dirty="0" err="1"/>
              <a:t>påvirker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hinanden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 “</a:t>
            </a:r>
            <a:endParaRPr lang="da-DK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3A88B224-9DC7-E142-626F-58E1D2A5B23F}"/>
              </a:ext>
            </a:extLst>
          </p:cNvPr>
          <p:cNvSpPr txBox="1"/>
          <p:nvPr/>
        </p:nvSpPr>
        <p:spPr>
          <a:xfrm>
            <a:off x="268223" y="6233858"/>
            <a:ext cx="115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  <a:r>
              <a:rPr lang="en-US" sz="2400" dirty="0" err="1"/>
              <a:t>Højere</a:t>
            </a:r>
            <a:r>
              <a:rPr lang="en-US" sz="2400" dirty="0"/>
              <a:t> temperature </a:t>
            </a:r>
            <a:r>
              <a:rPr lang="en-US" sz="2400" dirty="0" err="1"/>
              <a:t>har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effekt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mængden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lad/</a:t>
            </a:r>
            <a:r>
              <a:rPr lang="en-US" sz="2400" dirty="0" err="1"/>
              <a:t>afladningscyklusser</a:t>
            </a:r>
            <a:r>
              <a:rPr lang="en-US" sz="2400" dirty="0"/>
              <a:t>. </a:t>
            </a:r>
            <a:r>
              <a:rPr lang="en-US" sz="2400" dirty="0" err="1"/>
              <a:t>Intuitivt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40981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98466-A6F3-C81E-B38F-840100A7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Plot med/</a:t>
            </a:r>
            <a:r>
              <a:rPr lang="en-US" dirty="0" err="1"/>
              <a:t>uden</a:t>
            </a:r>
            <a:r>
              <a:rPr lang="en-US" dirty="0"/>
              <a:t> interaction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9F8574B-368E-E514-D594-FF46CBE3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676275"/>
            <a:ext cx="5544324" cy="30484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72FED13-B7FF-0DF3-9232-67932E3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1" y="2025032"/>
            <a:ext cx="5503415" cy="399097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4A732D62-0280-DD9B-D0B9-A3680C28C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573" y="1814572"/>
            <a:ext cx="5408906" cy="420143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C0EF8FBB-CDB4-B651-FE15-29A23406C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6108" y="3942443"/>
            <a:ext cx="771633" cy="100026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1251248C-EF7F-BDBC-9DAD-BD8EDE3C20EC}"/>
              </a:ext>
            </a:extLst>
          </p:cNvPr>
          <p:cNvSpPr txBox="1"/>
          <p:nvPr/>
        </p:nvSpPr>
        <p:spPr>
          <a:xfrm>
            <a:off x="7570965" y="1159594"/>
            <a:ext cx="2834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 interactions</a:t>
            </a:r>
            <a:endParaRPr lang="da-DK" sz="2800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BD9F5C7-7802-57AA-4E66-15D54EF722D9}"/>
              </a:ext>
            </a:extLst>
          </p:cNvPr>
          <p:cNvSpPr txBox="1"/>
          <p:nvPr/>
        </p:nvSpPr>
        <p:spPr>
          <a:xfrm>
            <a:off x="1304925" y="1153201"/>
            <a:ext cx="3049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UDEN interactions</a:t>
            </a:r>
            <a:endParaRPr lang="da-DK" sz="2800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6FEDDB99-399A-5CBD-95F6-3AFF641DDABD}"/>
              </a:ext>
            </a:extLst>
          </p:cNvPr>
          <p:cNvSpPr txBox="1"/>
          <p:nvPr/>
        </p:nvSpPr>
        <p:spPr>
          <a:xfrm>
            <a:off x="3393798" y="6013650"/>
            <a:ext cx="756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 </a:t>
            </a:r>
            <a:r>
              <a:rPr lang="en-US" dirty="0" err="1"/>
              <a:t>ændring</a:t>
            </a:r>
            <a:r>
              <a:rPr lang="en-US" dirty="0"/>
              <a:t> I slopes -&gt;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ændring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US" dirty="0"/>
          </a:p>
          <a:p>
            <a:r>
              <a:rPr lang="en-US" dirty="0" err="1"/>
              <a:t>Modellen</a:t>
            </a:r>
            <a:r>
              <a:rPr lang="en-US" dirty="0"/>
              <a:t> med </a:t>
            </a:r>
            <a:r>
              <a:rPr lang="en-US" dirty="0" err="1"/>
              <a:t>lavest</a:t>
            </a:r>
            <a:r>
              <a:rPr lang="en-US" dirty="0"/>
              <a:t> temperature mister </a:t>
            </a:r>
            <a:r>
              <a:rPr lang="en-US" dirty="0" err="1"/>
              <a:t>mindst</a:t>
            </a:r>
            <a:r>
              <a:rPr lang="en-US" dirty="0"/>
              <a:t> </a:t>
            </a:r>
            <a:r>
              <a:rPr lang="en-US" dirty="0" err="1"/>
              <a:t>kapacitet</a:t>
            </a:r>
            <a:r>
              <a:rPr lang="en-US" dirty="0"/>
              <a:t>.. </a:t>
            </a:r>
            <a:r>
              <a:rPr lang="en-US" dirty="0" err="1"/>
              <a:t>Intuitivt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4695DED0-7CC2-2BA3-6C28-FB2E2A939249}"/>
                  </a:ext>
                </a:extLst>
              </p14:cNvPr>
              <p14:cNvContentPartPr/>
              <p14:nvPr/>
            </p14:nvContentPartPr>
            <p14:xfrm>
              <a:off x="8324775" y="4087005"/>
              <a:ext cx="972000" cy="209472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4695DED0-7CC2-2BA3-6C28-FB2E2A9392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6135" y="4078365"/>
                <a:ext cx="989640" cy="21123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90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E66BA-1219-12BA-7AE2-131362A3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5" y="174625"/>
            <a:ext cx="451485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Boxplot </a:t>
            </a:r>
            <a:r>
              <a:rPr lang="en-US" dirty="0" err="1"/>
              <a:t>af</a:t>
            </a:r>
            <a:r>
              <a:rPr lang="en-US" dirty="0"/>
              <a:t> residuals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FBA490F-C1A7-0CD7-6436-28839A2F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838200"/>
            <a:ext cx="10374173" cy="60968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C083C57-0AD9-F71F-B0D5-B668DA453EFC}"/>
              </a:ext>
            </a:extLst>
          </p:cNvPr>
          <p:cNvSpPr txBox="1"/>
          <p:nvPr/>
        </p:nvSpPr>
        <p:spPr>
          <a:xfrm>
            <a:off x="3048000" y="1447885"/>
            <a:ext cx="492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Hiver residuals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med interactions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1895A37C-0474-9922-0A1D-4DA396E5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32" y="1817217"/>
            <a:ext cx="8620514" cy="4618133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1A2D98A5-62F6-1F99-2750-77F3EFFBF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227" y="4590982"/>
            <a:ext cx="2062248" cy="971686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5333C2C4-7A4D-CEA7-4130-C451C40D3648}"/>
              </a:ext>
            </a:extLst>
          </p:cNvPr>
          <p:cNvSpPr txBox="1"/>
          <p:nvPr/>
        </p:nvSpPr>
        <p:spPr>
          <a:xfrm>
            <a:off x="7834227" y="3572285"/>
            <a:ext cx="385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Forskel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observation </a:t>
            </a:r>
            <a:r>
              <a:rPr lang="en-US" dirty="0" err="1"/>
              <a:t>og</a:t>
            </a:r>
            <a:r>
              <a:rPr lang="en-US" dirty="0"/>
              <a:t> linear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91745294-7BD9-2E58-54BB-BB70AF6CD451}"/>
                  </a:ext>
                </a:extLst>
              </p14:cNvPr>
              <p14:cNvContentPartPr/>
              <p14:nvPr/>
            </p14:nvContentPartPr>
            <p14:xfrm>
              <a:off x="6038775" y="3855165"/>
              <a:ext cx="1779120" cy="84096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91745294-7BD9-2E58-54BB-BB70AF6CD4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0135" y="3846525"/>
                <a:ext cx="1796760" cy="858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31A762A8-03EA-3DA8-B2D9-16341ECB4752}"/>
              </a:ext>
            </a:extLst>
          </p:cNvPr>
          <p:cNvSpPr txBox="1"/>
          <p:nvPr/>
        </p:nvSpPr>
        <p:spPr>
          <a:xfrm>
            <a:off x="7817895" y="4511459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</a:t>
            </a:r>
            <a:r>
              <a:rPr lang="en-US" dirty="0" err="1"/>
              <a:t>omkring</a:t>
            </a:r>
            <a:r>
              <a:rPr lang="en-US" dirty="0"/>
              <a:t> 0 = </a:t>
            </a:r>
            <a:r>
              <a:rPr lang="en-US" dirty="0" err="1"/>
              <a:t>lav</a:t>
            </a:r>
            <a:r>
              <a:rPr lang="en-US" dirty="0"/>
              <a:t> bias</a:t>
            </a:r>
            <a:endParaRPr lang="da-DK" dirty="0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68E2E43C-507C-2909-A8C3-31718C6A8ECB}"/>
              </a:ext>
            </a:extLst>
          </p:cNvPr>
          <p:cNvGrpSpPr/>
          <p:nvPr/>
        </p:nvGrpSpPr>
        <p:grpSpPr>
          <a:xfrm>
            <a:off x="2565272" y="4579213"/>
            <a:ext cx="5223240" cy="1261080"/>
            <a:chOff x="2552535" y="4625925"/>
            <a:chExt cx="5223240" cy="12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9F07E604-3D92-93DE-E2DE-DFE7667C258F}"/>
                    </a:ext>
                  </a:extLst>
                </p14:cNvPr>
                <p14:cNvContentPartPr/>
                <p14:nvPr/>
              </p14:nvContentPartPr>
              <p14:xfrm>
                <a:off x="2552535" y="4751925"/>
                <a:ext cx="1352160" cy="2988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9F07E604-3D92-93DE-E2DE-DFE7667C25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3895" y="4743285"/>
                  <a:ext cx="1369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1E3F0D94-ECAA-315F-6D7B-462921318D39}"/>
                    </a:ext>
                  </a:extLst>
                </p14:cNvPr>
                <p14:cNvContentPartPr/>
                <p14:nvPr/>
              </p14:nvContentPartPr>
              <p14:xfrm>
                <a:off x="3609495" y="4625925"/>
                <a:ext cx="4166280" cy="1261080"/>
              </p14:xfrm>
            </p:contentPart>
          </mc:Choice>
          <mc:Fallback xmlns=""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1E3F0D94-ECAA-315F-6D7B-462921318D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00855" y="4616925"/>
                  <a:ext cx="4183920" cy="127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kstfelt 16">
            <a:extLst>
              <a:ext uri="{FF2B5EF4-FFF2-40B4-BE49-F238E27FC236}">
                <a16:creationId xmlns:a16="http://schemas.microsoft.com/office/drawing/2014/main" id="{298FD61D-929F-D9D2-4F80-5F728AFE78D4}"/>
              </a:ext>
            </a:extLst>
          </p:cNvPr>
          <p:cNvSpPr txBox="1"/>
          <p:nvPr/>
        </p:nvSpPr>
        <p:spPr>
          <a:xfrm>
            <a:off x="80603" y="3387619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Lille </a:t>
            </a:r>
            <a:r>
              <a:rPr lang="en-US" dirty="0" err="1"/>
              <a:t>varians</a:t>
            </a:r>
            <a:r>
              <a:rPr lang="en-US" dirty="0"/>
              <a:t> I </a:t>
            </a:r>
            <a:r>
              <a:rPr lang="en-US" dirty="0" err="1"/>
              <a:t>målinger</a:t>
            </a:r>
            <a:endParaRPr lang="da-DK" dirty="0"/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CB85E8CA-CEB3-C92C-0AD5-6F0C0FA3C97D}"/>
              </a:ext>
            </a:extLst>
          </p:cNvPr>
          <p:cNvGrpSpPr/>
          <p:nvPr/>
        </p:nvGrpSpPr>
        <p:grpSpPr>
          <a:xfrm>
            <a:off x="2445255" y="3615405"/>
            <a:ext cx="1688760" cy="1634040"/>
            <a:chOff x="2445255" y="3615405"/>
            <a:chExt cx="1688760" cy="1634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E92B54AF-6DCF-5037-5E48-C67005D8E2F7}"/>
                    </a:ext>
                  </a:extLst>
                </p14:cNvPr>
                <p14:cNvContentPartPr/>
                <p14:nvPr/>
              </p14:nvContentPartPr>
              <p14:xfrm>
                <a:off x="2457135" y="3615405"/>
                <a:ext cx="1676880" cy="9662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E92B54AF-6DCF-5037-5E48-C67005D8E2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39135" y="3597765"/>
                  <a:ext cx="171252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394AE802-A1CD-1822-FF25-2930D190B414}"/>
                    </a:ext>
                  </a:extLst>
                </p14:cNvPr>
                <p14:cNvContentPartPr/>
                <p14:nvPr/>
              </p14:nvContentPartPr>
              <p14:xfrm>
                <a:off x="2445255" y="3765525"/>
                <a:ext cx="1688760" cy="148392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394AE802-A1CD-1822-FF25-2930D190B4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27615" y="3747885"/>
                  <a:ext cx="1724400" cy="151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80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E2910667-D8F3-5734-A596-93E3F5EE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35" y="780905"/>
            <a:ext cx="7320529" cy="562985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23A7458F-0A72-7642-DC4A-5FAC85D26BF5}"/>
              </a:ext>
            </a:extLst>
          </p:cNvPr>
          <p:cNvSpPr txBox="1"/>
          <p:nvPr/>
        </p:nvSpPr>
        <p:spPr>
          <a:xfrm>
            <a:off x="3822972" y="262573"/>
            <a:ext cx="570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Flere</a:t>
            </a:r>
            <a:r>
              <a:rPr lang="en-US" dirty="0"/>
              <a:t> “charge cycles” = </a:t>
            </a:r>
            <a:r>
              <a:rPr lang="en-US" dirty="0" err="1"/>
              <a:t>højere</a:t>
            </a:r>
            <a:r>
              <a:rPr lang="en-US" dirty="0"/>
              <a:t> tab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kapacitet</a:t>
            </a:r>
            <a:r>
              <a:rPr lang="en-US" dirty="0"/>
              <a:t>. Surprise.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13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09586D20-99B6-0E1C-CD52-71985A72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4" y="290266"/>
            <a:ext cx="11050542" cy="353426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266537A-B2F8-3451-8C25-BF340D81726B}"/>
              </a:ext>
            </a:extLst>
          </p:cNvPr>
          <p:cNvSpPr txBox="1"/>
          <p:nvPr/>
        </p:nvSpPr>
        <p:spPr>
          <a:xfrm>
            <a:off x="4133850" y="4591050"/>
            <a:ext cx="2156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Figur</a:t>
            </a:r>
            <a:r>
              <a:rPr lang="en-US" sz="4800" dirty="0"/>
              <a:t> -&gt;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8861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5DB359C2-70FA-2C11-FB89-6B206EBF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72" y="1454837"/>
            <a:ext cx="8511655" cy="394832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A599F84-C3CF-257A-FA83-DDEA3B24F246}"/>
              </a:ext>
            </a:extLst>
          </p:cNvPr>
          <p:cNvSpPr txBox="1"/>
          <p:nvPr/>
        </p:nvSpPr>
        <p:spPr>
          <a:xfrm>
            <a:off x="3676650" y="379833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stiger</a:t>
            </a:r>
            <a:r>
              <a:rPr lang="en-US" dirty="0"/>
              <a:t> med X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5AB1CF6D-018F-17E9-99E3-50DFDDDFCC5F}"/>
              </a:ext>
            </a:extLst>
          </p:cNvPr>
          <p:cNvSpPr txBox="1"/>
          <p:nvPr/>
        </p:nvSpPr>
        <p:spPr>
          <a:xfrm>
            <a:off x="7829550" y="3429000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falder</a:t>
            </a:r>
            <a:r>
              <a:rPr lang="en-US" dirty="0"/>
              <a:t> </a:t>
            </a:r>
            <a:r>
              <a:rPr lang="en-US" dirty="0" err="1"/>
              <a:t>modsat</a:t>
            </a:r>
            <a:r>
              <a:rPr lang="en-US" dirty="0"/>
              <a:t> X</a:t>
            </a:r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90D37CFE-B82F-BD06-5D31-12675450AF39}"/>
              </a:ext>
            </a:extLst>
          </p:cNvPr>
          <p:cNvSpPr txBox="1"/>
          <p:nvPr/>
        </p:nvSpPr>
        <p:spPr>
          <a:xfrm>
            <a:off x="4464782" y="219338"/>
            <a:ext cx="2685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Correlation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34472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1587229F-9D06-B99B-6F81-EF228E66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14260"/>
            <a:ext cx="10621857" cy="571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82659BF8-F55B-ADA6-8401-54A56A8EFA97}"/>
                  </a:ext>
                </a:extLst>
              </p:cNvPr>
              <p:cNvSpPr txBox="1"/>
              <p:nvPr/>
            </p:nvSpPr>
            <p:spPr>
              <a:xfrm>
                <a:off x="3363679" y="875157"/>
                <a:ext cx="3523209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 </a:t>
                </a:r>
                <a:r>
                  <a:rPr lang="en-US" sz="2800" dirty="0" err="1"/>
                  <a:t>kategoriske</a:t>
                </a:r>
                <a:r>
                  <a:rPr lang="en-US" sz="2800" dirty="0"/>
                  <a:t> variable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=40°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82659BF8-F55B-ADA6-8401-54A56A8EF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679" y="875157"/>
                <a:ext cx="3523209" cy="1631216"/>
              </a:xfrm>
              <a:prstGeom prst="rect">
                <a:avLst/>
              </a:prstGeom>
              <a:blipFill>
                <a:blip r:embed="rId3"/>
                <a:stretch>
                  <a:fillRect l="-3633" t="-4120" r="-24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kstfelt 17">
            <a:extLst>
              <a:ext uri="{FF2B5EF4-FFF2-40B4-BE49-F238E27FC236}">
                <a16:creationId xmlns:a16="http://schemas.microsoft.com/office/drawing/2014/main" id="{F07CD40D-39EA-8AF2-7C30-E3D83B1F16FB}"/>
              </a:ext>
            </a:extLst>
          </p:cNvPr>
          <p:cNvSpPr txBox="1"/>
          <p:nvPr/>
        </p:nvSpPr>
        <p:spPr>
          <a:xfrm>
            <a:off x="7698384" y="1028065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Baseline</a:t>
            </a:r>
            <a:endParaRPr lang="da-DK" sz="3200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217787BF-BC7A-7BA9-C86A-6015A47C5D74}"/>
              </a:ext>
            </a:extLst>
          </p:cNvPr>
          <p:cNvSpPr txBox="1"/>
          <p:nvPr/>
        </p:nvSpPr>
        <p:spPr>
          <a:xfrm>
            <a:off x="1174793" y="1906208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“Dummy” variables 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AA1824BF-9A94-4B20-5B53-0B5F01BCE612}"/>
                  </a:ext>
                </a:extLst>
              </p:cNvPr>
              <p:cNvSpPr txBox="1"/>
              <p:nvPr/>
            </p:nvSpPr>
            <p:spPr>
              <a:xfrm>
                <a:off x="1983739" y="2495052"/>
                <a:ext cx="7444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 </a:t>
                </a:r>
                <a:r>
                  <a:rPr lang="en-US" sz="2800" dirty="0" err="1"/>
                  <a:t>kategorier</a:t>
                </a:r>
                <a:r>
                  <a:rPr lang="en-US" sz="2800" dirty="0"/>
                  <a:t> -&gt;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−1=2 </m:t>
                    </m:r>
                  </m:oMath>
                </a14:m>
                <a:r>
                  <a:rPr lang="da-DK" sz="2800" dirty="0"/>
                  <a:t>dummy variables</a:t>
                </a:r>
              </a:p>
            </p:txBody>
          </p:sp>
        </mc:Choice>
        <mc:Fallback xmlns="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AA1824BF-9A94-4B20-5B53-0B5F01BC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9" y="2495052"/>
                <a:ext cx="7444089" cy="523220"/>
              </a:xfrm>
              <a:prstGeom prst="rect">
                <a:avLst/>
              </a:prstGeom>
              <a:blipFill>
                <a:blip r:embed="rId4"/>
                <a:stretch>
                  <a:fillRect l="-1637" t="-11628" r="-655" b="-3139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Billede 21">
            <a:extLst>
              <a:ext uri="{FF2B5EF4-FFF2-40B4-BE49-F238E27FC236}">
                <a16:creationId xmlns:a16="http://schemas.microsoft.com/office/drawing/2014/main" id="{A6CCD8DB-442B-20C7-5650-10D7445BE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457" y="3413612"/>
            <a:ext cx="3140651" cy="3079069"/>
          </a:xfrm>
          <a:prstGeom prst="rect">
            <a:avLst/>
          </a:prstGeom>
        </p:spPr>
      </p:pic>
      <p:sp>
        <p:nvSpPr>
          <p:cNvPr id="24" name="Tekstfelt 23">
            <a:extLst>
              <a:ext uri="{FF2B5EF4-FFF2-40B4-BE49-F238E27FC236}">
                <a16:creationId xmlns:a16="http://schemas.microsoft.com/office/drawing/2014/main" id="{A2AAE9BE-2CF5-F5BE-514A-F6162C1E1116}"/>
              </a:ext>
            </a:extLst>
          </p:cNvPr>
          <p:cNvSpPr txBox="1"/>
          <p:nvPr/>
        </p:nvSpPr>
        <p:spPr>
          <a:xfrm>
            <a:off x="4599432" y="3328416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D0560BE7-DAE8-6F6C-786E-B906BD74DA5B}"/>
              </a:ext>
            </a:extLst>
          </p:cNvPr>
          <p:cNvGrpSpPr/>
          <p:nvPr/>
        </p:nvGrpSpPr>
        <p:grpSpPr>
          <a:xfrm>
            <a:off x="5419944" y="1599336"/>
            <a:ext cx="4556880" cy="3083040"/>
            <a:chOff x="5419944" y="1599336"/>
            <a:chExt cx="4556880" cy="30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33C0924D-9E21-09B6-AF59-EE2DFC488D43}"/>
                    </a:ext>
                  </a:extLst>
                </p14:cNvPr>
                <p14:cNvContentPartPr/>
                <p14:nvPr/>
              </p14:nvContentPartPr>
              <p14:xfrm>
                <a:off x="5705784" y="1737216"/>
                <a:ext cx="1325160" cy="229680"/>
              </p14:xfrm>
            </p:contentPart>
          </mc:Choice>
          <mc:Fallback xmlns=""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33C0924D-9E21-09B6-AF59-EE2DFC488D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6784" y="1728216"/>
                  <a:ext cx="1342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13FD1E2B-3C5B-44A4-75AC-7E2788738678}"/>
                    </a:ext>
                  </a:extLst>
                </p14:cNvPr>
                <p14:cNvContentPartPr/>
                <p14:nvPr/>
              </p14:nvContentPartPr>
              <p14:xfrm>
                <a:off x="5714784" y="1699776"/>
                <a:ext cx="390600" cy="4680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13FD1E2B-3C5B-44A4-75AC-7E27887386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5784" y="1691136"/>
                  <a:ext cx="408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CF026CDF-5521-D1ED-3C8B-4CEC74C9534B}"/>
                    </a:ext>
                  </a:extLst>
                </p14:cNvPr>
                <p14:cNvContentPartPr/>
                <p14:nvPr/>
              </p14:nvContentPartPr>
              <p14:xfrm>
                <a:off x="5714784" y="1746216"/>
                <a:ext cx="200160" cy="242280"/>
              </p14:xfrm>
            </p:contentPart>
          </mc:Choice>
          <mc:Fallback xmlns=""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CF026CDF-5521-D1ED-3C8B-4CEC74C953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5784" y="1737216"/>
                  <a:ext cx="217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Håndskrift 26">
                  <a:extLst>
                    <a:ext uri="{FF2B5EF4-FFF2-40B4-BE49-F238E27FC236}">
                      <a16:creationId xmlns:a16="http://schemas.microsoft.com/office/drawing/2014/main" id="{1BE61038-232C-8D5E-2086-C3D26C4CCFAC}"/>
                    </a:ext>
                  </a:extLst>
                </p14:cNvPr>
                <p14:cNvContentPartPr/>
                <p14:nvPr/>
              </p14:nvContentPartPr>
              <p14:xfrm>
                <a:off x="5419944" y="1599336"/>
                <a:ext cx="4556880" cy="1832400"/>
              </p14:xfrm>
            </p:contentPart>
          </mc:Choice>
          <mc:Fallback xmlns="">
            <p:pic>
              <p:nvPicPr>
                <p:cNvPr id="27" name="Håndskrift 26">
                  <a:extLst>
                    <a:ext uri="{FF2B5EF4-FFF2-40B4-BE49-F238E27FC236}">
                      <a16:creationId xmlns:a16="http://schemas.microsoft.com/office/drawing/2014/main" id="{1BE61038-232C-8D5E-2086-C3D26C4CCF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1304" y="1590336"/>
                  <a:ext cx="4574520" cy="18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C0DA44A2-30D2-628E-F44C-ADC6EE7BD67F}"/>
                    </a:ext>
                  </a:extLst>
                </p14:cNvPr>
                <p14:cNvContentPartPr/>
                <p14:nvPr/>
              </p14:nvContentPartPr>
              <p14:xfrm>
                <a:off x="5458824" y="3413736"/>
                <a:ext cx="240480" cy="16200"/>
              </p14:xfrm>
            </p:contentPart>
          </mc:Choice>
          <mc:Fallback xmlns=""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C0DA44A2-30D2-628E-F44C-ADC6EE7BD6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50184" y="3405096"/>
                  <a:ext cx="258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Håndskrift 29">
                  <a:extLst>
                    <a:ext uri="{FF2B5EF4-FFF2-40B4-BE49-F238E27FC236}">
                      <a16:creationId xmlns:a16="http://schemas.microsoft.com/office/drawing/2014/main" id="{86D2E065-ABF9-1CBF-030F-A2E623EADD81}"/>
                    </a:ext>
                  </a:extLst>
                </p14:cNvPr>
                <p14:cNvContentPartPr/>
                <p14:nvPr/>
              </p14:nvContentPartPr>
              <p14:xfrm>
                <a:off x="6044184" y="3270096"/>
                <a:ext cx="2038320" cy="655200"/>
              </p14:xfrm>
            </p:contentPart>
          </mc:Choice>
          <mc:Fallback xmlns="">
            <p:pic>
              <p:nvPicPr>
                <p:cNvPr id="30" name="Håndskrift 29">
                  <a:extLst>
                    <a:ext uri="{FF2B5EF4-FFF2-40B4-BE49-F238E27FC236}">
                      <a16:creationId xmlns:a16="http://schemas.microsoft.com/office/drawing/2014/main" id="{86D2E065-ABF9-1CBF-030F-A2E623EADD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5184" y="3261096"/>
                  <a:ext cx="205596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Håndskrift 31">
                  <a:extLst>
                    <a:ext uri="{FF2B5EF4-FFF2-40B4-BE49-F238E27FC236}">
                      <a16:creationId xmlns:a16="http://schemas.microsoft.com/office/drawing/2014/main" id="{F1C6E93C-D358-8ABB-BC76-3BD26FC6A05C}"/>
                    </a:ext>
                  </a:extLst>
                </p14:cNvPr>
                <p14:cNvContentPartPr/>
                <p14:nvPr/>
              </p14:nvContentPartPr>
              <p14:xfrm>
                <a:off x="6070824" y="3307176"/>
                <a:ext cx="18360" cy="131040"/>
              </p14:xfrm>
            </p:contentPart>
          </mc:Choice>
          <mc:Fallback xmlns="">
            <p:pic>
              <p:nvPicPr>
                <p:cNvPr id="32" name="Håndskrift 31">
                  <a:extLst>
                    <a:ext uri="{FF2B5EF4-FFF2-40B4-BE49-F238E27FC236}">
                      <a16:creationId xmlns:a16="http://schemas.microsoft.com/office/drawing/2014/main" id="{F1C6E93C-D358-8ABB-BC76-3BD26FC6A0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2184" y="3298536"/>
                  <a:ext cx="36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Håndskrift 32">
                  <a:extLst>
                    <a:ext uri="{FF2B5EF4-FFF2-40B4-BE49-F238E27FC236}">
                      <a16:creationId xmlns:a16="http://schemas.microsoft.com/office/drawing/2014/main" id="{4518995A-71AD-1A0D-55E1-AD4790F081A9}"/>
                    </a:ext>
                  </a:extLst>
                </p14:cNvPr>
                <p14:cNvContentPartPr/>
                <p14:nvPr/>
              </p14:nvContentPartPr>
              <p14:xfrm>
                <a:off x="6062184" y="3419496"/>
                <a:ext cx="126720" cy="25200"/>
              </p14:xfrm>
            </p:contentPart>
          </mc:Choice>
          <mc:Fallback xmlns="">
            <p:pic>
              <p:nvPicPr>
                <p:cNvPr id="33" name="Håndskrift 32">
                  <a:extLst>
                    <a:ext uri="{FF2B5EF4-FFF2-40B4-BE49-F238E27FC236}">
                      <a16:creationId xmlns:a16="http://schemas.microsoft.com/office/drawing/2014/main" id="{4518995A-71AD-1A0D-55E1-AD4790F081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3544" y="3410856"/>
                  <a:ext cx="144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18DC2549-0FBA-83E9-04BC-363B03678526}"/>
                    </a:ext>
                  </a:extLst>
                </p14:cNvPr>
                <p14:cNvContentPartPr/>
                <p14:nvPr/>
              </p14:nvContentPartPr>
              <p14:xfrm>
                <a:off x="6656904" y="3573216"/>
                <a:ext cx="1771920" cy="1109160"/>
              </p14:xfrm>
            </p:contentPart>
          </mc:Choice>
          <mc:Fallback xmlns=""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18DC2549-0FBA-83E9-04BC-363B036785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47904" y="3564216"/>
                  <a:ext cx="1789560" cy="11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Håndskrift 35">
                  <a:extLst>
                    <a:ext uri="{FF2B5EF4-FFF2-40B4-BE49-F238E27FC236}">
                      <a16:creationId xmlns:a16="http://schemas.microsoft.com/office/drawing/2014/main" id="{C899006A-7480-022B-37C7-BB41A7DF6822}"/>
                    </a:ext>
                  </a:extLst>
                </p14:cNvPr>
                <p14:cNvContentPartPr/>
                <p14:nvPr/>
              </p14:nvContentPartPr>
              <p14:xfrm>
                <a:off x="6683904" y="3489336"/>
                <a:ext cx="109080" cy="104400"/>
              </p14:xfrm>
            </p:contentPart>
          </mc:Choice>
          <mc:Fallback xmlns="">
            <p:pic>
              <p:nvPicPr>
                <p:cNvPr id="36" name="Håndskrift 35">
                  <a:extLst>
                    <a:ext uri="{FF2B5EF4-FFF2-40B4-BE49-F238E27FC236}">
                      <a16:creationId xmlns:a16="http://schemas.microsoft.com/office/drawing/2014/main" id="{C899006A-7480-022B-37C7-BB41A7DF68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75264" y="3480336"/>
                  <a:ext cx="126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B6E0628C-E507-B654-EC0D-67A528FBBF1B}"/>
                    </a:ext>
                  </a:extLst>
                </p14:cNvPr>
                <p14:cNvContentPartPr/>
                <p14:nvPr/>
              </p14:nvContentPartPr>
              <p14:xfrm>
                <a:off x="6683904" y="3602736"/>
                <a:ext cx="118800" cy="69480"/>
              </p14:xfrm>
            </p:contentPart>
          </mc:Choice>
          <mc:Fallback xmlns=""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B6E0628C-E507-B654-EC0D-67A528FBBF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75264" y="3593736"/>
                  <a:ext cx="136440" cy="8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kstfelt 38">
            <a:extLst>
              <a:ext uri="{FF2B5EF4-FFF2-40B4-BE49-F238E27FC236}">
                <a16:creationId xmlns:a16="http://schemas.microsoft.com/office/drawing/2014/main" id="{24A012DD-523B-90F9-D92C-F315EAC149DB}"/>
              </a:ext>
            </a:extLst>
          </p:cNvPr>
          <p:cNvSpPr txBox="1"/>
          <p:nvPr/>
        </p:nvSpPr>
        <p:spPr>
          <a:xfrm>
            <a:off x="8096075" y="3637476"/>
            <a:ext cx="197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 </a:t>
            </a:r>
            <a:r>
              <a:rPr lang="en-US" dirty="0" err="1"/>
              <a:t>variabel</a:t>
            </a:r>
            <a:r>
              <a:rPr lang="en-US" dirty="0"/>
              <a:t> 1</a:t>
            </a:r>
            <a:endParaRPr lang="da-DK" dirty="0"/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EA8F5B9C-893A-2163-C880-BC2F7D93CCB1}"/>
              </a:ext>
            </a:extLst>
          </p:cNvPr>
          <p:cNvSpPr txBox="1"/>
          <p:nvPr/>
        </p:nvSpPr>
        <p:spPr>
          <a:xfrm>
            <a:off x="8390376" y="4316896"/>
            <a:ext cx="197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 variable 2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73E21295-F3FF-C829-0750-9795653D076C}"/>
                  </a:ext>
                </a:extLst>
              </p14:cNvPr>
              <p14:cNvContentPartPr/>
              <p14:nvPr/>
            </p14:nvContentPartPr>
            <p14:xfrm>
              <a:off x="9271944" y="5568336"/>
              <a:ext cx="360" cy="360"/>
            </p14:xfrm>
          </p:contentPart>
        </mc:Choice>
        <mc:Fallback xmlns=""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73E21295-F3FF-C829-0750-9795653D07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62944" y="55596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Billede 42">
            <a:extLst>
              <a:ext uri="{FF2B5EF4-FFF2-40B4-BE49-F238E27FC236}">
                <a16:creationId xmlns:a16="http://schemas.microsoft.com/office/drawing/2014/main" id="{252DF2F4-AE73-471E-4ED3-62BAB94A0D0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59679" y="5156215"/>
            <a:ext cx="1319750" cy="158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7C1671A2-24CE-DA8F-6BFE-DD6E97C2928A}"/>
                  </a:ext>
                </a:extLst>
              </p14:cNvPr>
              <p14:cNvContentPartPr/>
              <p14:nvPr/>
            </p14:nvContentPartPr>
            <p14:xfrm>
              <a:off x="7086384" y="5404896"/>
              <a:ext cx="1071720" cy="42192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7C1671A2-24CE-DA8F-6BFE-DD6E97C2928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77384" y="5395896"/>
                <a:ext cx="10893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Håndskrift 44">
                <a:extLst>
                  <a:ext uri="{FF2B5EF4-FFF2-40B4-BE49-F238E27FC236}">
                    <a16:creationId xmlns:a16="http://schemas.microsoft.com/office/drawing/2014/main" id="{4A3B864A-1995-5BC5-56FA-80C76A50B4E9}"/>
                  </a:ext>
                </a:extLst>
              </p14:cNvPr>
              <p14:cNvContentPartPr/>
              <p14:nvPr/>
            </p14:nvContentPartPr>
            <p14:xfrm>
              <a:off x="9441504" y="5012496"/>
              <a:ext cx="1065240" cy="364680"/>
            </p14:xfrm>
          </p:contentPart>
        </mc:Choice>
        <mc:Fallback xmlns="">
          <p:pic>
            <p:nvPicPr>
              <p:cNvPr id="45" name="Håndskrift 44">
                <a:extLst>
                  <a:ext uri="{FF2B5EF4-FFF2-40B4-BE49-F238E27FC236}">
                    <a16:creationId xmlns:a16="http://schemas.microsoft.com/office/drawing/2014/main" id="{4A3B864A-1995-5BC5-56FA-80C76A50B4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32504" y="5003496"/>
                <a:ext cx="1082880" cy="3823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CC1D9BFB-D78A-1002-130D-24FDBCDC0A20}"/>
              </a:ext>
            </a:extLst>
          </p:cNvPr>
          <p:cNvSpPr txBox="1"/>
          <p:nvPr/>
        </p:nvSpPr>
        <p:spPr>
          <a:xfrm>
            <a:off x="9726626" y="5615856"/>
            <a:ext cx="156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Tænder</a:t>
            </a:r>
            <a:r>
              <a:rPr lang="en-US" dirty="0"/>
              <a:t>” </a:t>
            </a:r>
            <a:r>
              <a:rPr lang="en-US" dirty="0" err="1"/>
              <a:t>og</a:t>
            </a:r>
            <a:r>
              <a:rPr lang="en-US" dirty="0"/>
              <a:t> “</a:t>
            </a:r>
          </a:p>
          <a:p>
            <a:r>
              <a:rPr lang="en-US" dirty="0" err="1"/>
              <a:t>slukker</a:t>
            </a:r>
            <a:r>
              <a:rPr lang="en-US" dirty="0"/>
              <a:t>” for et</a:t>
            </a:r>
          </a:p>
          <a:p>
            <a:r>
              <a:rPr lang="en-US" dirty="0"/>
              <a:t> output</a:t>
            </a:r>
            <a:endParaRPr lang="da-DK" dirty="0"/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66344317-F3AE-663C-B2B5-CF5DF5641FDC}"/>
              </a:ext>
            </a:extLst>
          </p:cNvPr>
          <p:cNvSpPr txBox="1"/>
          <p:nvPr/>
        </p:nvSpPr>
        <p:spPr>
          <a:xfrm>
            <a:off x="4041648" y="6391656"/>
            <a:ext cx="3232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Bruges </a:t>
            </a:r>
            <a:r>
              <a:rPr lang="en-US" sz="2400" dirty="0" err="1"/>
              <a:t>til</a:t>
            </a:r>
            <a:r>
              <a:rPr lang="en-US" sz="2400" dirty="0"/>
              <a:t> linear model!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2299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506F8-2FA8-FD9C-B545-4F0C24A9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0"/>
            <a:ext cx="5257800" cy="1325563"/>
          </a:xfrm>
        </p:spPr>
        <p:txBody>
          <a:bodyPr/>
          <a:lstStyle/>
          <a:p>
            <a:r>
              <a:rPr lang="en-US" dirty="0"/>
              <a:t>Standard linear model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F054B23-3BD5-3121-71AE-61617C3C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80" y="1696753"/>
            <a:ext cx="6223984" cy="2171159"/>
          </a:xfrm>
          <a:prstGeom prst="rect">
            <a:avLst/>
          </a:prstGeom>
        </p:spPr>
      </p:pic>
      <p:grpSp>
        <p:nvGrpSpPr>
          <p:cNvPr id="12" name="Gruppe 11">
            <a:extLst>
              <a:ext uri="{FF2B5EF4-FFF2-40B4-BE49-F238E27FC236}">
                <a16:creationId xmlns:a16="http://schemas.microsoft.com/office/drawing/2014/main" id="{38A5BF33-C598-FA0B-1866-2591CC89C689}"/>
              </a:ext>
            </a:extLst>
          </p:cNvPr>
          <p:cNvGrpSpPr/>
          <p:nvPr/>
        </p:nvGrpSpPr>
        <p:grpSpPr>
          <a:xfrm>
            <a:off x="8677440" y="2169288"/>
            <a:ext cx="602640" cy="656280"/>
            <a:chOff x="7863624" y="2919096"/>
            <a:chExt cx="60264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666F070D-F09D-AE95-EF92-A17CC2F37CCF}"/>
                    </a:ext>
                  </a:extLst>
                </p14:cNvPr>
                <p14:cNvContentPartPr/>
                <p14:nvPr/>
              </p14:nvContentPartPr>
              <p14:xfrm>
                <a:off x="7881984" y="2919096"/>
                <a:ext cx="584280" cy="656280"/>
              </p14:xfrm>
            </p:contentPart>
          </mc:Choice>
          <mc:Fallback xmlns=""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666F070D-F09D-AE95-EF92-A17CC2F37C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72984" y="2910096"/>
                  <a:ext cx="6019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8EE0CDA5-22DF-AA62-B716-4AE23A6A5A9C}"/>
                    </a:ext>
                  </a:extLst>
                </p14:cNvPr>
                <p14:cNvContentPartPr/>
                <p14:nvPr/>
              </p14:nvContentPartPr>
              <p14:xfrm>
                <a:off x="7863624" y="3154536"/>
                <a:ext cx="155880" cy="39348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8EE0CDA5-22DF-AA62-B716-4AE23A6A5A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54624" y="3145536"/>
                  <a:ext cx="173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C8C000BF-290E-FE1A-4105-ECFFF0D3264A}"/>
                    </a:ext>
                  </a:extLst>
                </p14:cNvPr>
                <p14:cNvContentPartPr/>
                <p14:nvPr/>
              </p14:nvContentPartPr>
              <p14:xfrm>
                <a:off x="7863624" y="3528216"/>
                <a:ext cx="566640" cy="29880"/>
              </p14:xfrm>
            </p:contentPart>
          </mc:Choice>
          <mc:Fallback xmlns=""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C8C000BF-290E-FE1A-4105-ECFFF0D326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4624" y="3519216"/>
                  <a:ext cx="5842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456DFB02-A38F-4578-A6EA-250EC5F12648}"/>
                  </a:ext>
                </a:extLst>
              </p14:cNvPr>
              <p14:cNvContentPartPr/>
              <p14:nvPr/>
            </p14:nvContentPartPr>
            <p14:xfrm>
              <a:off x="2477520" y="1910808"/>
              <a:ext cx="558360" cy="6681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456DFB02-A38F-4578-A6EA-250EC5F126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8514" y="1901808"/>
                <a:ext cx="576011" cy="685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kstfelt 15">
            <a:extLst>
              <a:ext uri="{FF2B5EF4-FFF2-40B4-BE49-F238E27FC236}">
                <a16:creationId xmlns:a16="http://schemas.microsoft.com/office/drawing/2014/main" id="{0C0A9C2C-8A57-049C-C0DA-BD1FD328A5C5}"/>
              </a:ext>
            </a:extLst>
          </p:cNvPr>
          <p:cNvSpPr txBox="1"/>
          <p:nvPr/>
        </p:nvSpPr>
        <p:spPr>
          <a:xfrm>
            <a:off x="1156124" y="1506111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“response value” </a:t>
            </a:r>
            <a:endParaRPr lang="da-DK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E818854-5190-6DC4-A90A-20B7FA4BFFC7}"/>
              </a:ext>
            </a:extLst>
          </p:cNvPr>
          <p:cNvSpPr txBox="1"/>
          <p:nvPr/>
        </p:nvSpPr>
        <p:spPr>
          <a:xfrm>
            <a:off x="8676432" y="1500973"/>
            <a:ext cx="343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Errors, </a:t>
            </a:r>
            <a:r>
              <a:rPr lang="en-US" dirty="0" err="1"/>
              <a:t>afvigelse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virkeligheden</a:t>
            </a:r>
            <a:endParaRPr lang="en-US" dirty="0"/>
          </a:p>
          <a:p>
            <a:r>
              <a:rPr lang="en-US" dirty="0"/>
              <a:t>(Residuals)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88408C62-7296-8AFC-0F2F-79E872DE3CDF}"/>
                  </a:ext>
                </a:extLst>
              </p:cNvPr>
              <p:cNvSpPr txBox="1"/>
              <p:nvPr/>
            </p:nvSpPr>
            <p:spPr>
              <a:xfrm>
                <a:off x="5097894" y="3548448"/>
                <a:ext cx="18291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a-DK" dirty="0"/>
                  <a:t>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/>
                  <a:t> = observations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a-DK" dirty="0"/>
                  <a:t>=</a:t>
                </a:r>
                <a:r>
                  <a:rPr lang="da-DK" dirty="0" err="1"/>
                  <a:t>predictors</a:t>
                </a:r>
                <a:endParaRPr lang="da-DK" dirty="0"/>
              </a:p>
            </p:txBody>
          </p:sp>
        </mc:Choice>
        <mc:Fallback xmlns="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88408C62-7296-8AFC-0F2F-79E872DE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94" y="3548448"/>
                <a:ext cx="1829155" cy="923330"/>
              </a:xfrm>
              <a:prstGeom prst="rect">
                <a:avLst/>
              </a:prstGeom>
              <a:blipFill>
                <a:blip r:embed="rId11"/>
                <a:stretch>
                  <a:fillRect t="-2632" r="-2667" b="-986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6696B429-8D22-EC23-0992-2DCA7329946C}"/>
                  </a:ext>
                </a:extLst>
              </p14:cNvPr>
              <p14:cNvContentPartPr/>
              <p14:nvPr/>
            </p14:nvContentPartPr>
            <p14:xfrm>
              <a:off x="5124240" y="3498408"/>
              <a:ext cx="1453680" cy="500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6696B429-8D22-EC23-0992-2DCA732994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15600" y="3489408"/>
                <a:ext cx="147132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e 26">
            <a:extLst>
              <a:ext uri="{FF2B5EF4-FFF2-40B4-BE49-F238E27FC236}">
                <a16:creationId xmlns:a16="http://schemas.microsoft.com/office/drawing/2014/main" id="{03E91B98-358F-3281-DD12-C59BB69F06A1}"/>
              </a:ext>
            </a:extLst>
          </p:cNvPr>
          <p:cNvGrpSpPr/>
          <p:nvPr/>
        </p:nvGrpSpPr>
        <p:grpSpPr>
          <a:xfrm>
            <a:off x="6793920" y="1438488"/>
            <a:ext cx="696240" cy="537120"/>
            <a:chOff x="5980104" y="2188296"/>
            <a:chExt cx="69624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72F9BD2D-0404-DF1B-5AC2-2033C38A3B7D}"/>
                    </a:ext>
                  </a:extLst>
                </p14:cNvPr>
                <p14:cNvContentPartPr/>
                <p14:nvPr/>
              </p14:nvContentPartPr>
              <p14:xfrm>
                <a:off x="5980104" y="2188296"/>
                <a:ext cx="696240" cy="5187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72F9BD2D-0404-DF1B-5AC2-2033C38A3B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1104" y="2179656"/>
                  <a:ext cx="7138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365EBCB8-3F56-39E2-BB3C-DD2A2F0F3692}"/>
                    </a:ext>
                  </a:extLst>
                </p14:cNvPr>
                <p14:cNvContentPartPr/>
                <p14:nvPr/>
              </p14:nvContentPartPr>
              <p14:xfrm>
                <a:off x="5980104" y="2413656"/>
                <a:ext cx="105120" cy="275040"/>
              </p14:xfrm>
            </p:contentPart>
          </mc:Choice>
          <mc:Fallback xmlns=""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365EBCB8-3F56-39E2-BB3C-DD2A2F0F36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1104" y="2405016"/>
                  <a:ext cx="122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Håndskrift 25">
                  <a:extLst>
                    <a:ext uri="{FF2B5EF4-FFF2-40B4-BE49-F238E27FC236}">
                      <a16:creationId xmlns:a16="http://schemas.microsoft.com/office/drawing/2014/main" id="{E4077CED-ACB9-B825-9943-D9EC16569A38}"/>
                    </a:ext>
                  </a:extLst>
                </p14:cNvPr>
                <p14:cNvContentPartPr/>
                <p14:nvPr/>
              </p14:nvContentPartPr>
              <p14:xfrm>
                <a:off x="5989104" y="2725056"/>
                <a:ext cx="328680" cy="360"/>
              </p14:xfrm>
            </p:contentPart>
          </mc:Choice>
          <mc:Fallback xmlns="">
            <p:pic>
              <p:nvPicPr>
                <p:cNvPr id="26" name="Håndskrift 25">
                  <a:extLst>
                    <a:ext uri="{FF2B5EF4-FFF2-40B4-BE49-F238E27FC236}">
                      <a16:creationId xmlns:a16="http://schemas.microsoft.com/office/drawing/2014/main" id="{E4077CED-ACB9-B825-9943-D9EC16569A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0104" y="2716056"/>
                  <a:ext cx="34632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kstfelt 27">
            <a:extLst>
              <a:ext uri="{FF2B5EF4-FFF2-40B4-BE49-F238E27FC236}">
                <a16:creationId xmlns:a16="http://schemas.microsoft.com/office/drawing/2014/main" id="{78A8ECC8-E969-84B9-D687-62410713D6CA}"/>
              </a:ext>
            </a:extLst>
          </p:cNvPr>
          <p:cNvSpPr txBox="1"/>
          <p:nvPr/>
        </p:nvSpPr>
        <p:spPr>
          <a:xfrm>
            <a:off x="6577920" y="1004162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coefficients</a:t>
            </a:r>
            <a:endParaRPr lang="da-DK" dirty="0"/>
          </a:p>
        </p:txBody>
      </p:sp>
      <p:pic>
        <p:nvPicPr>
          <p:cNvPr id="39" name="Billede 38">
            <a:extLst>
              <a:ext uri="{FF2B5EF4-FFF2-40B4-BE49-F238E27FC236}">
                <a16:creationId xmlns:a16="http://schemas.microsoft.com/office/drawing/2014/main" id="{AA7A4F82-F52C-852F-05EA-5A633BA495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39737" y="3971115"/>
            <a:ext cx="2946654" cy="2479926"/>
          </a:xfrm>
          <a:prstGeom prst="rect">
            <a:avLst/>
          </a:prstGeom>
        </p:spPr>
      </p:pic>
      <p:grpSp>
        <p:nvGrpSpPr>
          <p:cNvPr id="42" name="Gruppe 41">
            <a:extLst>
              <a:ext uri="{FF2B5EF4-FFF2-40B4-BE49-F238E27FC236}">
                <a16:creationId xmlns:a16="http://schemas.microsoft.com/office/drawing/2014/main" id="{A702851E-569C-9999-6930-DEF6D0759A58}"/>
              </a:ext>
            </a:extLst>
          </p:cNvPr>
          <p:cNvGrpSpPr/>
          <p:nvPr/>
        </p:nvGrpSpPr>
        <p:grpSpPr>
          <a:xfrm>
            <a:off x="6345864" y="3538296"/>
            <a:ext cx="3694680" cy="760680"/>
            <a:chOff x="6345864" y="3538296"/>
            <a:chExt cx="3694680" cy="7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Håndskrift 39">
                  <a:extLst>
                    <a:ext uri="{FF2B5EF4-FFF2-40B4-BE49-F238E27FC236}">
                      <a16:creationId xmlns:a16="http://schemas.microsoft.com/office/drawing/2014/main" id="{ADC92CDD-0953-14AF-F0C1-CFD78B292737}"/>
                    </a:ext>
                  </a:extLst>
                </p14:cNvPr>
                <p14:cNvContentPartPr/>
                <p14:nvPr/>
              </p14:nvContentPartPr>
              <p14:xfrm>
                <a:off x="6528384" y="3566016"/>
                <a:ext cx="1693440" cy="732960"/>
              </p14:xfrm>
            </p:contentPart>
          </mc:Choice>
          <mc:Fallback xmlns="">
            <p:pic>
              <p:nvPicPr>
                <p:cNvPr id="40" name="Håndskrift 39">
                  <a:extLst>
                    <a:ext uri="{FF2B5EF4-FFF2-40B4-BE49-F238E27FC236}">
                      <a16:creationId xmlns:a16="http://schemas.microsoft.com/office/drawing/2014/main" id="{ADC92CDD-0953-14AF-F0C1-CFD78B2927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19744" y="3557376"/>
                  <a:ext cx="17110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Håndskrift 40">
                  <a:extLst>
                    <a:ext uri="{FF2B5EF4-FFF2-40B4-BE49-F238E27FC236}">
                      <a16:creationId xmlns:a16="http://schemas.microsoft.com/office/drawing/2014/main" id="{A21E2B86-07CE-D48D-23DB-41369335558B}"/>
                    </a:ext>
                  </a:extLst>
                </p14:cNvPr>
                <p14:cNvContentPartPr/>
                <p14:nvPr/>
              </p14:nvContentPartPr>
              <p14:xfrm>
                <a:off x="6345864" y="3538296"/>
                <a:ext cx="3694680" cy="576000"/>
              </p14:xfrm>
            </p:contentPart>
          </mc:Choice>
          <mc:Fallback xmlns="">
            <p:pic>
              <p:nvPicPr>
                <p:cNvPr id="41" name="Håndskrift 40">
                  <a:extLst>
                    <a:ext uri="{FF2B5EF4-FFF2-40B4-BE49-F238E27FC236}">
                      <a16:creationId xmlns:a16="http://schemas.microsoft.com/office/drawing/2014/main" id="{A21E2B86-07CE-D48D-23DB-4136933555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36864" y="3529656"/>
                  <a:ext cx="3712320" cy="59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kstfelt 42">
            <a:extLst>
              <a:ext uri="{FF2B5EF4-FFF2-40B4-BE49-F238E27FC236}">
                <a16:creationId xmlns:a16="http://schemas.microsoft.com/office/drawing/2014/main" id="{71045B07-14E2-CBC8-FF9D-6C8AF4B8CC9C}"/>
              </a:ext>
            </a:extLst>
          </p:cNvPr>
          <p:cNvSpPr txBox="1"/>
          <p:nvPr/>
        </p:nvSpPr>
        <p:spPr>
          <a:xfrm>
            <a:off x="3200400" y="6061863"/>
            <a:ext cx="4479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Reduceres</a:t>
            </a:r>
            <a:r>
              <a:rPr lang="en-US" sz="2800" dirty="0"/>
              <a:t> </a:t>
            </a:r>
            <a:r>
              <a:rPr lang="en-US" sz="2800" dirty="0" err="1"/>
              <a:t>på</a:t>
            </a:r>
            <a:r>
              <a:rPr lang="en-US" sz="2800" dirty="0"/>
              <a:t> </a:t>
            </a:r>
            <a:r>
              <a:rPr lang="en-US" sz="2800" dirty="0" err="1"/>
              <a:t>næste</a:t>
            </a:r>
            <a:r>
              <a:rPr lang="en-US" sz="2800" dirty="0"/>
              <a:t> side -&gt;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80158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1CA2524-12C9-408E-C7A2-4BADF6BE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96" y="282527"/>
            <a:ext cx="1990976" cy="6126079"/>
          </a:xfrm>
          <a:prstGeom prst="rect">
            <a:avLst/>
          </a:prstGeom>
        </p:spPr>
      </p:pic>
      <p:grpSp>
        <p:nvGrpSpPr>
          <p:cNvPr id="11" name="Gruppe 10">
            <a:extLst>
              <a:ext uri="{FF2B5EF4-FFF2-40B4-BE49-F238E27FC236}">
                <a16:creationId xmlns:a16="http://schemas.microsoft.com/office/drawing/2014/main" id="{98C3BA39-7BF7-FDCB-A6AB-F3AB9C851072}"/>
              </a:ext>
            </a:extLst>
          </p:cNvPr>
          <p:cNvGrpSpPr/>
          <p:nvPr/>
        </p:nvGrpSpPr>
        <p:grpSpPr>
          <a:xfrm>
            <a:off x="2944224" y="999216"/>
            <a:ext cx="879120" cy="249480"/>
            <a:chOff x="2944224" y="999216"/>
            <a:chExt cx="8791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Håndskrift 7">
                  <a:extLst>
                    <a:ext uri="{FF2B5EF4-FFF2-40B4-BE49-F238E27FC236}">
                      <a16:creationId xmlns:a16="http://schemas.microsoft.com/office/drawing/2014/main" id="{0538A1EE-9458-EC3E-50C5-0F5DB3C90438}"/>
                    </a:ext>
                  </a:extLst>
                </p14:cNvPr>
                <p14:cNvContentPartPr/>
                <p14:nvPr/>
              </p14:nvContentPartPr>
              <p14:xfrm>
                <a:off x="2944224" y="1142856"/>
                <a:ext cx="879120" cy="360"/>
              </p14:xfrm>
            </p:contentPart>
          </mc:Choice>
          <mc:Fallback xmlns="">
            <p:pic>
              <p:nvPicPr>
                <p:cNvPr id="8" name="Håndskrift 7">
                  <a:extLst>
                    <a:ext uri="{FF2B5EF4-FFF2-40B4-BE49-F238E27FC236}">
                      <a16:creationId xmlns:a16="http://schemas.microsoft.com/office/drawing/2014/main" id="{0538A1EE-9458-EC3E-50C5-0F5DB3C904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5584" y="1133856"/>
                  <a:ext cx="89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2A545F50-C92C-1A22-28BC-D8F0B727F3BD}"/>
                    </a:ext>
                  </a:extLst>
                </p14:cNvPr>
                <p14:cNvContentPartPr/>
                <p14:nvPr/>
              </p14:nvContentPartPr>
              <p14:xfrm>
                <a:off x="2971584" y="999216"/>
                <a:ext cx="186480" cy="125280"/>
              </p14:xfrm>
            </p:contentPart>
          </mc:Choice>
          <mc:Fallback xmlns=""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2A545F50-C92C-1A22-28BC-D8F0B727F3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2944" y="990576"/>
                  <a:ext cx="20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756DF6A7-7410-A0AB-CF52-3F977C7A5AD3}"/>
                    </a:ext>
                  </a:extLst>
                </p14:cNvPr>
                <p14:cNvContentPartPr/>
                <p14:nvPr/>
              </p14:nvContentPartPr>
              <p14:xfrm>
                <a:off x="2962584" y="1142856"/>
                <a:ext cx="123480" cy="10584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756DF6A7-7410-A0AB-CF52-3F977C7A5A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3944" y="1133856"/>
                  <a:ext cx="1411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65E63577-BE0A-5FD1-CFA9-F6E7FA6AEF84}"/>
              </a:ext>
            </a:extLst>
          </p:cNvPr>
          <p:cNvGrpSpPr/>
          <p:nvPr/>
        </p:nvGrpSpPr>
        <p:grpSpPr>
          <a:xfrm>
            <a:off x="2971584" y="2568936"/>
            <a:ext cx="879120" cy="249480"/>
            <a:chOff x="2944224" y="999216"/>
            <a:chExt cx="8791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44B20DDF-D326-4872-F98B-151C29E60759}"/>
                    </a:ext>
                  </a:extLst>
                </p14:cNvPr>
                <p14:cNvContentPartPr/>
                <p14:nvPr/>
              </p14:nvContentPartPr>
              <p14:xfrm>
                <a:off x="2944224" y="1142856"/>
                <a:ext cx="879120" cy="360"/>
              </p14:xfrm>
            </p:contentPart>
          </mc:Choice>
          <mc:Fallback xmlns=""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44B20DDF-D326-4872-F98B-151C29E607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5584" y="1133856"/>
                  <a:ext cx="89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EF451A74-EAC4-FDF0-39B0-2E4917231EA2}"/>
                    </a:ext>
                  </a:extLst>
                </p14:cNvPr>
                <p14:cNvContentPartPr/>
                <p14:nvPr/>
              </p14:nvContentPartPr>
              <p14:xfrm>
                <a:off x="2971584" y="999216"/>
                <a:ext cx="186480" cy="12528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EF451A74-EAC4-FDF0-39B0-2E4917231E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2944" y="990576"/>
                  <a:ext cx="20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0D75DA39-038D-2306-CE85-E182C5DD6F13}"/>
                    </a:ext>
                  </a:extLst>
                </p14:cNvPr>
                <p14:cNvContentPartPr/>
                <p14:nvPr/>
              </p14:nvContentPartPr>
              <p14:xfrm>
                <a:off x="2962584" y="1142856"/>
                <a:ext cx="123480" cy="105840"/>
              </p14:xfrm>
            </p:contentPart>
          </mc:Choice>
          <mc:Fallback xmlns=""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0D75DA39-038D-2306-CE85-E182C5DD6F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3944" y="1133856"/>
                  <a:ext cx="1411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82A357B1-F649-F2BD-CB85-A51D55456AAB}"/>
              </a:ext>
            </a:extLst>
          </p:cNvPr>
          <p:cNvGrpSpPr/>
          <p:nvPr/>
        </p:nvGrpSpPr>
        <p:grpSpPr>
          <a:xfrm>
            <a:off x="2971584" y="3908616"/>
            <a:ext cx="879120" cy="249480"/>
            <a:chOff x="2944224" y="999216"/>
            <a:chExt cx="8791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892BBA6B-9EAB-DA0B-26F2-74118F95756F}"/>
                    </a:ext>
                  </a:extLst>
                </p14:cNvPr>
                <p14:cNvContentPartPr/>
                <p14:nvPr/>
              </p14:nvContentPartPr>
              <p14:xfrm>
                <a:off x="2944224" y="1142856"/>
                <a:ext cx="879120" cy="360"/>
              </p14:xfrm>
            </p:contentPart>
          </mc:Choice>
          <mc:Fallback xmlns=""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892BBA6B-9EAB-DA0B-26F2-74118F9575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5584" y="1133856"/>
                  <a:ext cx="89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4051C51B-1524-D919-2DFD-5D28BF0EAA1D}"/>
                    </a:ext>
                  </a:extLst>
                </p14:cNvPr>
                <p14:cNvContentPartPr/>
                <p14:nvPr/>
              </p14:nvContentPartPr>
              <p14:xfrm>
                <a:off x="2971584" y="999216"/>
                <a:ext cx="186480" cy="125280"/>
              </p14:xfrm>
            </p:contentPart>
          </mc:Choice>
          <mc:Fallback xmlns=""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4051C51B-1524-D919-2DFD-5D28BF0EAA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2944" y="990576"/>
                  <a:ext cx="20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6CE4428D-855C-5FC8-4DBD-F4BC57325709}"/>
                    </a:ext>
                  </a:extLst>
                </p14:cNvPr>
                <p14:cNvContentPartPr/>
                <p14:nvPr/>
              </p14:nvContentPartPr>
              <p14:xfrm>
                <a:off x="2962584" y="1142856"/>
                <a:ext cx="123480" cy="10584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6CE4428D-855C-5FC8-4DBD-F4BC573257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3944" y="1133856"/>
                  <a:ext cx="1411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91101BD1-508C-4B83-B2DA-F7DDBAD63932}"/>
              </a:ext>
            </a:extLst>
          </p:cNvPr>
          <p:cNvGrpSpPr/>
          <p:nvPr/>
        </p:nvGrpSpPr>
        <p:grpSpPr>
          <a:xfrm>
            <a:off x="2962584" y="5360472"/>
            <a:ext cx="879120" cy="249480"/>
            <a:chOff x="2944224" y="999216"/>
            <a:chExt cx="8791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A6B2B40E-FB5B-3817-3938-7B8E18895886}"/>
                    </a:ext>
                  </a:extLst>
                </p14:cNvPr>
                <p14:cNvContentPartPr/>
                <p14:nvPr/>
              </p14:nvContentPartPr>
              <p14:xfrm>
                <a:off x="2944224" y="1142856"/>
                <a:ext cx="879120" cy="360"/>
              </p14:xfrm>
            </p:contentPart>
          </mc:Choice>
          <mc:Fallback xmlns=""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A6B2B40E-FB5B-3817-3938-7B8E188958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5584" y="1133856"/>
                  <a:ext cx="89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502C27BD-5489-A56C-8EE8-9C34B7EB125E}"/>
                    </a:ext>
                  </a:extLst>
                </p14:cNvPr>
                <p14:cNvContentPartPr/>
                <p14:nvPr/>
              </p14:nvContentPartPr>
              <p14:xfrm>
                <a:off x="2971584" y="999216"/>
                <a:ext cx="186480" cy="125280"/>
              </p14:xfrm>
            </p:contentPart>
          </mc:Choice>
          <mc:Fallback xmlns=""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502C27BD-5489-A56C-8EE8-9C34B7EB12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2944" y="990576"/>
                  <a:ext cx="20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6F4AAC5C-EEAE-D566-7BC5-CE48DD8B2A80}"/>
                    </a:ext>
                  </a:extLst>
                </p14:cNvPr>
                <p14:cNvContentPartPr/>
                <p14:nvPr/>
              </p14:nvContentPartPr>
              <p14:xfrm>
                <a:off x="2962584" y="1142856"/>
                <a:ext cx="123480" cy="1058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6F4AAC5C-EEAE-D566-7BC5-CE48DD8B2A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3944" y="1133856"/>
                  <a:ext cx="1411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19533503-CAD7-F969-86BA-4AB17816F2AE}"/>
                  </a:ext>
                </a:extLst>
              </p:cNvPr>
              <p:cNvSpPr txBox="1"/>
              <p:nvPr/>
            </p:nvSpPr>
            <p:spPr>
              <a:xfrm>
                <a:off x="3959352" y="906696"/>
                <a:ext cx="4754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=35°</m:t>
                    </m:r>
                  </m:oMath>
                </a14:m>
                <a:r>
                  <a:rPr lang="en-US" dirty="0"/>
                  <a:t> - Udgangspunkt / Reference /Intercept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da-DK" dirty="0"/>
              </a:p>
            </p:txBody>
          </p:sp>
        </mc:Choice>
        <mc:Fallback xmlns="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19533503-CAD7-F969-86BA-4AB17816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52" y="906696"/>
                <a:ext cx="4754880" cy="646331"/>
              </a:xfrm>
              <a:prstGeom prst="rect">
                <a:avLst/>
              </a:prstGeom>
              <a:blipFill>
                <a:blip r:embed="rId18"/>
                <a:stretch>
                  <a:fillRect l="-1154" t="-4717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kstfelt 24">
            <a:extLst>
              <a:ext uri="{FF2B5EF4-FFF2-40B4-BE49-F238E27FC236}">
                <a16:creationId xmlns:a16="http://schemas.microsoft.com/office/drawing/2014/main" id="{B178A5A3-7E14-0900-5DD4-098EB4479C5E}"/>
              </a:ext>
            </a:extLst>
          </p:cNvPr>
          <p:cNvSpPr txBox="1"/>
          <p:nvPr/>
        </p:nvSpPr>
        <p:spPr>
          <a:xfrm>
            <a:off x="3959352" y="250955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for </a:t>
            </a:r>
            <a:r>
              <a:rPr lang="en-US" dirty="0" err="1"/>
              <a:t>LogFEC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8AFCA650-316D-AF8E-B714-C4CD49706327}"/>
                  </a:ext>
                </a:extLst>
              </p:cNvPr>
              <p:cNvSpPr txBox="1"/>
              <p:nvPr/>
            </p:nvSpPr>
            <p:spPr>
              <a:xfrm>
                <a:off x="3890217" y="3867590"/>
                <a:ext cx="2244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=40°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8AFCA650-316D-AF8E-B714-C4CD4970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17" y="3867590"/>
                <a:ext cx="2244910" cy="369332"/>
              </a:xfrm>
              <a:prstGeom prst="rect">
                <a:avLst/>
              </a:prstGeom>
              <a:blipFill>
                <a:blip r:embed="rId19"/>
                <a:stretch>
                  <a:fillRect l="-2174"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48B005C4-5F0C-597A-73C7-A13A421CA627}"/>
                  </a:ext>
                </a:extLst>
              </p:cNvPr>
              <p:cNvSpPr txBox="1"/>
              <p:nvPr/>
            </p:nvSpPr>
            <p:spPr>
              <a:xfrm>
                <a:off x="3912050" y="5319446"/>
                <a:ext cx="2244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48B005C4-5F0C-597A-73C7-A13A421CA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50" y="5319446"/>
                <a:ext cx="2244910" cy="369332"/>
              </a:xfrm>
              <a:prstGeom prst="rect">
                <a:avLst/>
              </a:prstGeom>
              <a:blipFill>
                <a:blip r:embed="rId20"/>
                <a:stretch>
                  <a:fillRect l="-2446" t="-8333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felt 28">
            <a:extLst>
              <a:ext uri="{FF2B5EF4-FFF2-40B4-BE49-F238E27FC236}">
                <a16:creationId xmlns:a16="http://schemas.microsoft.com/office/drawing/2014/main" id="{008D3713-EB3F-5F0C-8339-D97070297068}"/>
              </a:ext>
            </a:extLst>
          </p:cNvPr>
          <p:cNvSpPr txBox="1"/>
          <p:nvPr/>
        </p:nvSpPr>
        <p:spPr>
          <a:xfrm>
            <a:off x="4562856" y="180768"/>
            <a:ext cx="452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Regressionskoefficienter</a:t>
            </a:r>
            <a:r>
              <a:rPr lang="en-US" dirty="0"/>
              <a:t> -&gt; </a:t>
            </a:r>
            <a:r>
              <a:rPr lang="en-US" dirty="0" err="1"/>
              <a:t>Findes</a:t>
            </a:r>
            <a:r>
              <a:rPr lang="en-US" dirty="0"/>
              <a:t> med 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27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E7AF2E9B-0495-849F-7719-95300404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53" y="1124713"/>
            <a:ext cx="6441203" cy="2465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C6C8C7CE-3AB6-945D-6314-E74BA3C28699}"/>
                  </a:ext>
                </a:extLst>
              </p:cNvPr>
              <p:cNvSpPr txBox="1"/>
              <p:nvPr/>
            </p:nvSpPr>
            <p:spPr>
              <a:xfrm>
                <a:off x="2646385" y="421066"/>
                <a:ext cx="66169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3200" dirty="0"/>
                  <a:t> er konstant offset på alle ligninger</a:t>
                </a:r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C6C8C7CE-3AB6-945D-6314-E74BA3C28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85" y="421066"/>
                <a:ext cx="6616940" cy="584775"/>
              </a:xfrm>
              <a:prstGeom prst="rect">
                <a:avLst/>
              </a:prstGeom>
              <a:blipFill>
                <a:blip r:embed="rId3"/>
                <a:stretch>
                  <a:fillRect t="-12500" r="-1381" b="-34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C69D4FE4-BE92-0D1F-F711-80BD0CD17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73" y="4121465"/>
            <a:ext cx="6306399" cy="2262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FC215A8C-6747-4AFE-1952-61810DE084BB}"/>
                  </a:ext>
                </a:extLst>
              </p:cNvPr>
              <p:cNvSpPr txBox="1"/>
              <p:nvPr/>
            </p:nvSpPr>
            <p:spPr>
              <a:xfrm>
                <a:off x="3969779" y="3461849"/>
                <a:ext cx="38353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3200" dirty="0"/>
                  <a:t> trækkes ud som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FC215A8C-6747-4AFE-1952-61810DE08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779" y="3461849"/>
                <a:ext cx="3835345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e 12">
            <a:extLst>
              <a:ext uri="{FF2B5EF4-FFF2-40B4-BE49-F238E27FC236}">
                <a16:creationId xmlns:a16="http://schemas.microsoft.com/office/drawing/2014/main" id="{9A03745B-12F4-6B35-C822-550CB9D3A0E4}"/>
              </a:ext>
            </a:extLst>
          </p:cNvPr>
          <p:cNvGrpSpPr/>
          <p:nvPr/>
        </p:nvGrpSpPr>
        <p:grpSpPr>
          <a:xfrm>
            <a:off x="3525984" y="4408776"/>
            <a:ext cx="543240" cy="197280"/>
            <a:chOff x="3525984" y="4408776"/>
            <a:chExt cx="54324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65B1AC3F-F585-D302-F554-6D8AEF162CCB}"/>
                    </a:ext>
                  </a:extLst>
                </p14:cNvPr>
                <p14:cNvContentPartPr/>
                <p14:nvPr/>
              </p14:nvContentPartPr>
              <p14:xfrm>
                <a:off x="3525984" y="4491936"/>
                <a:ext cx="534240" cy="6192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65B1AC3F-F585-D302-F554-6D8AEF162C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7344" y="4483296"/>
                  <a:ext cx="551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5CA0F0F5-E3AF-D2FA-06F7-B334E751104E}"/>
                    </a:ext>
                  </a:extLst>
                </p14:cNvPr>
                <p14:cNvContentPartPr/>
                <p14:nvPr/>
              </p14:nvContentPartPr>
              <p14:xfrm>
                <a:off x="4045824" y="4408776"/>
                <a:ext cx="23400" cy="108720"/>
              </p14:xfrm>
            </p:contentPart>
          </mc:Choice>
          <mc:Fallback xmlns=""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5CA0F0F5-E3AF-D2FA-06F7-B334E75110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6824" y="4399776"/>
                  <a:ext cx="41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9C2FE988-A2C0-7B0A-43B0-34FBA6762BA0}"/>
                    </a:ext>
                  </a:extLst>
                </p14:cNvPr>
                <p14:cNvContentPartPr/>
                <p14:nvPr/>
              </p14:nvContentPartPr>
              <p14:xfrm>
                <a:off x="3928464" y="4553496"/>
                <a:ext cx="140760" cy="52560"/>
              </p14:xfrm>
            </p:contentPart>
          </mc:Choice>
          <mc:Fallback xmlns=""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9C2FE988-A2C0-7B0A-43B0-34FBA6762B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19464" y="4544496"/>
                  <a:ext cx="1584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B3E973D8-1209-1CB0-B377-DAA17BAEE49C}"/>
              </a:ext>
            </a:extLst>
          </p:cNvPr>
          <p:cNvGrpSpPr/>
          <p:nvPr/>
        </p:nvGrpSpPr>
        <p:grpSpPr>
          <a:xfrm>
            <a:off x="3593304" y="5175936"/>
            <a:ext cx="549360" cy="184680"/>
            <a:chOff x="3593304" y="5175936"/>
            <a:chExt cx="54936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E88BE471-D3C6-6060-752C-149F33644C85}"/>
                    </a:ext>
                  </a:extLst>
                </p14:cNvPr>
                <p14:cNvContentPartPr/>
                <p14:nvPr/>
              </p14:nvContentPartPr>
              <p14:xfrm>
                <a:off x="3593304" y="5275656"/>
                <a:ext cx="486720" cy="5220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E88BE471-D3C6-6060-752C-149F33644C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4664" y="5267016"/>
                  <a:ext cx="504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A3B5CF5B-7223-69DD-D77C-A3AF6B5CF872}"/>
                    </a:ext>
                  </a:extLst>
                </p14:cNvPr>
                <p14:cNvContentPartPr/>
                <p14:nvPr/>
              </p14:nvContentPartPr>
              <p14:xfrm>
                <a:off x="4089024" y="5175936"/>
                <a:ext cx="53640" cy="146160"/>
              </p14:xfrm>
            </p:contentPart>
          </mc:Choice>
          <mc:Fallback xmlns=""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A3B5CF5B-7223-69DD-D77C-A3AF6B5CF8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0024" y="5167296"/>
                  <a:ext cx="71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6A56323C-39B2-9A0C-CABC-7E13D22CA1D9}"/>
                    </a:ext>
                  </a:extLst>
                </p14:cNvPr>
                <p14:cNvContentPartPr/>
                <p14:nvPr/>
              </p14:nvContentPartPr>
              <p14:xfrm>
                <a:off x="3990384" y="5285016"/>
                <a:ext cx="151920" cy="75600"/>
              </p14:xfrm>
            </p:contentPart>
          </mc:Choice>
          <mc:Fallback xmlns=""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6A56323C-39B2-9A0C-CABC-7E13D22CA1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81744" y="5276376"/>
                  <a:ext cx="1695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40965F34-3AD0-EA04-2B98-5B68BA88ED17}"/>
              </a:ext>
            </a:extLst>
          </p:cNvPr>
          <p:cNvGrpSpPr/>
          <p:nvPr/>
        </p:nvGrpSpPr>
        <p:grpSpPr>
          <a:xfrm>
            <a:off x="3365064" y="5885136"/>
            <a:ext cx="759240" cy="275400"/>
            <a:chOff x="3365064" y="5885136"/>
            <a:chExt cx="7592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46E893F8-502F-FF64-E3BF-8F6EFF1E68CE}"/>
                    </a:ext>
                  </a:extLst>
                </p14:cNvPr>
                <p14:cNvContentPartPr/>
                <p14:nvPr/>
              </p14:nvContentPartPr>
              <p14:xfrm>
                <a:off x="3365064" y="5961816"/>
                <a:ext cx="756000" cy="65520"/>
              </p14:xfrm>
            </p:contentPart>
          </mc:Choice>
          <mc:Fallback xmlns=""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46E893F8-502F-FF64-E3BF-8F6EFF1E68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6064" y="5952816"/>
                  <a:ext cx="773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298417AA-AD9E-194A-7DD1-96D1FB1D7E54}"/>
                    </a:ext>
                  </a:extLst>
                </p14:cNvPr>
                <p14:cNvContentPartPr/>
                <p14:nvPr/>
              </p14:nvContentPartPr>
              <p14:xfrm>
                <a:off x="4045464" y="5885136"/>
                <a:ext cx="78840" cy="141120"/>
              </p14:xfrm>
            </p:contentPart>
          </mc:Choice>
          <mc:Fallback xmlns=""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298417AA-AD9E-194A-7DD1-96D1FB1D7E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6464" y="5876136"/>
                  <a:ext cx="96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FB97B114-9CD6-6689-35CC-C815E38C37FC}"/>
                    </a:ext>
                  </a:extLst>
                </p14:cNvPr>
                <p14:cNvContentPartPr/>
                <p14:nvPr/>
              </p14:nvContentPartPr>
              <p14:xfrm>
                <a:off x="3772224" y="6016896"/>
                <a:ext cx="342360" cy="14364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FB97B114-9CD6-6689-35CC-C815E38C37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3584" y="6007896"/>
                  <a:ext cx="36000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felt 21">
                <a:extLst>
                  <a:ext uri="{FF2B5EF4-FFF2-40B4-BE49-F238E27FC236}">
                    <a16:creationId xmlns:a16="http://schemas.microsoft.com/office/drawing/2014/main" id="{F0E54E5A-6D4F-2BE7-B2DE-52FB434EB568}"/>
                  </a:ext>
                </a:extLst>
              </p:cNvPr>
              <p:cNvSpPr txBox="1"/>
              <p:nvPr/>
            </p:nvSpPr>
            <p:spPr>
              <a:xfrm>
                <a:off x="1288096" y="4210444"/>
                <a:ext cx="2036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Ligning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=35°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2" name="Tekstfelt 21">
                <a:extLst>
                  <a:ext uri="{FF2B5EF4-FFF2-40B4-BE49-F238E27FC236}">
                    <a16:creationId xmlns:a16="http://schemas.microsoft.com/office/drawing/2014/main" id="{F0E54E5A-6D4F-2BE7-B2DE-52FB434E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096" y="4210444"/>
                <a:ext cx="2036648" cy="369332"/>
              </a:xfrm>
              <a:prstGeom prst="rect">
                <a:avLst/>
              </a:prstGeom>
              <a:blipFill>
                <a:blip r:embed="rId24"/>
                <a:stretch>
                  <a:fillRect l="-2395" t="-8333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20C80E9A-A97C-0040-B318-CFAE1FE4D98E}"/>
                  </a:ext>
                </a:extLst>
              </p:cNvPr>
              <p:cNvSpPr txBox="1"/>
              <p:nvPr/>
            </p:nvSpPr>
            <p:spPr>
              <a:xfrm>
                <a:off x="1358116" y="5029070"/>
                <a:ext cx="2036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Ligning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=40°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20C80E9A-A97C-0040-B318-CFAE1FE4D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16" y="5029070"/>
                <a:ext cx="2036648" cy="369332"/>
              </a:xfrm>
              <a:prstGeom prst="rect">
                <a:avLst/>
              </a:prstGeom>
              <a:blipFill>
                <a:blip r:embed="rId25"/>
                <a:stretch>
                  <a:fillRect l="-2695" t="-819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F9E36613-750D-3360-6100-20B4700F5DD1}"/>
                  </a:ext>
                </a:extLst>
              </p:cNvPr>
              <p:cNvSpPr txBox="1"/>
              <p:nvPr/>
            </p:nvSpPr>
            <p:spPr>
              <a:xfrm>
                <a:off x="1297907" y="5719384"/>
                <a:ext cx="2036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Ligning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F9E36613-750D-3360-6100-20B4700F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07" y="5719384"/>
                <a:ext cx="2036648" cy="369332"/>
              </a:xfrm>
              <a:prstGeom prst="rect">
                <a:avLst/>
              </a:prstGeom>
              <a:blipFill>
                <a:blip r:embed="rId26"/>
                <a:stretch>
                  <a:fillRect l="-2695"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596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Wingdings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Standard linear model</vt:lpstr>
      <vt:lpstr>PowerPoint-præsentation</vt:lpstr>
      <vt:lpstr>PowerPoint-præsentation</vt:lpstr>
      <vt:lpstr>PowerPoint-præsentation</vt:lpstr>
      <vt:lpstr>Prediction equation</vt:lpstr>
      <vt:lpstr>Forklaring af T-værdi</vt:lpstr>
      <vt:lpstr>Forklaring af T og P værdi.</vt:lpstr>
      <vt:lpstr>PowerPoint-præsentation</vt:lpstr>
      <vt:lpstr>PowerPoint-præsentation</vt:lpstr>
      <vt:lpstr>Tilbage til vores eget datasæt..</vt:lpstr>
      <vt:lpstr>Plot af model over batteri</vt:lpstr>
      <vt:lpstr>F-test </vt:lpstr>
      <vt:lpstr>Plot af f-dist</vt:lpstr>
      <vt:lpstr>Interaction mellem temperature og logFEC</vt:lpstr>
      <vt:lpstr>PowerPoint-præsentation</vt:lpstr>
      <vt:lpstr>Plot med/uden interaction</vt:lpstr>
      <vt:lpstr>Boxplot af residuals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Joachim Andersen</dc:creator>
  <cp:lastModifiedBy>Joachim Andersen</cp:lastModifiedBy>
  <cp:revision>48</cp:revision>
  <dcterms:created xsi:type="dcterms:W3CDTF">2025-01-13T13:12:46Z</dcterms:created>
  <dcterms:modified xsi:type="dcterms:W3CDTF">2025-01-16T13:34:05Z</dcterms:modified>
</cp:coreProperties>
</file>