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3:59:43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3416 0 24575,'-20'13'0,"1"0"0,0 1 0,1 0 0,-21 23 0,14-13 0,-50 45 0,-140 118 0,-1058 678 0,1148-784 0,-372 303 0,0 0 0,393-311 0,-163 148 0,231-189 0,-2-1 0,-77 48 0,114-78 0,1-1 0,-1 1 0,0-1 0,1 0 0,-1 1 0,0-1 0,0 0 0,1 0 0,-1 1 0,0-1 0,0 0 0,1 0 0,-1 0 0,0 0 0,0 0 0,0 0 0,1 0 0,-1 0 0,0-1 0,0 1 0,1 0 0,-1 0 0,0-1 0,0 1 0,1 0 0,-1-1 0,0 1 0,1 0 0,-1-1 0,0 1 0,1-1 0,-1 1 0,1-1 0,-1 0 0,1 1 0,-1-1 0,1 0 0,-1 1 0,1-1 0,0 0 0,-1 1 0,1-1 0,0 0 0,0 0 0,-1 1 0,1-1 0,0 0 0,0-1 0,-5-45 0,5 42 0,3-70 0,3 0 0,4 1 0,24-93 0,-12 61 0,10-59 0,46-256 0,-61 263-682,-4-258-1,-13 388-6143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5:05:12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5:08:06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5:08:11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24575,'481'0'0,"-609"-1"0,-149 2 0,270 0 0,2-2 0,0 1 0,0 0 0,0 0 0,-1 1 0,1 0 0,0 0 0,0 0 0,0 0 0,0 1 0,1 0 0,-7 2 0,38 3 0,347-3 0,-245-6 0,-581 2 0,854 0 0,-800 0-1365,377 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5:09:22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5:09:23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24575,'-4'0'0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5:10:59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5612 24575,'170'-11'0,"-18"0"0,183 0 0,133-1 0,494 44 0,205 5 0,-528-36 0,417-3 0,-453-31 0,-273 12 0,747-51 0,-639 64 0,-124 5 0,-306 3 0,1 0 0,0-1 0,-1 0 0,1-1 0,0 1 0,-1-2 0,13-4 0,-18 5 0,0 1 0,0-1 0,0 0 0,-1 0 0,1 0 0,-1 0 0,0-1 0,1 1 0,-1-1 0,0 0 0,0 1 0,-1-1 0,1 0 0,-1 0 0,1 0 0,-1 0 0,0 0 0,0 0 0,0 0 0,-1-1 0,1 1 0,-1 0 0,1-4 0,1-57 0,-3 0 0,-12-85 0,2 36 0,-22-242 0,-11-239 0,70-260 0,-4 614 0,46-322 0,-54 496 0,16-105 0,-14 59 0,49-165 0,3-18 0,-44 159 0,23-160 0,-1-71 0,-39 279 0,-5 0 0,-8-90 0,1 133 0,-1 0 0,-20-66 0,18 86 0,-15-63 0,19 70-1365,-1 4-5461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5:11:01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1793 24575,'18'-119'0,"-9"-406"0,-4 97 0,8-264-1365,-13 664-5461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5:11:02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1 610 24575,'5'-1'0,"0"1"0,-1-1 0,1-1 0,0 1 0,-1-1 0,1 0 0,-1 0 0,1 0 0,-1-1 0,0 1 0,4-4 0,41-35 0,39-49 0,90-118 0,-111 126 0,-33 37-70,18-23 247,-47 62-341,0 0 1,1 1-1,0 0 1,0 0-1,0 1 1,0 0-1,1 0 1,9-5-1,-1 5-6662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5:11:03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24575,'4'1'0,"0"2"0,-1-1 0,1 0 0,-1 0 0,0 1 0,1 0 0,-1 0 0,0 0 0,-1 0 0,1 0 0,-1 1 0,5 6 0,0 0 0,213 286 0,-126-163 0,203 222 0,-276-333-1365,-6-6-5461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6:04:31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24575,'216'-12'0,"-37"1"0,356 6 0,245-9 0,-420 2-1365,-333 12-5461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1T14:34:08.0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4130 2111,'24'0,"0"-2,-1-1,1-1,-1-1,44-15,104-56,-99 41,-39 18,-1-2,0-2,-1 0,-1-2,-2-2,41-42,-11 0,83-120,-140 185,1 0,-1 0,1 0,-1 0,1 0,-1 0,0-1,0 1,0-1,0 1,-1-1,1 1,-1-1,1 1,-1-1,0 1,0-1,0 1,-1-1,1 0,0 1,-1-1,0 1,1-1,-1 1,0 0,0-1,0 1,-3-3,-1-1,-1 1,1 0,-1 0,0 1,-1 0,1 0,-1 0,-13-5,-18-4,0 0,-1 3,-1 1,-48-4,26 3,-1179-123,1052 125,-391-12,1002-1,102-6,85-1,-134 29,-1411 33,914-31,16-2,1 0,0 0,0-1,-1 1,1-1,0 0,-1-1,1 1,-8-3,13 3,-1 0,1 0,0 0,0 0,0 0,0 0,-1-1,1 1,0 0,0 0,0 0,0 0,0-1,-1 1,1 0,0 0,0 0,0 0,0-1,0 1,0 0,0 0,0-1,0 1,0 0,0 0,0 0,0-1,0 1,0 0,0 0,0 0,0-1,0 1,0 0,0 0,0 0,0-1,0 1,1 0,-1 0,0 0,0-1,0 1,0 0,0 0,1 0,-1 0,0 0,0 0,0-1,1 1,-1 0,0 0,0 0,0 0,1 0,-1 0,0 0,0 0,0 0,1 0,-1 0,0 0,28-17,-1 1,2 1,34-12,-3 0,272-116,237-120,-552 254,-9 5,0-1,0 1,-1-2,13-9,-20 15,0 0,1 0,-1-1,0 1,0 0,0 0,1 0,-1-1,0 1,0 0,0 0,0 0,0-1,1 1,-1 0,0 0,0-1,0 1,0 0,0 0,0-1,0 1,0 0,0 0,0-1,0 1,0 0,0 0,0-1,0 1,0 0,0 0,-1-1,1 1,0 0,0 0,0-1,0 1,0 0,-1 0,1 0,0-1,-15-4,-24 3,37 2,-867 3,190 1,615-2,40 0,-1-1,1-2,0 0,-37-7,60 8,1 0,-1 0,1 0,-1 0,1 0,-1-1,0 1,1 0,-1 0,1 0,-1-1,1 1,0 0,-1 0,1-1,-1 1,1 0,-1-1,1 1,0-1,-1 1,1 0,0-1,-1 1,1-1,0 1,0-1,0 1,-1-1,1 1,0-1,0 1,0-1,0 0,13-16,33-10,56-14,1 4,121-27,-17 6,-183 48,-35 8,-45 6,-777 71,70-9,696-57,18-3,-88 1,120-12,25-5,31-11,-35 20,81-32,-55 23,-1-2,37-19,-56 22,-16 4,-22 2,-106 6,-234 37,254-24,-663 93,763-107,1 0,0 1,0 1,0 0,-23 11,33-13,-1-1,1 1,0 0,-1-1,0 0,1 0,-1 0,0 0,1 0,-1-1,0 0,1 0,-1 0,-6-1,8 0,0 0,0 0,0-1,0 1,0 0,0-1,0 0,0 1,1-1,-1 0,1 0,-1 0,1 0,0 0,0-1,0 1,0 0,0 0,0-1,1 1,-1-1,1 1,-1-3,-10-61,9 46,-2-1,0 0,-1 1,-15-38,19 56,0-1,0 0,-1 1,1 0,-1-1,1 1,-1 0,0 0,0 0,0 0,0 0,-1 0,1 0,0 1,-1-1,1 1,-4-2,4 3,0 0,-1-1,1 1,0 0,0 0,0 0,0 1,0-1,0 0,0 1,0-1,0 1,0 0,0 0,1 0,-1 0,0 0,-2 2,-1 1,-1 1,2 0,-1 0,0 0,1 1,0 0,0-1,1 1,0 1,0-1,0 0,-2 11,-16 90,18-82,-1 0,-1 0,-1-1,-2 0,0 0,-1-1,-16 29,23-50,-8 15,0-1,1 2,0-1,2 1,-7 21,13-35,0 0,0-1,0 1,1 0,0 0,-1 0,2 0,-1 0,0 0,1 0,-1 0,1-1,0 1,1 0,-1 0,0-1,1 1,0-1,0 1,0-1,0 0,1 0,-1 0,1 0,0 0,0-1,0 1,0-1,0 0,0 1,1-2,5 4,19 7,1-1,0-2,0-1,1-1,37 4,155 5,-87-15,71 5,-184-2,-26 1,-38 4,37-9,-150 26,-46 5,-290 85,452-101,39-14,0-1,0 0,-1 0,1 0,0 0,0 0,0 0,-1 0,1 0,0 0,0 1,0-1,-1 0,1 0,0 0,0 0,0 1,0-1,0 0,0 0,-1 0,1 0,0 1,0-1,0 0,0 0,0 1,0-1,0 0,0 0,0 0,0 1,0-1,0 0,0 0,0 1,0-1,0 0,0 0,0 0,0 1,0-1,1 0,-1 0,0 0,0 1,0-1,0 0,0 0,0 0,1 0,-1 1,0-1,0 0,0 0,1 0,-1 0,0 0,0 0,0 0,1 0,-1 1,0-1,0 0,0 0,1 0,-1 0,12 2,0 0,0-1,0 0,0 0,1-2,-1 1,0-1,0-1,20-6,7 1,208-33,-77 10,305-15,-475 45,43 3,-43-3,1 1,-1-1,0 0,1 0,-1 0,1 0,-1 1,0-1,1 0,-1 0,0 1,1-1,-1 0,0 0,0 1,1-1,-1 1,0-1,0 0,1 1,-1-1,0 0,0 1,0-1,0 1,1-1,-1 0,0 1,0 0,-14 18,-23 11,-2-3,-43 25,44-30,1 2,-66 56,102-79,-1 0,0 1,0-1,1 1,-1-1,1 1,0 0,-1-1,1 1,0 0,0 0,0 0,0 0,1 0,-1 0,0 0,1 0,-1 1,1-1,0 3,1-3,0 0,0 0,1-1,-1 1,1 0,-1-1,1 0,-1 1,1-1,0 0,0 0,0 0,0 0,-1 0,1 0,0-1,1 1,-1 0,0-1,0 0,0 1,4-1,57 6,0-3,0-3,117-13,-91 5,468-41,-515 47,-30 4,-14 1,-252 66,49-14,152-40,3-1,0 2,1 1,-87 46,134-62,1-1,-1 1,1 0,0-1,-1 1,1 0,0 0,-1 0,1 0,0 0,0 0,0 0,0 0,0 0,0 1,0-1,0 0,0 1,1-1,-1 1,0-1,1 1,-1-1,1 1,0 1,1-1,0 0,1-1,-1 1,1-1,-1 0,1 1,0-1,0 0,0 0,0 0,-1 0,1 0,1 0,-1-1,0 1,0-1,4 1,44 8,1-2,0-2,0-2,57-5,-18 1,1241-7,-1419 11,0 3,-122 25,-168 66,346-87,-1-1,1 1,0 2,1 1,0 1,-47 30,78-43,-1-1,1 0,-1 0,0 0,1 1,-1-1,1 0,-1 0,1 1,-1-1,1 1,-1-1,1 0,0 1,-1-1,1 1,0-1,-1 1,1-1,0 1,-1-1,1 1,0-1,0 1,0 0,0-1,0 1,-1-1,1 1,0 0,0-1,0 1,0-1,1 1,-1 0,0-1,0 1,0-1,0 1,1-1,-1 1,0-1,0 1,1-1,-1 1,0-1,1 1,-1-1,1 1,0 0,33 11,70 4,2-5,130-2,-138-7,808 5,-844-7,-29 0,-33 1,0-1,-1 0,1 0,0 0,0 0,0 0,0 0,0 0,0 0,0 0,0 1,0-1,0 0,0 0,0 0,0 0,0 0,0 0,0 0,0 1,0-1,0 0,0 0,0 0,0 0,0 0,0 0,0 0,0 0,0 1,0-1,1 0,-1 0,0 0,0 0,0 0,0 0,0 0,0 0,0 0,0 0,0 0,0 0,1 0,-1 0,0 0,0 1,0-1,0 0,0 0,0 0,0 0,1 0,-1 0,-18 7,-30 7,-557 80,571-92,34-3,0 1,0 0,0 0,0 0,0-1,0 1,0 0,0 0,0-1,-1 1,1 0,0 0,0 0,1-1,-1 1,0 0,0 0,0-1,0 1,0 0,0 0,0 0,0-1,0 1,0 0,0 0,1 0,-1-1,0 1,0 0,0 0,0 0,1 0,-1 0,0-1,0 1,0 0,1 0,-1 0,0 0,0 0,0 0,1 0,-1 0,0 0,0 0,1 0,-1 0,0 0,0 0,0 0,1 0,-1 0,0 0,1 0,63-24,541-149,206-75,-782 237,0-1,-1-2,-1-1,31-21,-56 35,0 0,0-1,0 1,-1-1,1 0,0 0,-1 1,1-1,-1 0,0 0,1 0,-1-1,0 1,1-2,-2 3,0 0,0 0,0 0,0 1,-1-1,1 0,0 0,0 0,0 1,-1-1,1 0,0 0,-1 1,1-1,0 0,-1 1,1-1,-1 0,0 1,1-1,-1 1,1-1,-1 0,0 1,1 0,-2-1,-5-2,0 0,0 0,0 1,0 0,-1 1,-13-2,-52-2,0 2,-73 8,-148 25,271-27,-624 100,66-7,728-135,331-54,466-123,-906 205,-1-2,0-2,43-24,-76 36,1 1,-1-1,0 0,0-1,0 1,0-1,0 1,-1-1,5-7,-7 10,-1 0,1 0,-1 0,0 0,1 0,-1 0,0 0,0 0,0 0,0 0,0 0,0 0,0 0,0 0,0 0,0 0,0 0,-1 0,1 0,-1-2,0 2,-1-1,1 0,-1 0,0 1,1-1,-1 0,0 1,0 0,0-1,0 1,0 0,-4-1,-22-8,-1 1,0 1,-1 2,-46-3,64 7,-669-49,-7 42,597 9,-548 2,605-3,42-2,59-6,3 2,361-46,-7-31,-399 79,-1-2,1-1,-2-1,1-1,22-13,-44 22,-1 0,1 0,0 0,-1-1,1 1,-1 0,0-1,1 1,-1 0,0-1,0 0,0 1,0-1,0 0,0 1,0-4,-1 4,0 0,0 0,0 0,0 0,0 0,0 0,-1 0,1 0,0 0,-1 0,1 0,-1 1,1-1,-1 0,1 0,-1 0,1 0,-1 1,0-1,0 0,1 1,-2-2,-4-2,-1 0,0 1,0-1,0 1,0 1,0-1,-9-1,-49-8,-1 2,0 3,-98 3,80 3,-725 18,702-2,66-1,41-14,0 0,-1 0,1 0,0 1,0-1,0 0,0 0,0 0,0 0,0 0,0 1,-1-1,1 0,0 0,0 0,0 0,0 1,0-1,0 0,0 0,0 0,0 1,0-1,0 0,0 0,0 0,0 0,0 1,0-1,1 0,-1 0,0 0,0 0,0 1,0-1,0 0,0 0,0 0,0 0,1 0,-1 0,0 1,0-1,0 0,0 0,0 0,1 0,-1 0,0 0,0 0,0 0,0 0,1 0,25 7,102 6,219-7,-294-6,60-1,0-4,176-31,-287 36,46-13,-46 13,-1-1,1 1,0 0,-1-1,1 1,-1-1,1 0,-1 1,1-1,-1 0,0 0,1 0,-1 0,0 0,0 0,0 0,0-1,0 1,0 0,0 0,1-3,-3 3,0 0,0 0,0 0,0 0,0 0,0 0,0 0,0 1,-1-1,1 0,0 1,0-1,-1 1,1-1,0 1,-1 0,1-1,-1 1,1 0,-2 0,-54-8,0 2,-102 2,81 4,-34-1,-566 8,607-1,48-1,46 1,78 3,-66-7,0 1,0 2,-1 1,40 13,-72-19,-1 0,1 1,-1-1,0 1,1 0,-1 0,0-1,1 1,-1 0,0 0,0 0,0 0,0 0,0 0,0 1,1 0,-2-1,1 0,-1 0,0-1,0 1,0 0,0 0,0 0,0-1,0 1,0 0,0 0,-1-1,1 1,0 0,0 0,-1-1,1 1,0 0,-1-1,1 1,-1 0,0 0,-4 4,0 0,0-1,-1 0,1 0,-11 6,-347 171,236-123,-235 145,343-190,2 2,-1-1,2 2,0 0,0 1,2 1,0 0,1 1,1 0,-14 31,25-47,0 0,0 0,-1 0,0-1,1 1,-1 0,0-1,0 1,-1-1,1 0,0 0,-1 0,0 0,1 0,-6 3,3-4,-1 0,1 0,0 0,0-1,0 1,-1-1,1-1,0 1,-7-2,-173-29,107 15,-132-8,879 61,-4 7,-708-41,-68 12,20-1,-691 97,706-101,53-11,17-5,8 3,-1 1,1 0,0-1,0 1,0 0,0 0,0 0,0 1,1-1,3-2,265-156,-97 62,76-70,-219 143,-1-1,-1-1,-2-1,-1-2,34-48,-53 66,0 1,0-2,-1 1,-1-1,0 0,-1 0,0 0,2-19,-5 26,-1 1,0-1,0 1,0 0,0-1,-1 1,0-1,0 1,-1 0,1 0,-1 0,0 0,-1 0,1 0,-1 0,0 1,0-1,0 1,-1 0,0 0,1 0,-1 0,-8-4,-2-2,0 2,-1 0,0 1,-1 0,0 2,0 0,0 0,-24-3,-18 1,-65 0,-2 0,81 4,-68-10,100 11,-1-1,0 0,1-1,0 0,0-1,-13-7,22 11,0-1,1 0,-1 1,1-1,-1 0,1 0,0-1,0 1,0 0,0-1,0 1,1-1,-1 0,1 1,0-1,-1 0,1 0,1 0,-1 0,0 0,1 0,-1 0,1 0,0 0,0 0,0 0,0-1,1 1,0-4,4-7,0 0,1-1,0 2,1-1,8-12,17-38,-26 47,2-1,-1 1,2 1,0 0,1 0,1 1,0 0,1 0,1 2,23-21,-30 28,0 0,1 0,-1 1,1 0,1 0,-1 1,1 0,-1 0,13-3,-5 3,-1 1,0 1,1 0,27 1,3076 5,-2948-17,8-1,-133 14,12 3,-1-3,1-3,-1-2,110-25,-164 29,-1 1,1-1,0 0,-1 1,1-1,0 1,0 0,0-1,-1 1,1 0,0 0,0 0,0 1,-1-1,1 0,0 1,0-1,-1 1,1-1,0 1,-1 0,1 0,0 0,-1 0,1 0,-1 0,3 2,-2 1,0 0,-1 0,1-1,-1 1,0 0,0 0,0 1,0-1,-1 0,0 0,0 6,-2 41,-2 0,-2 0,-24 91,-4 25,33-154,1 0,1 0,0 0,0 0,7 24,2 30,-7 318,-5-205,2-177,0 0,0 0,0 0,0 0,1 0,-1 0,1 0,0 0,-1 0,2 0,-1 0,0 0,0 0,1 0,0-1,-1 1,1-1,0 1,4 3,-1-3,-1-1,1 0,-1 0,1 0,0-1,0 1,0-1,0 0,0 0,0-1,8 0,-7 1,-1-1,1 0,0-1,-1 1,1-1,-1 0,0-1,1 1,-1-1,0 0,0 0,0-1,0 1,0-1,0 0,6-6,-5 3,-1 0,0 0,0-1,0 0,-1 0,0 0,0 0,-1 0,0-1,2-9,3-16,-2 0,-2-1,-1 1,-1-46,-2 73,-3-58,-3 1,-3 0,-23-89,21 103,-28-174,35 177,2-50,3 70,-1-1,-1 0,-2 0,0 1,-2-1,-15-48,17 70,1 0,-1 0,0 1,0-1,-1 1,1 0,-1 0,0 0,0 1,0-1,-1 1,1 0,-1 0,1 1,-1-1,0 1,-6-2,-12-3,0 0,-40-5,16 4,-43-11,0 4,-109-4,152 18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6:04:33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1 503 24575,'-1'-7'0,"1"-1"0,0 1 0,1-1 0,0 0 0,0 1 0,1 0 0,0-1 0,0 1 0,1 0 0,0 0 0,0 0 0,0 0 0,1 1 0,0-1 0,0 1 0,1 0 0,10-11 0,278-299 0,-270 290-1365,-5 3-5461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6:04:34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24575,'5'2'0,"0"0"0,0 1 0,1-1 0,-2 1 0,1 0 0,0 0 0,0 1 0,-1-1 0,0 1 0,0 0 0,0 0 0,6 9 0,2-1 0,77 81-81,-32-33-347,2-2 0,111 85 0,-149-129-6398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6:15:09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6:25:58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24575,'-1'320'0,"17"1042"0,15-704 0,-27-5 0,-16-488 0,-3 93 0,17 671 0,-1-911 17,0 0 0,9 32 1,-2-10-1435,-5-18-5409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6:26:01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4470 24192,'-26'-4470'0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6:26:29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1808 1 24575,'-9'0'0,"0"1"0,0 1 0,1 0 0,-1 0 0,1 0 0,0 1 0,-1 1 0,-7 4 0,-64 38 0,67-37 0,-73 52 0,3 4 0,-90 90 0,14-11 0,-100 70 0,-307 285 0,524-455 0,3 2 0,1 1 0,-48 80 0,71-101 0,2 1 0,0 0 0,1 1 0,2 0 0,1 0 0,2 1 0,0 1 0,2-1 0,-2 34 0,6-42 0,1-1 0,1 1 0,1 0 0,1-1 0,7 29 0,-6-35 0,1-1 0,1 0 0,0 0 0,0-1 0,1 0 0,1 0 0,0 0 0,18 19 0,0-4 0,2-1 0,0-1 0,2-2 0,0-1 0,44 25 0,-55-37 0,0-1 0,0 0 0,1-1 0,0-1 0,0-1 0,0-1 0,1 0 0,0-2 0,0-1 0,0 0 0,21-2 0,-35 0 0,-1-1 0,0 0 0,1-1 0,-1 1 0,0-1 0,0-1 0,0 1 0,-1-1 0,1 0 0,-1 0 0,1 0 0,-1-1 0,0 0 0,0 0 0,-1-1 0,1 1 0,-1-1 0,0 0 0,0 0 0,-1 0 0,1 0 0,-1-1 0,0 0 0,-1 1 0,1-1 0,-1 0 0,0 0 0,1-10 0,4-16 0,-3 0 0,0 0 0,-2 0 0,-3-44 0,1 49 0,-1-18 0,-2 0 0,-1 0 0,-17-69 0,15 92 0,-1-1 0,-1 1 0,-1 0 0,-1 1 0,0 0 0,-2 0 0,-1 2 0,-24-31 0,29 42 19,-1-1 0,0 2 0,-1-1 0,-16-9 0,18 13-202,0-2 1,0 1-1,0-1 1,1 0-1,0 0 1,0-1-1,-9-12 1,7 3-6644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6:26:30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83 24575,'-1'67'0,"0"-4"0,8 72 0,-4-114 0,0 0 0,2-1 0,0 1 0,1-1 0,1-1 0,1 1 0,15 26 0,-15-32 0,0-1 0,1 1 0,1-1 0,0-1 0,1 0 0,22 19 0,-25-25 0,1 0 0,0 0 0,1-1 0,-1-1 0,1 0 0,0 0 0,0-1 0,0 0 0,0 0 0,0-2 0,15 2 0,2 0 0,1-1 0,-1-2 0,0 0 0,46-8 0,-62 6 0,-1-1 0,0 0 0,1-1 0,-1 0 0,-1 0 0,1-1 0,0 0 0,-1-1 0,0 0 0,-1 0 0,1-1 0,-1 0 0,-1-1 0,12-13 0,-6 4 0,-2 0 0,0 0 0,-1-1 0,-1 0 0,-1-1 0,0 0 0,-1 0 0,-2-1 0,0 0 0,-1 0 0,0 0 0,-2-1 0,0 1 0,-2-26 0,0 26 0,-1 1 0,0-1 0,-1 1 0,-1 0 0,-9-31 0,9 43 0,1 0 0,-1 0 0,-1 1 0,0-1 0,1 1 0,-2-1 0,1 1 0,-1 0 0,0 1 0,0-1 0,-1 1 0,0 0 0,1 0 0,-2 1 0,1 0 0,0 0 0,-10-4 0,-2 1 0,0 1 0,-1 0 0,0 1 0,0 1 0,-1 1 0,-26-1 0,-1 3 0,-71 7 0,113-6 0,1 1 0,-1-1 0,1 1 0,0 0 0,0 0 0,0 1 0,-1-1 0,1 1 0,0 0 0,1 0 0,-1 0 0,0 0 0,1 1 0,-1 0 0,1-1 0,0 1 0,-4 5 0,3-3 0,1 1 0,0 0 0,0-1 0,0 2 0,1-1 0,0 0 0,0 0 0,0 1 0,1-1 0,-1 13 0,-2 69 0,11 160 0,-7-243-105,1 1 0,0-1 0,0 1 0,0-1 0,1 1 0,0-1 0,0 0 0,0 0 0,1 0 0,-1 0 0,1 0 0,6 7 0,7 5-6721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6:26:31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151 710 24575,'3'2'0,"-1"-1"0,1 1 0,-1 0 0,1 0 0,-1 0 0,0 0 0,0 0 0,0 0 0,0 1 0,2 3 0,5 4 0,21 22 0,1-2 0,48 36 0,-66-57 0,0-1 0,1 0 0,0-1 0,0 0 0,0-1 0,1-1 0,0-1 0,0 0 0,0 0 0,20 0 0,-5 0 0,0-2 0,-1-2 0,1 0 0,48-8 0,-71 7 0,-1 0 0,1-1 0,0 0 0,-1 0 0,0 0 0,1-1 0,-1 0 0,0 0 0,-1-1 0,1 1 0,0-1 0,-1 0 0,0-1 0,0 1 0,0-1 0,-1 0 0,1 0 0,-1-1 0,0 1 0,-1-1 0,0 0 0,1 0 0,-2 0 0,1-1 0,-1 1 0,3-10 0,0-19 0,0 0 0,-2 0 0,-2 0 0,-5-55 0,-28-140 0,12 108 0,19 116 0,1 0 0,-1 1 0,0-1 0,0 1 0,-1-1 0,1 1 0,-1-1 0,-1 1 0,1 0 0,-1 0 0,1 0 0,-2 0 0,1 0 0,0 1 0,-1-1 0,0 1 0,0 0 0,0 0 0,-1 1 0,1-1 0,-1 1 0,0 0 0,0 0 0,0 0 0,0 1 0,0 0 0,-1 0 0,1 0 0,-1 1 0,-6-2 0,-120-37 0,89 25 0,-1 1 0,0 3 0,-1 1 0,0 3 0,-49-3 0,86 10 0,-1 0 0,1 1 0,0 0 0,-1 1 0,1-1 0,0 2 0,0-1 0,1 1 0,-1 0 0,0 1 0,1 0 0,0 0 0,0 0 0,-9 7 0,8-3 0,0 0 0,0 1 0,0 0 0,1 0 0,1 0 0,-1 1 0,1 0 0,1 0 0,-6 16 0,4-5 0,0 0 0,2 0 0,0 1 0,2 0 0,0-1 0,2 1 0,0 0 0,1 0 0,1 0 0,6 30 0,-3-32 0,1 0 0,0 0 0,1 0 0,2 0 0,0-1 0,1-1 0,0 1 0,2-1 0,0-1 0,1 0 0,1-1 0,0 0 0,1-1 0,1 0 0,0-1 0,1-1 0,1 0 0,0-1 0,1-1 0,27 13 0,1-6-682,83 23-1,-76-28-6143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6:26:33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1098 24575,'60'-52'0,"91"-63"0,-23 21 0,153-137 0,139-108 0,-409 332 0,118-96 0,-112 87 0,0 0 0,-1-1 0,-1-1 0,24-37 0,-30 37-1365,-3 2-5461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6:26:33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24575,'4'0'0,"6"0"0,10 0 0,5 0 0,4 0 0,0 0 0,1 0 0,-6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4:34:14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24575,'6'0'0,"-1"1"0,1 0 0,-1 0 0,1 1 0,-1-1 0,0 1 0,0 0 0,0 1 0,0-1 0,0 1 0,0 0 0,6 5 0,49 49 0,126 162 0,-19-20 0,-32-55 0,6-7 0,254 192 0,-369-308 0,-1 1 0,40 46 0,0 0 0,190 170 0,-242-223 0,0 0 0,-1 1 0,-1 1 0,0 0 0,9 21 0,4 4 0,-6-13-1365,-3-3-5461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6:26:35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0 210 24575,'48'2'0,"-34"0"0,1-1 0,-1-1 0,1 0 0,-1-1 0,1-1 0,23-5 0,-35 5 0,0 0 0,0 0 0,-1 0 0,1-1 0,0 1 0,-1-1 0,0 0 0,1 0 0,-1 0 0,0 0 0,0 0 0,-1 0 0,1 0 0,-1-1 0,0 1 0,0-1 0,0 1 0,0-1 0,0 1 0,-1-1 0,1 0 0,-1 1 0,0-1 0,-1-6 0,1 4 0,0-1 0,0 0 0,-1 1 0,0-1 0,0 1 0,-1-1 0,0 1 0,0 0 0,0-1 0,-1 1 0,0 0 0,0 0 0,-4-5 0,3 8 0,0 0 0,0 0 0,-1 1 0,1-1 0,-1 1 0,1 0 0,-1 0 0,0 1 0,0-1 0,0 1 0,0 0 0,0 0 0,-9 0 0,6 1 0,0-1 0,0 2 0,0-1 0,0 1 0,0 0 0,0 0 0,-15 6 0,21-7-48,0 1-1,1 0 0,-1 0 0,0 0 0,1 0 1,-1 1-1,1-1 0,-1 0 0,1 1 1,-1-1-1,1 1 0,0-1 0,0 1 1,0 0-1,0-1 0,0 1 0,0 0 1,0 0-1,1 0 0,-1 0 0,1 0 1,-1 0-1,1 0 0,0 0 0,-1-1 0,1 1 1,1 3-1,1 14-6777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6:26:38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3 184 24575,'-1'-37'0,"0"25"0,0 1 0,1-1 0,1 0 0,0 1 0,4-23 0,-4 31 0,0 0 0,0 0 0,1 1 0,-1-1 0,1 0 0,0 0 0,0 1 0,0-1 0,0 1 0,0 0 0,0 0 0,0-1 0,1 1 0,-1 1 0,1-1 0,0 0 0,-1 1 0,1-1 0,0 1 0,0 0 0,0 0 0,0 0 0,0 0 0,0 0 0,0 1 0,5-1 0,7-1 0,0 1 0,0 0 0,0 1 0,0 1 0,0 0 0,17 4 0,-25-3 0,0 0 0,0 0 0,0 0 0,0 1 0,-1 0 0,1 1 0,-1-1 0,0 1 0,0 1 0,0-1 0,-1 1 0,1 0 0,-1 0 0,8 11 0,-8-8 0,0 0 0,0 0 0,-1 1 0,0 0 0,-1 0 0,0 0 0,0 0 0,-1 1 0,0-1 0,-1 1 0,0-1 0,0 11 0,-1-17 0,0 1 0,0 0 0,-1-1 0,1 1 0,-1-1 0,0 1 0,0-1 0,0 1 0,0-1 0,0 1 0,-1-1 0,1 0 0,-1 0 0,0 0 0,0 0 0,0 0 0,-1 0 0,1 0 0,-1-1 0,1 1 0,-1-1 0,0 0 0,0 0 0,0 0 0,0 0 0,0 0 0,-1-1 0,1 1 0,0-1 0,-1 0 0,1 0 0,-1 0 0,0-1 0,-3 1 0,-9 1 30,1-2 0,-1 1 0,-25-4 0,36 2-129,-1 1 0,1-2 0,0 1 0,0 0 0,-1-1 0,1 0 0,1 0 0,-1 0 0,0-1 0,0 0 0,1 0 0,-1 0 0,1 0 0,-4-5 0,-3-6-6727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7:49:29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4314 24575,'-20'-93'0,"12"-412"0,10 305 0,-1 21 0,-17-878 0,10 548 0,2 48 0,-8 276 0,-2-52 0,0 34 0,6 136 0,4-1 0,6-109 0,0 169 0,0 0 0,0 0 0,1 0 0,0 0 0,0 0 0,1 1 0,0-1 0,1 1 0,-1 0 0,1 1 0,8-9 0,-7 8 0,0-1 0,0 0 0,-1 0 0,0 0 0,0 0 0,-1-1 0,6-16 0,-5 4-116,2-7-196,0 0 0,-2-1-1,1-37 1,-5 44-6514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7:49:30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8631 0 24575,'-23'2'0,"0"1"0,-1 0 0,-32 10 0,-7 2 0,-712 87-378,-10-52-221,358-27 468,-765 59 51,-988 52-118,854-103 1584,1301-31-1386,-18 1 0,0-2 0,0-1 0,0-3 0,-60-14 0,-538-167 0,599 174 0,0 3 0,0 1 0,-52-2 0,-129 7 0,159 3 0,-1-2 0,-63-11 0,38 3-1365,65 9-5461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7:49:33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7:50:25.58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952.55811"/>
      <inkml:brushProperty name="anchorY" value="1038.61719"/>
      <inkml:brushProperty name="scaleFactor" value="0.5"/>
    </inkml:brush>
  </inkml:definitions>
  <inkml:trace contextRef="#ctx0" brushRef="#br0">1 77 24575,'0'0'0,"4"0"0,7 0 0,4 0 0,5 0 0,-2-5 0,2 0 0,1 0 0,1 1 0,1 1 0,1 1 0,1 1 0,0 0 0,1 1 0,0 0 0,-1 0 0,1-5 0,0 0 0,-1 0 0,1 1 0,-1 1 0,1 1 0,-1 1 0,0 0 0,0 1 0,1 0 0,-1 0 0,1 1 0,-1-1 0,1 0 0,-1 0 0,0 0 0,1 0 0,-1 0 0,1 0 0,-1 0 0,0 0 0,1 0 0,-1 0 0,6 0 0,-1 0 0,1 0 0,-1 0 0,-2 0 0,0 0 0,-2 0 0,0 0 0,-1 0 0,0 0 0,0 0 0,1 0 0,-1 0 0,0 0 0,1 0 0,-1 0 0,0 0 0,1 0 0,-1 0 0,0 0 0,1 0 0,-1 0 0,1 0 0,-1 0 0,-5-5 0,1 0 0,-1 0 0,1 1 0,1 1 0,2 1 0,0 1 0,1 0 0,0 1 0,1 0 0,-1 1 0,1-1 0,0 0 0,-1 0 0,1 0 0,-1 0 0,1 0 0,-1 0 0,0 0 0,1 0 0,-1 0 0,0 0 0,1 0 0,-1 0 0,-4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7:50:27.20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352.42676"/>
      <inkml:brushProperty name="anchorY" value="-155.54121"/>
      <inkml:brushProperty name="scaleFactor" value="0.5"/>
    </inkml:brush>
  </inkml:definitions>
  <inkml:trace contextRef="#ctx0" brushRef="#br0">1 1191 24575,'0'0'0,"0"-4"0,0-7 0,0-5 0,0-4 0,0-3 0,0-6 0,0-3 0,0-4 0,0 0 0,0 1 0,0 3 0,0 2 0,0 2 0,0-4 0,0 1 0,0 1 0,0 1 0,0-4 0,0 0 0,0-3 0,0 1 0,0 1 0,0 2 0,0 3 0,0 1 0,0 2 0,0 1 0,0 0 0,0-1 0,0 2 0,0-2 0,0 1 0,0 0 0,0 0 0,0-1 0,0 1 0,0 0 0,0-1 0,0 1 0,0-1 0,0 1 0,0 0 0,0-1 0,0 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4:34:15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1014 24575,'-1'-1'0,"0"1"0,0-1 0,0 1 0,0-1 0,-1 0 0,1 1 0,0-1 0,0 0 0,0 0 0,0 0 0,1 0 0,-1 0 0,0 0 0,0 0 0,0 0 0,1 0 0,-1 0 0,1 0 0,-1-1 0,1 1 0,-1 0 0,1 0 0,0-1 0,-1 1 0,1 0 0,0 0 0,0-3 0,-4-44 0,4 41 0,-36-381 0,22 257 0,2 47 0,5 39 0,-2-65 0,8 90 43,-1 0-1,-7-29 0,-1-11-1534,8 38-5334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4:34:17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1278 169 24575,'-76'0'0,"-27"2"0,0-5 0,-126-20 0,211 18 0,0 0 0,0-1 0,-22-11 0,-17-6 0,10 5 0,35 12 0,0 1 0,0 1 0,-1 0 0,0 0 0,-18-2 0,-33 0 0,-267-14 0,322 20-227,0-1-1,0 0 1,1 0-1,-1 0 1,-12-5-1,5 0-6598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4:34:49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553 13083 24575,'842'-16'0,"983"18"0,-773 13 0,-57 11 0,40-1 0,201-60 0,-499-9 0,-345 23 0,190-17 0,-471 24 0,-1-4 0,-1-6 0,129-45 0,-117 21 0,-3-6 0,-2-4 0,185-126 0,291-266 0,-52-18 0,-376 308 0,156-198 0,-146 136 0,-10-8 0,-10-7 0,-10-6 0,138-324 0,405-1121 0,-598 1424 0,-11-3 0,69-445 0,-127 529 0,-7 0 0,-9 0 0,-22-213 0,-80-268 0,64 476 0,-152-663 0,16 87 0,60 317 0,78 353 0,-4 1 0,-75-138 0,-62-50 0,139 234 0,-2 2 0,-3 1 0,-73-64 0,57 64 0,-2 3 0,-1 2 0,-2 3 0,-99-42 0,20 21 0,-155-41 0,-269-39 0,-10 32 0,-9-2 0,-570-96 0,869 174 0,-27-3 0,-1106-146 0,859 136 0,335 34 0,-454-7 0,367 2 0,36 0 0,115 12 0,-347-13 0,-15 7 0,325 11 0,-275-31 0,-416-53 0,637 62 0,-270-32 0,427 42 0,8 1 0,-87-18 0,99 10 0,16 4 0,1-2 0,-63-24 0,43 10 0,-2 3 0,-93-16 0,76 16 0,64 15 0,0 1 0,0 2 0,-44-4 0,70 10 0,-52-5 0,54 5 0,0-1 0,0 1 0,0 0 0,0-1 0,0 1 0,0-1 0,0 0 0,0 0 0,0 0 0,0 0 0,0 0 0,0 0 0,1 0 0,-1-1 0,0 1 0,1 0 0,-1-1 0,1 1 0,-1-1 0,1 0 0,-2-2 0,4 3 0,-1 0 0,0 0 0,0 1 0,0-1 0,0 0 0,1 0 0,-1 0 0,0 0 0,1 1 0,-1-1 0,1 0 0,-1 1 0,1-1 0,-1 0 0,1 1 0,-1-1 0,1 0 0,0 1 0,-1-1 0,1 1 0,0-1 0,-1 1 0,1-1 0,0 1 0,0 0 0,-1-1 0,3 1 0,24-10 0,-27 10 0,47-12 0,80-8 0,26-7 0,-147 24 0,-9 1 0,-21-2 0,-37 2 0,-456 27 0,513-25 0,0 1 0,1-1 0,-1 1 0,0 0 0,0 0 0,1 0 0,-1 0 0,1 1 0,-1 0 0,1-1 0,-1 1 0,-3 4 0,6-5 0,0 0 0,1 0 0,-1 1 0,0-1 0,1 0 0,-1 1 0,1-1 0,0 0 0,-1 1 0,1-1 0,0 1 0,0-1 0,0 1 0,0-1 0,0 0 0,0 1 0,0-1 0,1 1 0,-1-1 0,0 1 0,1-1 0,-1 0 0,1 1 0,0-1 0,-1 0 0,1 0 0,0 1 0,0-1 0,0 0 0,-1 0 0,1 0 0,1 0 0,-1 0 0,1 1 0,87 87 0,2 3 0,-74-74 0,-2 1 0,0 0 0,-1 1 0,0 0 0,-2 1 0,-1 1 0,0 0 0,10 32 0,-14-34-273,1 0 0,1 0 0,1-1 0,19 28 0,-15-26-6553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5:02:42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24575,'149'0'0,"520"7"0,-6 46 0,-390-26 0,-156-19 0,198 41 0,293 49 0,-509-85 0,-8-1 0,125 2 0,-207-14 0,21-1 0,-1 1 0,1 2 0,-1 1 0,34 7 0,-24-3 0,1-2 0,-1-2 0,1-1 0,57-6 0,-5 2 0,44 4 0,132-5 0,-227-7-1365,-25 5-5461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5:04:57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3787 28 24575,'-90'-19'0,"-379"10"0,282 12 0,-45-3 0,-382 51 0,311 5 0,-390 126 0,561-138 0,1 5 0,-240 129 0,330-153 0,2 1 0,0 2 0,2 1 0,1 2 0,2 2 0,1 1 0,2 1 0,1 2 0,2 1 0,1 2 0,2 0 0,2 1 0,2 2 0,2 0 0,1 1 0,-18 74 0,21-54 0,3 2 0,-6 111 0,15 135 0,4-240 0,0-49 0,0-1 0,1 0 0,2 0 0,0 0 0,1-1 0,1 1 0,1-1 0,17 34 0,-18-42 0,1-1 0,1-1 0,0 1 0,1-1 0,0 0 0,1-1 0,0 0 0,0-1 0,1 0 0,0 0 0,1-1 0,-1-1 0,2 0 0,23 10 0,201 59 0,-25-9 0,-201-63 0,13 5 0,1 0 0,1-1 0,-1-2 0,32 4 0,-55-10 0,0 1 0,-1-1 0,1 0 0,0 0 0,0 0 0,-1 0 0,1-1 0,0 1 0,-1 0 0,1-1 0,0 1 0,-1-1 0,1 0 0,-1 1 0,1-1 0,-1 0 0,1 0 0,-1 0 0,1 0 0,-1 0 0,0 0 0,0 0 0,1-1 0,0-1 0,-1 1 0,0-1 0,0 1 0,0-1 0,0 0 0,-1 0 0,1 1 0,-1-1 0,0 0 0,0 0 0,0 0 0,0 1 0,0-1 0,-1-4 0,-2-7 0,-1 0 0,0 0 0,-1 0 0,-10-19 0,1 1 0,3 0 0,-15-57 0,19 58 0,-2 1 0,0 0 0,-24-46 0,25 59 0,7 12 0,0 1 0,-1 0 0,0 0 0,1 0 0,-2 0 0,1 0 0,0 1 0,-1-1 0,0 1 0,0-1 0,0 1 0,0 0 0,-4-3 0,6 6 0,0 0 0,1 0 0,-1 1 0,0-1 0,1 0 0,-1 1 0,0-1 0,1 1 0,-1-1 0,1 1 0,-1-1 0,1 1 0,-1-1 0,1 1 0,-1 0 0,1-1 0,0 1 0,-1 0 0,1-1 0,0 1 0,-1 0 0,1-1 0,0 1 0,0 0 0,0-1 0,0 1 0,-1 0 0,1 0 0,0-1 0,0 1 0,1 0 0,-1 0 0,0 0 0,1 29 0,-1-29 0,3 17 0,1 0 0,1 0 0,1-1 0,0 1 0,1-1 0,1-1 0,1 1 0,16 23 0,-14-24 0,-1 0 0,-1 1 0,0 1 0,-1-1 0,-1 1 0,-1 1 0,0-1 0,4 26 0,-10-34 0,5 64 0,-5-67 0,0-1 0,0 1 0,-1-1 0,0 1 0,0-1 0,0 1 0,-1-1 0,-4 10 0,4-13 0,1-1 0,-1 0 0,0 0 0,0 0 0,-1 0 0,1 0 0,0 0 0,-1-1 0,1 1 0,-1-1 0,1 1 0,-1-1 0,1 0 0,-1 0 0,0 0 0,0-1 0,-3 1 0,-58 7 0,29-5 0,-464 83-1365,468-81-5461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5:05:00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24575,'951'0'-1365,"-919"0"-5461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92FFA-C658-4040-AC3F-AA17F076400B}" type="datetimeFigureOut">
              <a:rPr lang="da-DK" smtClean="0"/>
              <a:t>11-01-2025</a:t>
            </a:fld>
            <a:endParaRPr lang="da-DK" dirty="0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C64BF-8150-4FCB-96BC-BFF801A3ED03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86433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CA86E-564C-2B4F-3C07-8EC4DF270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A01076D-3A70-86A9-013B-C71230F4C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2A17642-C0C1-2109-4F7E-4BFE6BB1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1093-889F-4887-832C-DE5E670BAD9D}" type="datetimeFigureOut">
              <a:rPr lang="da-DK" smtClean="0"/>
              <a:t>11-01-2025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59B87B6-624E-F261-89C6-A306C14F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3F51D38-7FD1-7CE9-8125-0CB37AAF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39F5D-5CAD-40A6-BF3D-B95F06F1ECA9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5791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2F5792-B06F-3E17-C4CD-95B19E14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7C5ADFB-4FC9-1D67-B006-DE55D4042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3CD1694-2717-75D7-1B43-B9542B5D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1093-889F-4887-832C-DE5E670BAD9D}" type="datetimeFigureOut">
              <a:rPr lang="da-DK" smtClean="0"/>
              <a:t>11-01-2025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7790F00-51A4-2B35-7FA4-07285AA0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BA1C39F-608B-3593-F742-7857B82B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39F5D-5CAD-40A6-BF3D-B95F06F1ECA9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265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A43E4979-B3F4-B3B0-3B60-C567C322D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C83870E-AF5E-C388-6DF3-30A86485F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7E40D72-51DB-474C-4573-6EC11AEE5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1093-889F-4887-832C-DE5E670BAD9D}" type="datetimeFigureOut">
              <a:rPr lang="da-DK" smtClean="0"/>
              <a:t>11-01-2025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EEF3DAB-0A01-6B5D-DB97-02805A85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1BC49EC-0E50-6242-8D27-9E5D0291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39F5D-5CAD-40A6-BF3D-B95F06F1ECA9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7518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97EC5-2106-31FC-0CAA-9AEE18CB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5B4BA01-6B6D-0E3C-A40C-3AE62B4AE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6916012-ED37-1039-226D-777A8C7C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1093-889F-4887-832C-DE5E670BAD9D}" type="datetimeFigureOut">
              <a:rPr lang="da-DK" smtClean="0"/>
              <a:t>11-01-2025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A83CA11-0BD1-F59A-D66A-9F2F9E42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E7C5918-0569-205C-093D-26F37872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39F5D-5CAD-40A6-BF3D-B95F06F1ECA9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3809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0FB347-CD47-4D88-01E8-92BAD707F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BA4392B-EA19-618C-8761-8791039B6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D8ACCB4-AD9B-6AE7-A127-B66F1434E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1093-889F-4887-832C-DE5E670BAD9D}" type="datetimeFigureOut">
              <a:rPr lang="da-DK" smtClean="0"/>
              <a:t>11-01-2025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B80FF71-B371-A6EB-2D12-2E8264D9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699D430-6EA5-D838-C0F7-F9A1D658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39F5D-5CAD-40A6-BF3D-B95F06F1ECA9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117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310567-63DB-DFDB-2783-2010AEF1E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3353895-EA78-FE05-0327-8B50E3752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7121AE4-E7F7-8974-2D2F-9E6AFFB71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5B5F134-93EA-1BF9-88FA-242CE989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1093-889F-4887-832C-DE5E670BAD9D}" type="datetimeFigureOut">
              <a:rPr lang="da-DK" smtClean="0"/>
              <a:t>11-01-2025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6FA761F-4C13-424D-C1A3-9DC20A77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264DD22-F952-D544-625E-1ADE5D7D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39F5D-5CAD-40A6-BF3D-B95F06F1ECA9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7546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4FA61-FF80-2C2E-36F4-45869FC18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C6D2031-A6C9-EA9C-8FD7-E462883F0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C44E81B-F165-EB9A-902E-7348824C5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73977DD-BBB8-07DA-7763-31D144F49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D0325EA3-9131-56BE-F292-DD7BEBECB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95B65211-66C2-02F1-3184-7C8594EC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1093-889F-4887-832C-DE5E670BAD9D}" type="datetimeFigureOut">
              <a:rPr lang="da-DK" smtClean="0"/>
              <a:t>11-01-2025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35B3A53-0969-7433-3850-A1D99C554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024A3AE-D2B8-D306-040B-86D30031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39F5D-5CAD-40A6-BF3D-B95F06F1ECA9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0392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B428F1-7E3A-3AF4-60FE-1FEA7FA5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6A11D613-24FE-E5E7-0FFE-66235A17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1093-889F-4887-832C-DE5E670BAD9D}" type="datetimeFigureOut">
              <a:rPr lang="da-DK" smtClean="0"/>
              <a:t>11-01-2025</a:t>
            </a:fld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76F4BF1-20FC-A223-5A4E-F059EA696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F67B583-FAFC-9A6F-9520-0F0DAB95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39F5D-5CAD-40A6-BF3D-B95F06F1ECA9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4074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0186DDEF-CFE9-3FA7-1DD5-05F30D40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1093-889F-4887-832C-DE5E670BAD9D}" type="datetimeFigureOut">
              <a:rPr lang="da-DK" smtClean="0"/>
              <a:t>11-01-2025</a:t>
            </a:fld>
            <a:endParaRPr lang="da-DK" dirty="0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AC180F30-197F-89B7-5946-6B69BFAB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23C8BDD-CBA5-9FC0-41DA-41AC84884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39F5D-5CAD-40A6-BF3D-B95F06F1ECA9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9620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C3DD61-89A8-3A1B-EA81-A3B158B3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2EA48C3-0F51-78C6-3492-9398F359F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C4B21B4-718D-D59C-7BC5-78692F326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D9CF5EC-1987-391E-EF2F-C2FFCE8E3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1093-889F-4887-832C-DE5E670BAD9D}" type="datetimeFigureOut">
              <a:rPr lang="da-DK" smtClean="0"/>
              <a:t>11-01-2025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61F623E-BD38-F40E-74A4-AB395639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A2FCA4A-D12E-88EA-D05C-E10F989C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39F5D-5CAD-40A6-BF3D-B95F06F1ECA9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4291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85A32-C5A8-3A3B-5204-6F1FF737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F13D7429-F2EA-F7FB-D283-2FE247DBD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69F91F0-1C0B-7C66-5AF4-F182042A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9EC59DB-6AA7-C3A0-52E6-82EA03C9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1093-889F-4887-832C-DE5E670BAD9D}" type="datetimeFigureOut">
              <a:rPr lang="da-DK" smtClean="0"/>
              <a:t>11-01-2025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7B5EDA3-2734-8B30-3F56-7D70253F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E841B10-0CE5-6BA4-533C-B53026FD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39F5D-5CAD-40A6-BF3D-B95F06F1ECA9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9769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50738A8D-A855-67E0-3481-1E2F84BF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6BCEB7D-488D-9112-AF23-E60739AC6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8FE10D5-C332-880C-7479-25FEDAC21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641093-889F-4887-832C-DE5E670BAD9D}" type="datetimeFigureOut">
              <a:rPr lang="da-DK" smtClean="0"/>
              <a:t>11-01-2025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9AE6886-843F-1906-6E9F-C2E301F7F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7AF4F96-7F17-12BD-5AFB-7DF63E203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439F5D-5CAD-40A6-BF3D-B95F06F1ECA9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1432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46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customXml" Target="../ink/ink6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45.png"/><Relationship Id="rId5" Type="http://schemas.openxmlformats.org/officeDocument/2006/relationships/image" Target="../media/image4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0.png"/><Relationship Id="rId3" Type="http://schemas.openxmlformats.org/officeDocument/2006/relationships/image" Target="../media/image53.png"/><Relationship Id="rId7" Type="http://schemas.openxmlformats.org/officeDocument/2006/relationships/customXml" Target="../ink/ink7.xml"/><Relationship Id="rId12" Type="http://schemas.openxmlformats.org/officeDocument/2006/relationships/customXml" Target="../ink/ink9.xml"/><Relationship Id="rId17" Type="http://schemas.openxmlformats.org/officeDocument/2006/relationships/image" Target="../media/image63.png"/><Relationship Id="rId2" Type="http://schemas.openxmlformats.org/officeDocument/2006/relationships/image" Target="../media/image52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59.png"/><Relationship Id="rId5" Type="http://schemas.openxmlformats.org/officeDocument/2006/relationships/image" Target="../media/image55.png"/><Relationship Id="rId15" Type="http://schemas.openxmlformats.org/officeDocument/2006/relationships/image" Target="../media/image61.png"/><Relationship Id="rId10" Type="http://schemas.openxmlformats.org/officeDocument/2006/relationships/customXml" Target="../ink/ink8.xml"/><Relationship Id="rId4" Type="http://schemas.openxmlformats.org/officeDocument/2006/relationships/image" Target="../media/image54.png"/><Relationship Id="rId9" Type="http://schemas.openxmlformats.org/officeDocument/2006/relationships/image" Target="../media/image58.png"/><Relationship Id="rId14" Type="http://schemas.openxmlformats.org/officeDocument/2006/relationships/customXml" Target="../ink/ink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customXml" Target="../ink/ink16.xml"/><Relationship Id="rId18" Type="http://schemas.openxmlformats.org/officeDocument/2006/relationships/image" Target="../media/image70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12" Type="http://schemas.openxmlformats.org/officeDocument/2006/relationships/image" Target="../media/image67.png"/><Relationship Id="rId17" Type="http://schemas.openxmlformats.org/officeDocument/2006/relationships/customXml" Target="../ink/ink18.xml"/><Relationship Id="rId2" Type="http://schemas.openxmlformats.org/officeDocument/2006/relationships/image" Target="../media/image54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10" Type="http://schemas.openxmlformats.org/officeDocument/2006/relationships/image" Target="../media/image66.png"/><Relationship Id="rId4" Type="http://schemas.openxmlformats.org/officeDocument/2006/relationships/image" Target="../media/image61.png"/><Relationship Id="rId9" Type="http://schemas.openxmlformats.org/officeDocument/2006/relationships/customXml" Target="../ink/ink14.xml"/><Relationship Id="rId14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customXml" Target="../ink/ink20.xml"/><Relationship Id="rId4" Type="http://schemas.openxmlformats.org/officeDocument/2006/relationships/image" Target="../media/image90.png"/><Relationship Id="rId9" Type="http://schemas.openxmlformats.org/officeDocument/2006/relationships/image" Target="../media/image9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customXml" Target="../ink/ink23.xml"/><Relationship Id="rId18" Type="http://schemas.openxmlformats.org/officeDocument/2006/relationships/image" Target="../media/image102.png"/><Relationship Id="rId26" Type="http://schemas.openxmlformats.org/officeDocument/2006/relationships/image" Target="../media/image106.png"/><Relationship Id="rId3" Type="http://schemas.openxmlformats.org/officeDocument/2006/relationships/image" Target="../media/image95.png"/><Relationship Id="rId21" Type="http://schemas.openxmlformats.org/officeDocument/2006/relationships/customXml" Target="../ink/ink27.xml"/><Relationship Id="rId12" Type="http://schemas.openxmlformats.org/officeDocument/2006/relationships/image" Target="../media/image99.png"/><Relationship Id="rId17" Type="http://schemas.openxmlformats.org/officeDocument/2006/relationships/customXml" Target="../ink/ink25.xml"/><Relationship Id="rId25" Type="http://schemas.openxmlformats.org/officeDocument/2006/relationships/customXml" Target="../ink/ink29.xml"/><Relationship Id="rId2" Type="http://schemas.openxmlformats.org/officeDocument/2006/relationships/image" Target="../media/image94.png"/><Relationship Id="rId16" Type="http://schemas.openxmlformats.org/officeDocument/2006/relationships/image" Target="../media/image101.png"/><Relationship Id="rId20" Type="http://schemas.openxmlformats.org/officeDocument/2006/relationships/image" Target="../media/image103.png"/><Relationship Id="rId29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8.png"/><Relationship Id="rId24" Type="http://schemas.openxmlformats.org/officeDocument/2006/relationships/image" Target="../media/image105.png"/><Relationship Id="rId15" Type="http://schemas.openxmlformats.org/officeDocument/2006/relationships/customXml" Target="../ink/ink24.xml"/><Relationship Id="rId23" Type="http://schemas.openxmlformats.org/officeDocument/2006/relationships/customXml" Target="../ink/ink28.xml"/><Relationship Id="rId28" Type="http://schemas.openxmlformats.org/officeDocument/2006/relationships/image" Target="../media/image107.png"/><Relationship Id="rId10" Type="http://schemas.openxmlformats.org/officeDocument/2006/relationships/image" Target="../media/image97.png"/><Relationship Id="rId19" Type="http://schemas.openxmlformats.org/officeDocument/2006/relationships/customXml" Target="../ink/ink26.xml"/><Relationship Id="rId4" Type="http://schemas.openxmlformats.org/officeDocument/2006/relationships/customXml" Target="../ink/ink22.xml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04.png"/><Relationship Id="rId27" Type="http://schemas.openxmlformats.org/officeDocument/2006/relationships/customXml" Target="../ink/ink30.xml"/><Relationship Id="rId30" Type="http://schemas.openxmlformats.org/officeDocument/2006/relationships/image" Target="../media/image10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customXml" Target="../ink/ink35.xml"/><Relationship Id="rId18" Type="http://schemas.openxmlformats.org/officeDocument/2006/relationships/image" Target="../media/image127.png"/><Relationship Id="rId3" Type="http://schemas.openxmlformats.org/officeDocument/2006/relationships/image" Target="../media/image117.png"/><Relationship Id="rId7" Type="http://schemas.openxmlformats.org/officeDocument/2006/relationships/customXml" Target="../ink/ink32.xml"/><Relationship Id="rId12" Type="http://schemas.openxmlformats.org/officeDocument/2006/relationships/image" Target="../media/image123.png"/><Relationship Id="rId17" Type="http://schemas.openxmlformats.org/officeDocument/2006/relationships/image" Target="../media/image126.png"/><Relationship Id="rId2" Type="http://schemas.openxmlformats.org/officeDocument/2006/relationships/image" Target="../media/image116.png"/><Relationship Id="rId16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customXml" Target="../ink/ink34.xml"/><Relationship Id="rId5" Type="http://schemas.openxmlformats.org/officeDocument/2006/relationships/image" Target="../media/image119.png"/><Relationship Id="rId15" Type="http://schemas.openxmlformats.org/officeDocument/2006/relationships/customXml" Target="../ink/ink36.xml"/><Relationship Id="rId10" Type="http://schemas.openxmlformats.org/officeDocument/2006/relationships/image" Target="../media/image122.png"/><Relationship Id="rId4" Type="http://schemas.openxmlformats.org/officeDocument/2006/relationships/image" Target="../media/image118.png"/><Relationship Id="rId9" Type="http://schemas.openxmlformats.org/officeDocument/2006/relationships/customXml" Target="../ink/ink33.xml"/><Relationship Id="rId14" Type="http://schemas.openxmlformats.org/officeDocument/2006/relationships/image" Target="../media/image1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FFD82-7F06-C95A-16D8-67F75CC93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57262"/>
          </a:xfrm>
        </p:spPr>
        <p:txBody>
          <a:bodyPr/>
          <a:lstStyle/>
          <a:p>
            <a:r>
              <a:rPr lang="en-US" dirty="0"/>
              <a:t>Workshop 1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FF3E178-E15C-95FF-ACD5-92FA35BEB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95" y="1623666"/>
            <a:ext cx="10602805" cy="4963218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A6AD66F0-DB25-9CC5-D1FE-F23C02EAFE37}"/>
              </a:ext>
            </a:extLst>
          </p:cNvPr>
          <p:cNvSpPr txBox="1"/>
          <p:nvPr/>
        </p:nvSpPr>
        <p:spPr>
          <a:xfrm>
            <a:off x="3819132" y="957262"/>
            <a:ext cx="4401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Wind speed distribution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3507077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471C72A9-98F3-3274-82CB-51E692384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76" y="130835"/>
            <a:ext cx="10545647" cy="5430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felt 7">
                <a:extLst>
                  <a:ext uri="{FF2B5EF4-FFF2-40B4-BE49-F238E27FC236}">
                    <a16:creationId xmlns:a16="http://schemas.microsoft.com/office/drawing/2014/main" id="{E54E487F-AA72-2101-0737-EDBC06D48B91}"/>
                  </a:ext>
                </a:extLst>
              </p:cNvPr>
              <p:cNvSpPr txBox="1"/>
              <p:nvPr/>
            </p:nvSpPr>
            <p:spPr>
              <a:xfrm>
                <a:off x="90765" y="1143000"/>
                <a:ext cx="120104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Kan vi </a:t>
                </a:r>
                <a:r>
                  <a:rPr lang="en-US" sz="3600" dirty="0" err="1"/>
                  <a:t>få</a:t>
                </a:r>
                <a:r>
                  <a:rPr lang="en-US" sz="3600" dirty="0"/>
                  <a:t> CDF </a:t>
                </a:r>
                <a:r>
                  <a:rPr lang="en-US" sz="3600" dirty="0" err="1"/>
                  <a:t>til</a:t>
                </a:r>
                <a:r>
                  <a:rPr lang="en-US" sz="3600" dirty="0"/>
                  <a:t> at </a:t>
                </a:r>
                <a:r>
                  <a:rPr lang="en-US" sz="3600" dirty="0" err="1"/>
                  <a:t>stå</a:t>
                </a:r>
                <a:r>
                  <a:rPr lang="en-US" sz="3600" dirty="0"/>
                  <a:t> </a:t>
                </a:r>
                <a:r>
                  <a:rPr lang="en-US" sz="3600" dirty="0" err="1"/>
                  <a:t>på</a:t>
                </a:r>
                <a:r>
                  <a:rPr lang="en-US" sz="3600" dirty="0"/>
                  <a:t> </a:t>
                </a:r>
                <a:r>
                  <a:rPr lang="en-US" sz="3600" dirty="0" err="1"/>
                  <a:t>formen</a:t>
                </a:r>
                <a:r>
                  <a:rPr lang="en-US" sz="3600" dirty="0"/>
                  <a:t> for </a:t>
                </a:r>
                <a:r>
                  <a:rPr lang="en-US" sz="3600" dirty="0" err="1"/>
                  <a:t>en</a:t>
                </a:r>
                <a:r>
                  <a:rPr lang="en-US" sz="3600" dirty="0"/>
                  <a:t> ret </a:t>
                </a:r>
                <a:r>
                  <a:rPr lang="en-US" sz="3600" dirty="0" err="1"/>
                  <a:t>linje</a:t>
                </a:r>
                <a:r>
                  <a:rPr lang="en-US" sz="3600" dirty="0"/>
                  <a:t> ?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a-DK" sz="3600" dirty="0"/>
              </a:p>
            </p:txBody>
          </p:sp>
        </mc:Choice>
        <mc:Fallback xmlns="">
          <p:sp>
            <p:nvSpPr>
              <p:cNvPr id="8" name="Tekstfelt 7">
                <a:extLst>
                  <a:ext uri="{FF2B5EF4-FFF2-40B4-BE49-F238E27FC236}">
                    <a16:creationId xmlns:a16="http://schemas.microsoft.com/office/drawing/2014/main" id="{E54E487F-AA72-2101-0737-EDBC06D48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5" y="1143000"/>
                <a:ext cx="12010467" cy="646331"/>
              </a:xfrm>
              <a:prstGeom prst="rect">
                <a:avLst/>
              </a:prstGeom>
              <a:blipFill>
                <a:blip r:embed="rId3"/>
                <a:stretch>
                  <a:fillRect l="-1574" t="-14151" b="-3490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Billede 9">
            <a:extLst>
              <a:ext uri="{FF2B5EF4-FFF2-40B4-BE49-F238E27FC236}">
                <a16:creationId xmlns:a16="http://schemas.microsoft.com/office/drawing/2014/main" id="{611D2352-630E-ED13-F78F-FF1EB7FF2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568" y="1718760"/>
            <a:ext cx="6572004" cy="1518216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56D7D37A-0251-4B46-8D22-ED5C95FA38A3}"/>
              </a:ext>
            </a:extLst>
          </p:cNvPr>
          <p:cNvSpPr txBox="1"/>
          <p:nvPr/>
        </p:nvSpPr>
        <p:spPr>
          <a:xfrm>
            <a:off x="1285733" y="2154702"/>
            <a:ext cx="1128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CDF</a:t>
            </a:r>
            <a:r>
              <a:rPr lang="en-US" dirty="0"/>
              <a:t>:</a:t>
            </a:r>
            <a:endParaRPr lang="da-DK" dirty="0"/>
          </a:p>
        </p:txBody>
      </p:sp>
      <p:pic>
        <p:nvPicPr>
          <p:cNvPr id="13" name="Billede 12">
            <a:extLst>
              <a:ext uri="{FF2B5EF4-FFF2-40B4-BE49-F238E27FC236}">
                <a16:creationId xmlns:a16="http://schemas.microsoft.com/office/drawing/2014/main" id="{0EA3F81C-68A3-7662-EA0B-38AC40DD53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4070" y="3236976"/>
            <a:ext cx="7943856" cy="1009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kstfelt 13">
                <a:extLst>
                  <a:ext uri="{FF2B5EF4-FFF2-40B4-BE49-F238E27FC236}">
                    <a16:creationId xmlns:a16="http://schemas.microsoft.com/office/drawing/2014/main" id="{8B020D3A-F875-AB1C-28D4-829F82023B31}"/>
                  </a:ext>
                </a:extLst>
              </p:cNvPr>
              <p:cNvSpPr txBox="1"/>
              <p:nvPr/>
            </p:nvSpPr>
            <p:spPr>
              <a:xfrm>
                <a:off x="2346076" y="4110233"/>
                <a:ext cx="7136634" cy="1144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Substituer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endParaRPr lang="da-DK" sz="3600" dirty="0"/>
              </a:p>
            </p:txBody>
          </p:sp>
        </mc:Choice>
        <mc:Fallback xmlns="">
          <p:sp>
            <p:nvSpPr>
              <p:cNvPr id="14" name="Tekstfelt 13">
                <a:extLst>
                  <a:ext uri="{FF2B5EF4-FFF2-40B4-BE49-F238E27FC236}">
                    <a16:creationId xmlns:a16="http://schemas.microsoft.com/office/drawing/2014/main" id="{8B020D3A-F875-AB1C-28D4-829F82023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076" y="4110233"/>
                <a:ext cx="7136634" cy="1144672"/>
              </a:xfrm>
              <a:prstGeom prst="rect">
                <a:avLst/>
              </a:prstGeom>
              <a:blipFill>
                <a:blip r:embed="rId6"/>
                <a:stretch>
                  <a:fillRect l="-2647" b="-797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850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21E53730-59E0-E5CA-4188-13E859211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093" y="2612252"/>
            <a:ext cx="6639852" cy="3791479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946AF613-32AB-C416-5775-46A2979931B9}"/>
              </a:ext>
            </a:extLst>
          </p:cNvPr>
          <p:cNvSpPr txBox="1"/>
          <p:nvPr/>
        </p:nvSpPr>
        <p:spPr>
          <a:xfrm>
            <a:off x="3666744" y="365760"/>
            <a:ext cx="6565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Kigger</a:t>
            </a:r>
            <a:r>
              <a:rPr lang="en-US" sz="3600" dirty="0"/>
              <a:t> </a:t>
            </a:r>
            <a:r>
              <a:rPr lang="en-US" sz="3600" dirty="0" err="1"/>
              <a:t>på</a:t>
            </a:r>
            <a:r>
              <a:rPr lang="en-US" sz="3600" dirty="0"/>
              <a:t> </a:t>
            </a:r>
            <a:r>
              <a:rPr lang="en-US" sz="3600" dirty="0" err="1"/>
              <a:t>indre</a:t>
            </a:r>
            <a:r>
              <a:rPr lang="en-US" sz="3600" dirty="0"/>
              <a:t> () I </a:t>
            </a:r>
            <a:r>
              <a:rPr lang="en-US" sz="3600" dirty="0" err="1"/>
              <a:t>venstre</a:t>
            </a:r>
            <a:r>
              <a:rPr lang="en-US" sz="3600" dirty="0"/>
              <a:t> </a:t>
            </a:r>
            <a:r>
              <a:rPr lang="en-US" sz="3600" dirty="0" err="1"/>
              <a:t>siden</a:t>
            </a:r>
            <a:r>
              <a:rPr lang="en-US" sz="3600" dirty="0"/>
              <a:t>.</a:t>
            </a:r>
            <a:endParaRPr lang="da-DK" sz="3600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44F63766-EB03-C7D0-40E8-5421689C1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654" y="1097280"/>
            <a:ext cx="7943856" cy="10096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Håndskrift 15">
                <a:extLst>
                  <a:ext uri="{FF2B5EF4-FFF2-40B4-BE49-F238E27FC236}">
                    <a16:creationId xmlns:a16="http://schemas.microsoft.com/office/drawing/2014/main" id="{0E36AB7E-B0DF-964C-E5F4-B3BA96439CEE}"/>
                  </a:ext>
                </a:extLst>
              </p14:cNvPr>
              <p14:cNvContentPartPr/>
              <p14:nvPr/>
            </p14:nvContentPartPr>
            <p14:xfrm>
              <a:off x="3313944" y="1278936"/>
              <a:ext cx="1834920" cy="760320"/>
            </p14:xfrm>
          </p:contentPart>
        </mc:Choice>
        <mc:Fallback xmlns="">
          <p:pic>
            <p:nvPicPr>
              <p:cNvPr id="16" name="Håndskrift 15">
                <a:extLst>
                  <a:ext uri="{FF2B5EF4-FFF2-40B4-BE49-F238E27FC236}">
                    <a16:creationId xmlns:a16="http://schemas.microsoft.com/office/drawing/2014/main" id="{0E36AB7E-B0DF-964C-E5F4-B3BA96439C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60304" y="1171296"/>
                <a:ext cx="1942560" cy="97596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kstfelt 22">
            <a:extLst>
              <a:ext uri="{FF2B5EF4-FFF2-40B4-BE49-F238E27FC236}">
                <a16:creationId xmlns:a16="http://schemas.microsoft.com/office/drawing/2014/main" id="{1278C5B4-AA10-2F58-76A1-F5E4CB541927}"/>
              </a:ext>
            </a:extLst>
          </p:cNvPr>
          <p:cNvSpPr txBox="1"/>
          <p:nvPr/>
        </p:nvSpPr>
        <p:spPr>
          <a:xfrm>
            <a:off x="3397910" y="6270061"/>
            <a:ext cx="216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Subbes</a:t>
            </a:r>
            <a:r>
              <a:rPr lang="en-US" dirty="0"/>
              <a:t> </a:t>
            </a:r>
            <a:r>
              <a:rPr lang="en-US" dirty="0" err="1"/>
              <a:t>tilbage</a:t>
            </a:r>
            <a:r>
              <a:rPr lang="en-US" dirty="0"/>
              <a:t> </a:t>
            </a:r>
            <a:r>
              <a:rPr lang="en-US" dirty="0" err="1"/>
              <a:t>ind</a:t>
            </a:r>
            <a:r>
              <a:rPr lang="en-US" dirty="0"/>
              <a:t> I </a:t>
            </a:r>
            <a:endParaRPr lang="da-DK" dirty="0"/>
          </a:p>
        </p:txBody>
      </p:sp>
      <p:grpSp>
        <p:nvGrpSpPr>
          <p:cNvPr id="25" name="Gruppe 24">
            <a:extLst>
              <a:ext uri="{FF2B5EF4-FFF2-40B4-BE49-F238E27FC236}">
                <a16:creationId xmlns:a16="http://schemas.microsoft.com/office/drawing/2014/main" id="{A92D2A4C-44A9-9907-3C54-34DDE3899593}"/>
              </a:ext>
            </a:extLst>
          </p:cNvPr>
          <p:cNvGrpSpPr/>
          <p:nvPr/>
        </p:nvGrpSpPr>
        <p:grpSpPr>
          <a:xfrm>
            <a:off x="4105584" y="1828296"/>
            <a:ext cx="6429960" cy="4728960"/>
            <a:chOff x="4105584" y="1828296"/>
            <a:chExt cx="6429960" cy="47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Håndskrift 17">
                  <a:extLst>
                    <a:ext uri="{FF2B5EF4-FFF2-40B4-BE49-F238E27FC236}">
                      <a16:creationId xmlns:a16="http://schemas.microsoft.com/office/drawing/2014/main" id="{B8CE185D-91A6-8062-3463-E80C2BBB28EB}"/>
                    </a:ext>
                  </a:extLst>
                </p14:cNvPr>
                <p14:cNvContentPartPr/>
                <p14:nvPr/>
              </p14:nvContentPartPr>
              <p14:xfrm>
                <a:off x="4105584" y="2313216"/>
                <a:ext cx="623520" cy="628920"/>
              </p14:xfrm>
            </p:contentPart>
          </mc:Choice>
          <mc:Fallback xmlns="">
            <p:pic>
              <p:nvPicPr>
                <p:cNvPr id="18" name="Håndskrift 17">
                  <a:extLst>
                    <a:ext uri="{FF2B5EF4-FFF2-40B4-BE49-F238E27FC236}">
                      <a16:creationId xmlns:a16="http://schemas.microsoft.com/office/drawing/2014/main" id="{B8CE185D-91A6-8062-3463-E80C2BBB28E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96584" y="2304576"/>
                  <a:ext cx="641160" cy="64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Håndskrift 18">
                  <a:extLst>
                    <a:ext uri="{FF2B5EF4-FFF2-40B4-BE49-F238E27FC236}">
                      <a16:creationId xmlns:a16="http://schemas.microsoft.com/office/drawing/2014/main" id="{24686541-F2C5-8465-3628-584B91C06923}"/>
                    </a:ext>
                  </a:extLst>
                </p14:cNvPr>
                <p14:cNvContentPartPr/>
                <p14:nvPr/>
              </p14:nvContentPartPr>
              <p14:xfrm>
                <a:off x="4690944" y="2561256"/>
                <a:ext cx="45720" cy="365040"/>
              </p14:xfrm>
            </p:contentPart>
          </mc:Choice>
          <mc:Fallback xmlns="">
            <p:pic>
              <p:nvPicPr>
                <p:cNvPr id="19" name="Håndskrift 18">
                  <a:extLst>
                    <a:ext uri="{FF2B5EF4-FFF2-40B4-BE49-F238E27FC236}">
                      <a16:creationId xmlns:a16="http://schemas.microsoft.com/office/drawing/2014/main" id="{24686541-F2C5-8465-3628-584B91C0692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81944" y="2552256"/>
                  <a:ext cx="6336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Håndskrift 20">
                  <a:extLst>
                    <a:ext uri="{FF2B5EF4-FFF2-40B4-BE49-F238E27FC236}">
                      <a16:creationId xmlns:a16="http://schemas.microsoft.com/office/drawing/2014/main" id="{B1D56F2B-A836-1A26-2C18-F2893D523CE2}"/>
                    </a:ext>
                  </a:extLst>
                </p14:cNvPr>
                <p14:cNvContentPartPr/>
                <p14:nvPr/>
              </p14:nvContentPartPr>
              <p14:xfrm>
                <a:off x="4249224" y="2847096"/>
                <a:ext cx="460080" cy="61560"/>
              </p14:xfrm>
            </p:contentPart>
          </mc:Choice>
          <mc:Fallback xmlns="">
            <p:pic>
              <p:nvPicPr>
                <p:cNvPr id="21" name="Håndskrift 20">
                  <a:extLst>
                    <a:ext uri="{FF2B5EF4-FFF2-40B4-BE49-F238E27FC236}">
                      <a16:creationId xmlns:a16="http://schemas.microsoft.com/office/drawing/2014/main" id="{B1D56F2B-A836-1A26-2C18-F2893D523C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40224" y="2838096"/>
                  <a:ext cx="477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Håndskrift 23">
                  <a:extLst>
                    <a:ext uri="{FF2B5EF4-FFF2-40B4-BE49-F238E27FC236}">
                      <a16:creationId xmlns:a16="http://schemas.microsoft.com/office/drawing/2014/main" id="{00C8206D-2103-CC43-5FF1-87D946D70BDE}"/>
                    </a:ext>
                  </a:extLst>
                </p14:cNvPr>
                <p14:cNvContentPartPr/>
                <p14:nvPr/>
              </p14:nvContentPartPr>
              <p14:xfrm>
                <a:off x="5479344" y="1828296"/>
                <a:ext cx="5056200" cy="4728960"/>
              </p14:xfrm>
            </p:contentPart>
          </mc:Choice>
          <mc:Fallback xmlns="">
            <p:pic>
              <p:nvPicPr>
                <p:cNvPr id="24" name="Håndskrift 23">
                  <a:extLst>
                    <a:ext uri="{FF2B5EF4-FFF2-40B4-BE49-F238E27FC236}">
                      <a16:creationId xmlns:a16="http://schemas.microsoft.com/office/drawing/2014/main" id="{00C8206D-2103-CC43-5FF1-87D946D70BD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70704" y="1819296"/>
                  <a:ext cx="5073840" cy="4746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90869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4CA3B882-3A10-C8BB-E4D9-1F8F6B31B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331" y="1354586"/>
            <a:ext cx="6611273" cy="3581900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D12F7603-7EDA-FA60-0299-32D2D2B67D51}"/>
              </a:ext>
            </a:extLst>
          </p:cNvPr>
          <p:cNvSpPr txBox="1"/>
          <p:nvPr/>
        </p:nvSpPr>
        <p:spPr>
          <a:xfrm>
            <a:off x="2914650" y="542925"/>
            <a:ext cx="5207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Ta-</a:t>
            </a:r>
            <a:r>
              <a:rPr lang="en-US" sz="3600" dirty="0" err="1"/>
              <a:t>daaaa</a:t>
            </a:r>
            <a:r>
              <a:rPr lang="en-US" sz="3600" dirty="0"/>
              <a:t>!! Log-log plot </a:t>
            </a:r>
            <a:r>
              <a:rPr lang="en-US" sz="3600" dirty="0">
                <a:sym typeface="Wingdings" panose="05000000000000000000" pitchFamily="2" charset="2"/>
              </a:rPr>
              <a:t></a:t>
            </a:r>
            <a:endParaRPr lang="da-DK" sz="3600" dirty="0"/>
          </a:p>
        </p:txBody>
      </p:sp>
    </p:spTree>
    <p:extLst>
      <p:ext uri="{BB962C8B-B14F-4D97-AF65-F5344CB8AC3E}">
        <p14:creationId xmlns:p14="http://schemas.microsoft.com/office/powerpoint/2010/main" val="4142406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888E6-1FC6-1CE2-FF16-08980A080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7662" y="94353"/>
            <a:ext cx="4576763" cy="806450"/>
          </a:xfrm>
        </p:spPr>
        <p:txBody>
          <a:bodyPr>
            <a:normAutofit/>
          </a:bodyPr>
          <a:lstStyle/>
          <a:p>
            <a:r>
              <a:rPr lang="en-US" dirty="0"/>
              <a:t>Plot </a:t>
            </a:r>
            <a:r>
              <a:rPr lang="en-US" dirty="0" err="1"/>
              <a:t>af</a:t>
            </a:r>
            <a:r>
              <a:rPr lang="en-US" dirty="0"/>
              <a:t> EDF log-log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10C27CDA-BF77-338E-EE7C-7B21987C4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70" y="94353"/>
            <a:ext cx="2572109" cy="1467055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31A40F5E-0693-E9C4-E017-899189A50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993" y="827880"/>
            <a:ext cx="7964011" cy="5582429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72867FDF-A56D-D787-EAB3-F850F263A523}"/>
              </a:ext>
            </a:extLst>
          </p:cNvPr>
          <p:cNvSpPr txBox="1"/>
          <p:nvPr/>
        </p:nvSpPr>
        <p:spPr>
          <a:xfrm>
            <a:off x="5291137" y="4851265"/>
            <a:ext cx="2919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Approksimationen</a:t>
            </a:r>
            <a:r>
              <a:rPr lang="en-US" dirty="0"/>
              <a:t> holder </a:t>
            </a:r>
            <a:r>
              <a:rPr lang="en-US" dirty="0" err="1"/>
              <a:t>og</a:t>
            </a:r>
            <a:r>
              <a:rPr lang="en-US" dirty="0"/>
              <a:t> obs. </a:t>
            </a:r>
            <a:r>
              <a:rPr lang="en-US" dirty="0" err="1"/>
              <a:t>Kommer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Weibull </a:t>
            </a:r>
            <a:r>
              <a:rPr lang="en-US" dirty="0" err="1"/>
              <a:t>dist</a:t>
            </a:r>
            <a:r>
              <a:rPr lang="en-US" dirty="0"/>
              <a:t>!</a:t>
            </a:r>
            <a:endParaRPr lang="da-DK" dirty="0"/>
          </a:p>
        </p:txBody>
      </p:sp>
      <p:pic>
        <p:nvPicPr>
          <p:cNvPr id="12" name="Billede 11">
            <a:extLst>
              <a:ext uri="{FF2B5EF4-FFF2-40B4-BE49-F238E27FC236}">
                <a16:creationId xmlns:a16="http://schemas.microsoft.com/office/drawing/2014/main" id="{5090E1E2-43B8-3265-559E-8D75B0036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53" y="3295191"/>
            <a:ext cx="1895740" cy="381053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B07679F5-085A-57C3-E6AC-6AFE78F76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2420" y="6366164"/>
            <a:ext cx="1238423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0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F05553D0-22FA-6933-540B-391A4858A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82" y="95183"/>
            <a:ext cx="10650436" cy="952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2B80586A-6BF1-C4C6-5363-0BB266A4A9F5}"/>
                  </a:ext>
                </a:extLst>
              </p:cNvPr>
              <p:cNvSpPr txBox="1"/>
              <p:nvPr/>
            </p:nvSpPr>
            <p:spPr>
              <a:xfrm>
                <a:off x="3310045" y="965520"/>
                <a:ext cx="5571910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…</a:t>
                </a:r>
                <a:r>
                  <a:rPr lang="en-US" sz="3200" dirty="0" err="1"/>
                  <a:t>Estimer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a-DK" sz="3200" dirty="0"/>
                  <a:t> og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da-DK" sz="3200" dirty="0"/>
                  <a:t> ud fra QQ plot</a:t>
                </a:r>
              </a:p>
              <a:p>
                <a:endParaRPr lang="da-DK" sz="3200" dirty="0"/>
              </a:p>
            </p:txBody>
          </p:sp>
        </mc:Choice>
        <mc:Fallback xmlns="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2B80586A-6BF1-C4C6-5363-0BB266A4A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045" y="965520"/>
                <a:ext cx="5571910" cy="1077218"/>
              </a:xfrm>
              <a:prstGeom prst="rect">
                <a:avLst/>
              </a:prstGeom>
              <a:blipFill>
                <a:blip r:embed="rId3"/>
                <a:stretch>
                  <a:fillRect l="-2845" t="-6780" r="-186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Billede 7">
            <a:extLst>
              <a:ext uri="{FF2B5EF4-FFF2-40B4-BE49-F238E27FC236}">
                <a16:creationId xmlns:a16="http://schemas.microsoft.com/office/drawing/2014/main" id="{CE6F2B8E-BC87-2892-2BA0-CE9C779DD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595" y="1683411"/>
            <a:ext cx="6106377" cy="905001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CAD5928A-6849-660B-9D3C-F8A8E7F31F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9977" y="2711120"/>
            <a:ext cx="3381847" cy="4096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kstfelt 11">
                <a:extLst>
                  <a:ext uri="{FF2B5EF4-FFF2-40B4-BE49-F238E27FC236}">
                    <a16:creationId xmlns:a16="http://schemas.microsoft.com/office/drawing/2014/main" id="{C96B93B4-5955-31A6-BD5A-0D8FE2C7D35C}"/>
                  </a:ext>
                </a:extLst>
              </p:cNvPr>
              <p:cNvSpPr txBox="1"/>
              <p:nvPr/>
            </p:nvSpPr>
            <p:spPr>
              <a:xfrm>
                <a:off x="2439666" y="3302966"/>
                <a:ext cx="5796715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Vi </a:t>
                </a:r>
                <a:r>
                  <a:rPr lang="en-US" sz="3200" dirty="0" err="1"/>
                  <a:t>ved</a:t>
                </a:r>
                <a:r>
                  <a:rPr lang="en-US" sz="3200" dirty="0"/>
                  <a:t> at </a:t>
                </a:r>
                <a:r>
                  <a:rPr lang="en-US" sz="3200" dirty="0" err="1"/>
                  <a:t>skæringen</a:t>
                </a:r>
                <a:r>
                  <a:rPr lang="en-US" sz="3200" dirty="0"/>
                  <a:t> er </a:t>
                </a:r>
                <a:r>
                  <a:rPr lang="en-US" sz="3200" dirty="0" err="1"/>
                  <a:t>givet</a:t>
                </a:r>
                <a:r>
                  <a:rPr lang="en-US" sz="3200" dirty="0"/>
                  <a:t> </a:t>
                </a:r>
                <a:r>
                  <a:rPr lang="en-US" sz="3200" dirty="0" err="1"/>
                  <a:t>som</a:t>
                </a:r>
                <a:endParaRPr lang="en-US" sz="320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3200" dirty="0"/>
              </a:p>
            </p:txBody>
          </p:sp>
        </mc:Choice>
        <mc:Fallback xmlns="">
          <p:sp>
            <p:nvSpPr>
              <p:cNvPr id="12" name="Tekstfelt 11">
                <a:extLst>
                  <a:ext uri="{FF2B5EF4-FFF2-40B4-BE49-F238E27FC236}">
                    <a16:creationId xmlns:a16="http://schemas.microsoft.com/office/drawing/2014/main" id="{C96B93B4-5955-31A6-BD5A-0D8FE2C7D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666" y="3302966"/>
                <a:ext cx="5796715" cy="1354217"/>
              </a:xfrm>
              <a:prstGeom prst="rect">
                <a:avLst/>
              </a:prstGeom>
              <a:blipFill>
                <a:blip r:embed="rId6"/>
                <a:stretch>
                  <a:fillRect l="-2629" t="-5405" r="-189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Håndskrift 14">
                <a:extLst>
                  <a:ext uri="{FF2B5EF4-FFF2-40B4-BE49-F238E27FC236}">
                    <a16:creationId xmlns:a16="http://schemas.microsoft.com/office/drawing/2014/main" id="{36A86610-6E61-1747-DF5A-E02251CCF6DB}"/>
                  </a:ext>
                </a:extLst>
              </p14:cNvPr>
              <p14:cNvContentPartPr/>
              <p14:nvPr/>
            </p14:nvContentPartPr>
            <p14:xfrm>
              <a:off x="5360184" y="2331947"/>
              <a:ext cx="1511640" cy="112680"/>
            </p14:xfrm>
          </p:contentPart>
        </mc:Choice>
        <mc:Fallback xmlns="">
          <p:pic>
            <p:nvPicPr>
              <p:cNvPr id="15" name="Håndskrift 14">
                <a:extLst>
                  <a:ext uri="{FF2B5EF4-FFF2-40B4-BE49-F238E27FC236}">
                    <a16:creationId xmlns:a16="http://schemas.microsoft.com/office/drawing/2014/main" id="{36A86610-6E61-1747-DF5A-E02251CCF6D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1184" y="2322947"/>
                <a:ext cx="152928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kstfelt 15">
                <a:extLst>
                  <a:ext uri="{FF2B5EF4-FFF2-40B4-BE49-F238E27FC236}">
                    <a16:creationId xmlns:a16="http://schemas.microsoft.com/office/drawing/2014/main" id="{4E0D3FCB-1D94-9720-D17B-6AAC7F08D25C}"/>
                  </a:ext>
                </a:extLst>
              </p:cNvPr>
              <p:cNvSpPr txBox="1"/>
              <p:nvPr/>
            </p:nvSpPr>
            <p:spPr>
              <a:xfrm>
                <a:off x="2349925" y="4630229"/>
                <a:ext cx="16056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Finder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da-DK" sz="3200" dirty="0"/>
              </a:p>
            </p:txBody>
          </p:sp>
        </mc:Choice>
        <mc:Fallback xmlns="">
          <p:sp>
            <p:nvSpPr>
              <p:cNvPr id="16" name="Tekstfelt 15">
                <a:extLst>
                  <a:ext uri="{FF2B5EF4-FFF2-40B4-BE49-F238E27FC236}">
                    <a16:creationId xmlns:a16="http://schemas.microsoft.com/office/drawing/2014/main" id="{4E0D3FCB-1D94-9720-D17B-6AAC7F08D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925" y="4630229"/>
                <a:ext cx="1605696" cy="584775"/>
              </a:xfrm>
              <a:prstGeom prst="rect">
                <a:avLst/>
              </a:prstGeom>
              <a:blipFill>
                <a:blip r:embed="rId9"/>
                <a:stretch>
                  <a:fillRect l="-9470" t="-12632" b="-3578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kstfelt 18">
            <a:extLst>
              <a:ext uri="{FF2B5EF4-FFF2-40B4-BE49-F238E27FC236}">
                <a16:creationId xmlns:a16="http://schemas.microsoft.com/office/drawing/2014/main" id="{3E0153DD-07DA-1E89-0D66-0E82AB3D776D}"/>
              </a:ext>
            </a:extLst>
          </p:cNvPr>
          <p:cNvSpPr txBox="1"/>
          <p:nvPr/>
        </p:nvSpPr>
        <p:spPr>
          <a:xfrm>
            <a:off x="1761234" y="2639232"/>
            <a:ext cx="1728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Svarer</a:t>
            </a:r>
            <a:r>
              <a:rPr lang="en-US" sz="3200" dirty="0"/>
              <a:t> </a:t>
            </a:r>
            <a:r>
              <a:rPr lang="en-US" sz="3200" dirty="0" err="1"/>
              <a:t>til</a:t>
            </a:r>
            <a:endParaRPr lang="da-DK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Håndskrift 22">
                <a:extLst>
                  <a:ext uri="{FF2B5EF4-FFF2-40B4-BE49-F238E27FC236}">
                    <a16:creationId xmlns:a16="http://schemas.microsoft.com/office/drawing/2014/main" id="{73E31E79-91B3-EB0D-B83C-9687CC2C019D}"/>
                  </a:ext>
                </a:extLst>
              </p14:cNvPr>
              <p14:cNvContentPartPr/>
              <p14:nvPr/>
            </p14:nvContentPartPr>
            <p14:xfrm>
              <a:off x="1361664" y="2047176"/>
              <a:ext cx="1363680" cy="961200"/>
            </p14:xfrm>
          </p:contentPart>
        </mc:Choice>
        <mc:Fallback xmlns="">
          <p:pic>
            <p:nvPicPr>
              <p:cNvPr id="23" name="Håndskrift 22">
                <a:extLst>
                  <a:ext uri="{FF2B5EF4-FFF2-40B4-BE49-F238E27FC236}">
                    <a16:creationId xmlns:a16="http://schemas.microsoft.com/office/drawing/2014/main" id="{73E31E79-91B3-EB0D-B83C-9687CC2C019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52664" y="2038176"/>
                <a:ext cx="1381320" cy="9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Håndskrift 23">
                <a:extLst>
                  <a:ext uri="{FF2B5EF4-FFF2-40B4-BE49-F238E27FC236}">
                    <a16:creationId xmlns:a16="http://schemas.microsoft.com/office/drawing/2014/main" id="{10898C96-5FE6-F1DE-8E31-918845591512}"/>
                  </a:ext>
                </a:extLst>
              </p14:cNvPr>
              <p14:cNvContentPartPr/>
              <p14:nvPr/>
            </p14:nvContentPartPr>
            <p14:xfrm>
              <a:off x="6281784" y="2752056"/>
              <a:ext cx="354600" cy="360"/>
            </p14:xfrm>
          </p:contentPart>
        </mc:Choice>
        <mc:Fallback xmlns="">
          <p:pic>
            <p:nvPicPr>
              <p:cNvPr id="24" name="Håndskrift 23">
                <a:extLst>
                  <a:ext uri="{FF2B5EF4-FFF2-40B4-BE49-F238E27FC236}">
                    <a16:creationId xmlns:a16="http://schemas.microsoft.com/office/drawing/2014/main" id="{10898C96-5FE6-F1DE-8E31-91884559151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73144" y="2743416"/>
                <a:ext cx="372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" name="Håndskrift 24">
                <a:extLst>
                  <a:ext uri="{FF2B5EF4-FFF2-40B4-BE49-F238E27FC236}">
                    <a16:creationId xmlns:a16="http://schemas.microsoft.com/office/drawing/2014/main" id="{48FEF8DB-CBD3-49FA-D1CD-8C55113FA760}"/>
                  </a:ext>
                </a:extLst>
              </p14:cNvPr>
              <p14:cNvContentPartPr/>
              <p14:nvPr/>
            </p14:nvContentPartPr>
            <p14:xfrm>
              <a:off x="3757824" y="5440536"/>
              <a:ext cx="360" cy="360"/>
            </p14:xfrm>
          </p:contentPart>
        </mc:Choice>
        <mc:Fallback xmlns="">
          <p:pic>
            <p:nvPicPr>
              <p:cNvPr id="25" name="Håndskrift 24">
                <a:extLst>
                  <a:ext uri="{FF2B5EF4-FFF2-40B4-BE49-F238E27FC236}">
                    <a16:creationId xmlns:a16="http://schemas.microsoft.com/office/drawing/2014/main" id="{48FEF8DB-CBD3-49FA-D1CD-8C55113FA76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49184" y="543189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7" name="Billede 26">
            <a:extLst>
              <a:ext uri="{FF2B5EF4-FFF2-40B4-BE49-F238E27FC236}">
                <a16:creationId xmlns:a16="http://schemas.microsoft.com/office/drawing/2014/main" id="{41A44F84-D854-2E6D-C17A-D54CE0D9173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38675" y="4909226"/>
            <a:ext cx="1667108" cy="914528"/>
          </a:xfrm>
          <a:prstGeom prst="rect">
            <a:avLst/>
          </a:prstGeom>
        </p:spPr>
      </p:pic>
      <p:pic>
        <p:nvPicPr>
          <p:cNvPr id="29" name="Billede 28">
            <a:extLst>
              <a:ext uri="{FF2B5EF4-FFF2-40B4-BE49-F238E27FC236}">
                <a16:creationId xmlns:a16="http://schemas.microsoft.com/office/drawing/2014/main" id="{D1494EC3-5F91-F482-3246-57677B2CCC5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87086" y="5987105"/>
            <a:ext cx="5146196" cy="870895"/>
          </a:xfrm>
          <a:prstGeom prst="rect">
            <a:avLst/>
          </a:prstGeom>
        </p:spPr>
      </p:pic>
      <p:sp>
        <p:nvSpPr>
          <p:cNvPr id="30" name="Tekstfelt 29">
            <a:extLst>
              <a:ext uri="{FF2B5EF4-FFF2-40B4-BE49-F238E27FC236}">
                <a16:creationId xmlns:a16="http://schemas.microsoft.com/office/drawing/2014/main" id="{259EF0ED-7F15-444F-D194-E329749158F3}"/>
              </a:ext>
            </a:extLst>
          </p:cNvPr>
          <p:cNvSpPr txBox="1"/>
          <p:nvPr/>
        </p:nvSpPr>
        <p:spPr>
          <a:xfrm>
            <a:off x="512431" y="6436560"/>
            <a:ext cx="221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Scale factor </a:t>
            </a:r>
            <a:r>
              <a:rPr lang="en-US" dirty="0" err="1"/>
              <a:t>bliver</a:t>
            </a:r>
            <a:r>
              <a:rPr lang="en-US" dirty="0"/>
              <a:t> -&gt;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42646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>
            <a:extLst>
              <a:ext uri="{FF2B5EF4-FFF2-40B4-BE49-F238E27FC236}">
                <a16:creationId xmlns:a16="http://schemas.microsoft.com/office/drawing/2014/main" id="{87968C9A-32A8-15BE-A478-E772A04EC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053" y="600178"/>
            <a:ext cx="6106377" cy="9050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Håndskrift 6">
                <a:extLst>
                  <a:ext uri="{FF2B5EF4-FFF2-40B4-BE49-F238E27FC236}">
                    <a16:creationId xmlns:a16="http://schemas.microsoft.com/office/drawing/2014/main" id="{88DBDAA9-2639-E33C-1C88-73F1955E7F49}"/>
                  </a:ext>
                </a:extLst>
              </p14:cNvPr>
              <p14:cNvContentPartPr/>
              <p14:nvPr/>
            </p14:nvContentPartPr>
            <p14:xfrm>
              <a:off x="7102787" y="1093719"/>
              <a:ext cx="360" cy="360"/>
            </p14:xfrm>
          </p:contentPart>
        </mc:Choice>
        <mc:Fallback xmlns="">
          <p:pic>
            <p:nvPicPr>
              <p:cNvPr id="7" name="Håndskrift 6">
                <a:extLst>
                  <a:ext uri="{FF2B5EF4-FFF2-40B4-BE49-F238E27FC236}">
                    <a16:creationId xmlns:a16="http://schemas.microsoft.com/office/drawing/2014/main" id="{88DBDAA9-2639-E33C-1C88-73F1955E7F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3787" y="108507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Håndskrift 7">
                <a:extLst>
                  <a:ext uri="{FF2B5EF4-FFF2-40B4-BE49-F238E27FC236}">
                    <a16:creationId xmlns:a16="http://schemas.microsoft.com/office/drawing/2014/main" id="{DB63AA11-E113-C69D-3941-21E3176C4D9C}"/>
                  </a:ext>
                </a:extLst>
              </p14:cNvPr>
              <p14:cNvContentPartPr/>
              <p14:nvPr/>
            </p14:nvContentPartPr>
            <p14:xfrm>
              <a:off x="7062107" y="1052679"/>
              <a:ext cx="192240" cy="9360"/>
            </p14:xfrm>
          </p:contentPart>
        </mc:Choice>
        <mc:Fallback xmlns="">
          <p:pic>
            <p:nvPicPr>
              <p:cNvPr id="8" name="Håndskrift 7">
                <a:extLst>
                  <a:ext uri="{FF2B5EF4-FFF2-40B4-BE49-F238E27FC236}">
                    <a16:creationId xmlns:a16="http://schemas.microsoft.com/office/drawing/2014/main" id="{DB63AA11-E113-C69D-3941-21E3176C4D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53107" y="1044039"/>
                <a:ext cx="20988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Håndskrift 16">
                <a:extLst>
                  <a:ext uri="{FF2B5EF4-FFF2-40B4-BE49-F238E27FC236}">
                    <a16:creationId xmlns:a16="http://schemas.microsoft.com/office/drawing/2014/main" id="{CC7D5E0C-6E41-8779-7385-07465F6ABEC1}"/>
                  </a:ext>
                </a:extLst>
              </p14:cNvPr>
              <p14:cNvContentPartPr/>
              <p14:nvPr/>
            </p14:nvContentPartPr>
            <p14:xfrm>
              <a:off x="7805147" y="4114479"/>
              <a:ext cx="360" cy="360"/>
            </p14:xfrm>
          </p:contentPart>
        </mc:Choice>
        <mc:Fallback xmlns="">
          <p:pic>
            <p:nvPicPr>
              <p:cNvPr id="17" name="Håndskrift 16">
                <a:extLst>
                  <a:ext uri="{FF2B5EF4-FFF2-40B4-BE49-F238E27FC236}">
                    <a16:creationId xmlns:a16="http://schemas.microsoft.com/office/drawing/2014/main" id="{CC7D5E0C-6E41-8779-7385-07465F6ABEC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96147" y="410583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Håndskrift 17">
                <a:extLst>
                  <a:ext uri="{FF2B5EF4-FFF2-40B4-BE49-F238E27FC236}">
                    <a16:creationId xmlns:a16="http://schemas.microsoft.com/office/drawing/2014/main" id="{A0E3F7E6-4191-77D8-BC05-C5B1B407DD49}"/>
                  </a:ext>
                </a:extLst>
              </p14:cNvPr>
              <p14:cNvContentPartPr/>
              <p14:nvPr/>
            </p14:nvContentPartPr>
            <p14:xfrm>
              <a:off x="5223587" y="4367919"/>
              <a:ext cx="1800" cy="360"/>
            </p14:xfrm>
          </p:contentPart>
        </mc:Choice>
        <mc:Fallback xmlns="">
          <p:pic>
            <p:nvPicPr>
              <p:cNvPr id="18" name="Håndskrift 17">
                <a:extLst>
                  <a:ext uri="{FF2B5EF4-FFF2-40B4-BE49-F238E27FC236}">
                    <a16:creationId xmlns:a16="http://schemas.microsoft.com/office/drawing/2014/main" id="{A0E3F7E6-4191-77D8-BC05-C5B1B407DD4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14947" y="4358919"/>
                <a:ext cx="1944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Billede 19">
            <a:extLst>
              <a:ext uri="{FF2B5EF4-FFF2-40B4-BE49-F238E27FC236}">
                <a16:creationId xmlns:a16="http://schemas.microsoft.com/office/drawing/2014/main" id="{E6CF5001-4694-5721-70A1-EA868C7F59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28053" y="1762085"/>
            <a:ext cx="5925101" cy="4293552"/>
          </a:xfrm>
          <a:prstGeom prst="rect">
            <a:avLst/>
          </a:prstGeom>
        </p:spPr>
      </p:pic>
      <p:sp>
        <p:nvSpPr>
          <p:cNvPr id="21" name="Tekstfelt 20">
            <a:extLst>
              <a:ext uri="{FF2B5EF4-FFF2-40B4-BE49-F238E27FC236}">
                <a16:creationId xmlns:a16="http://schemas.microsoft.com/office/drawing/2014/main" id="{D0167943-50F0-FAA6-B075-B7DF42CA82AD}"/>
              </a:ext>
            </a:extLst>
          </p:cNvPr>
          <p:cNvSpPr txBox="1"/>
          <p:nvPr/>
        </p:nvSpPr>
        <p:spPr>
          <a:xfrm>
            <a:off x="3747406" y="133388"/>
            <a:ext cx="264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Finder shape factor</a:t>
            </a:r>
            <a:endParaRPr lang="da-DK" dirty="0"/>
          </a:p>
        </p:txBody>
      </p:sp>
      <p:grpSp>
        <p:nvGrpSpPr>
          <p:cNvPr id="26" name="Gruppe 25">
            <a:extLst>
              <a:ext uri="{FF2B5EF4-FFF2-40B4-BE49-F238E27FC236}">
                <a16:creationId xmlns:a16="http://schemas.microsoft.com/office/drawing/2014/main" id="{6253381C-F344-D6F8-28D0-7AD2F250BF01}"/>
              </a:ext>
            </a:extLst>
          </p:cNvPr>
          <p:cNvGrpSpPr/>
          <p:nvPr/>
        </p:nvGrpSpPr>
        <p:grpSpPr>
          <a:xfrm>
            <a:off x="3812387" y="2788239"/>
            <a:ext cx="3313800" cy="2029680"/>
            <a:chOff x="3812387" y="2788239"/>
            <a:chExt cx="3313800" cy="20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2" name="Håndskrift 21">
                  <a:extLst>
                    <a:ext uri="{FF2B5EF4-FFF2-40B4-BE49-F238E27FC236}">
                      <a16:creationId xmlns:a16="http://schemas.microsoft.com/office/drawing/2014/main" id="{17484E41-A4E6-CE26-ADB6-9E5A21920AFC}"/>
                    </a:ext>
                  </a:extLst>
                </p14:cNvPr>
                <p14:cNvContentPartPr/>
                <p14:nvPr/>
              </p14:nvContentPartPr>
              <p14:xfrm>
                <a:off x="3812387" y="2788239"/>
                <a:ext cx="2941560" cy="2029680"/>
              </p14:xfrm>
            </p:contentPart>
          </mc:Choice>
          <mc:Fallback xmlns="">
            <p:pic>
              <p:nvPicPr>
                <p:cNvPr id="22" name="Håndskrift 21">
                  <a:extLst>
                    <a:ext uri="{FF2B5EF4-FFF2-40B4-BE49-F238E27FC236}">
                      <a16:creationId xmlns:a16="http://schemas.microsoft.com/office/drawing/2014/main" id="{17484E41-A4E6-CE26-ADB6-9E5A21920AF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03747" y="2779599"/>
                  <a:ext cx="2959200" cy="20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" name="Håndskrift 22">
                  <a:extLst>
                    <a:ext uri="{FF2B5EF4-FFF2-40B4-BE49-F238E27FC236}">
                      <a16:creationId xmlns:a16="http://schemas.microsoft.com/office/drawing/2014/main" id="{C0DE6970-8250-89E6-9D88-64DCBAD4F935}"/>
                    </a:ext>
                  </a:extLst>
                </p14:cNvPr>
                <p14:cNvContentPartPr/>
                <p14:nvPr/>
              </p14:nvContentPartPr>
              <p14:xfrm>
                <a:off x="6816947" y="3624519"/>
                <a:ext cx="16920" cy="645480"/>
              </p14:xfrm>
            </p:contentPart>
          </mc:Choice>
          <mc:Fallback xmlns="">
            <p:pic>
              <p:nvPicPr>
                <p:cNvPr id="23" name="Håndskrift 22">
                  <a:extLst>
                    <a:ext uri="{FF2B5EF4-FFF2-40B4-BE49-F238E27FC236}">
                      <a16:creationId xmlns:a16="http://schemas.microsoft.com/office/drawing/2014/main" id="{C0DE6970-8250-89E6-9D88-64DCBAD4F93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08307" y="3615879"/>
                  <a:ext cx="3456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4" name="Håndskrift 23">
                  <a:extLst>
                    <a:ext uri="{FF2B5EF4-FFF2-40B4-BE49-F238E27FC236}">
                      <a16:creationId xmlns:a16="http://schemas.microsoft.com/office/drawing/2014/main" id="{896EEA87-7D71-83A9-B91E-2268482A7466}"/>
                    </a:ext>
                  </a:extLst>
                </p14:cNvPr>
                <p14:cNvContentPartPr/>
                <p14:nvPr/>
              </p14:nvContentPartPr>
              <p14:xfrm>
                <a:off x="6865907" y="3658359"/>
                <a:ext cx="217800" cy="219960"/>
              </p14:xfrm>
            </p:contentPart>
          </mc:Choice>
          <mc:Fallback xmlns="">
            <p:pic>
              <p:nvPicPr>
                <p:cNvPr id="24" name="Håndskrift 23">
                  <a:extLst>
                    <a:ext uri="{FF2B5EF4-FFF2-40B4-BE49-F238E27FC236}">
                      <a16:creationId xmlns:a16="http://schemas.microsoft.com/office/drawing/2014/main" id="{896EEA87-7D71-83A9-B91E-2268482A746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57267" y="3649359"/>
                  <a:ext cx="2354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5" name="Håndskrift 24">
                  <a:extLst>
                    <a:ext uri="{FF2B5EF4-FFF2-40B4-BE49-F238E27FC236}">
                      <a16:creationId xmlns:a16="http://schemas.microsoft.com/office/drawing/2014/main" id="{E406636D-2B81-26C9-0AFF-05CFE33030A3}"/>
                    </a:ext>
                  </a:extLst>
                </p14:cNvPr>
                <p14:cNvContentPartPr/>
                <p14:nvPr/>
              </p14:nvContentPartPr>
              <p14:xfrm>
                <a:off x="6874187" y="3902439"/>
                <a:ext cx="252000" cy="315000"/>
              </p14:xfrm>
            </p:contentPart>
          </mc:Choice>
          <mc:Fallback xmlns="">
            <p:pic>
              <p:nvPicPr>
                <p:cNvPr id="25" name="Håndskrift 24">
                  <a:extLst>
                    <a:ext uri="{FF2B5EF4-FFF2-40B4-BE49-F238E27FC236}">
                      <a16:creationId xmlns:a16="http://schemas.microsoft.com/office/drawing/2014/main" id="{E406636D-2B81-26C9-0AFF-05CFE33030A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65187" y="3893799"/>
                  <a:ext cx="269640" cy="332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Tekstfelt 35">
            <a:extLst>
              <a:ext uri="{FF2B5EF4-FFF2-40B4-BE49-F238E27FC236}">
                <a16:creationId xmlns:a16="http://schemas.microsoft.com/office/drawing/2014/main" id="{17D02470-9F8A-6186-52F3-52AA6FB9F1A5}"/>
              </a:ext>
            </a:extLst>
          </p:cNvPr>
          <p:cNvSpPr txBox="1"/>
          <p:nvPr/>
        </p:nvSpPr>
        <p:spPr>
          <a:xfrm>
            <a:off x="7083707" y="3562538"/>
            <a:ext cx="16674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= 1.78</a:t>
            </a:r>
            <a:endParaRPr lang="da-DK" sz="4400" dirty="0"/>
          </a:p>
        </p:txBody>
      </p:sp>
    </p:spTree>
    <p:extLst>
      <p:ext uri="{BB962C8B-B14F-4D97-AF65-F5344CB8AC3E}">
        <p14:creationId xmlns:p14="http://schemas.microsoft.com/office/powerpoint/2010/main" val="3689889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0CC62E9C-C110-AC46-91CC-88881B4BF44B}"/>
                  </a:ext>
                </a:extLst>
              </p:cNvPr>
              <p:cNvSpPr txBox="1"/>
              <p:nvPr/>
            </p:nvSpPr>
            <p:spPr>
              <a:xfrm>
                <a:off x="3393593" y="122464"/>
                <a:ext cx="54048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Bruger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=1.78</m:t>
                    </m:r>
                  </m:oMath>
                </a14:m>
                <a:r>
                  <a:rPr lang="da-DK" sz="3200" dirty="0"/>
                  <a:t> og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=4.876 </m:t>
                    </m:r>
                  </m:oMath>
                </a14:m>
                <a:endParaRPr lang="da-DK" sz="3200" dirty="0"/>
              </a:p>
            </p:txBody>
          </p:sp>
        </mc:Choice>
        <mc:Fallback xmlns=""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0CC62E9C-C110-AC46-91CC-88881B4BF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593" y="122464"/>
                <a:ext cx="5404813" cy="584775"/>
              </a:xfrm>
              <a:prstGeom prst="rect">
                <a:avLst/>
              </a:prstGeom>
              <a:blipFill>
                <a:blip r:embed="rId2"/>
                <a:stretch>
                  <a:fillRect l="-2935" t="-12500" b="-3437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kstfelt 4">
            <a:extLst>
              <a:ext uri="{FF2B5EF4-FFF2-40B4-BE49-F238E27FC236}">
                <a16:creationId xmlns:a16="http://schemas.microsoft.com/office/drawing/2014/main" id="{9422BC0C-BABD-30C4-894F-61497B1306D7}"/>
              </a:ext>
            </a:extLst>
          </p:cNvPr>
          <p:cNvSpPr txBox="1"/>
          <p:nvPr/>
        </p:nvSpPr>
        <p:spPr>
          <a:xfrm>
            <a:off x="2220687" y="783772"/>
            <a:ext cx="7434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Plot </a:t>
            </a:r>
            <a:r>
              <a:rPr lang="en-US" sz="2800" dirty="0" err="1"/>
              <a:t>af</a:t>
            </a:r>
            <a:r>
              <a:rPr lang="en-US" sz="2800" dirty="0"/>
              <a:t> histogram </a:t>
            </a:r>
            <a:r>
              <a:rPr lang="en-US" sz="2800" dirty="0" err="1"/>
              <a:t>og</a:t>
            </a:r>
            <a:r>
              <a:rPr lang="en-US" sz="2800" dirty="0"/>
              <a:t> </a:t>
            </a:r>
            <a:r>
              <a:rPr lang="en-US" sz="2800" dirty="0" err="1"/>
              <a:t>approksimativ</a:t>
            </a:r>
            <a:r>
              <a:rPr lang="en-US" sz="2800" dirty="0"/>
              <a:t> distribution</a:t>
            </a:r>
            <a:endParaRPr lang="da-DK" sz="2800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3C320711-4FD4-1692-C637-1F0147603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581" y="1611701"/>
            <a:ext cx="6932838" cy="481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65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A0C3DC1F-4A8F-3D54-6067-CF84395FE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40" y="0"/>
            <a:ext cx="9269119" cy="619211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AA82E933-BA16-FEB4-97D0-DDE3A83B9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30" y="768709"/>
            <a:ext cx="10936226" cy="1352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felt 7">
                <a:extLst>
                  <a:ext uri="{FF2B5EF4-FFF2-40B4-BE49-F238E27FC236}">
                    <a16:creationId xmlns:a16="http://schemas.microsoft.com/office/drawing/2014/main" id="{68100280-9B69-7AF9-1788-0CB9FB19026F}"/>
                  </a:ext>
                </a:extLst>
              </p:cNvPr>
              <p:cNvSpPr txBox="1"/>
              <p:nvPr/>
            </p:nvSpPr>
            <p:spPr>
              <a:xfrm>
                <a:off x="2332404" y="2351314"/>
                <a:ext cx="79896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Vi </a:t>
                </a:r>
                <a:r>
                  <a:rPr lang="en-US" sz="3200" dirty="0" err="1"/>
                  <a:t>bruger</a:t>
                </a:r>
                <a:r>
                  <a:rPr lang="en-US" sz="3200" dirty="0"/>
                  <a:t> gamma() I R </a:t>
                </a:r>
                <a:r>
                  <a:rPr lang="en-US" sz="3200" dirty="0" err="1"/>
                  <a:t>og</a:t>
                </a:r>
                <a:r>
                  <a:rPr lang="en-US" sz="3200" dirty="0"/>
                  <a:t> </a:t>
                </a:r>
                <a:r>
                  <a:rPr lang="en-US" sz="3200" dirty="0" err="1"/>
                  <a:t>får</a:t>
                </a:r>
                <a:r>
                  <a:rPr lang="en-US" sz="3200" dirty="0"/>
                  <a:t> </a:t>
                </a:r>
                <a:r>
                  <a:rPr lang="en-US" sz="3200" dirty="0" err="1"/>
                  <a:t>flg</a:t>
                </a:r>
                <a:r>
                  <a:rPr lang="en-US" sz="3200" dirty="0"/>
                  <a:t>. Tal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a-DK" sz="32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a-DK" sz="3200" dirty="0"/>
              </a:p>
            </p:txBody>
          </p:sp>
        </mc:Choice>
        <mc:Fallback xmlns="">
          <p:sp>
            <p:nvSpPr>
              <p:cNvPr id="8" name="Tekstfelt 7">
                <a:extLst>
                  <a:ext uri="{FF2B5EF4-FFF2-40B4-BE49-F238E27FC236}">
                    <a16:creationId xmlns:a16="http://schemas.microsoft.com/office/drawing/2014/main" id="{68100280-9B69-7AF9-1788-0CB9FB190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404" y="2351314"/>
                <a:ext cx="7989688" cy="584775"/>
              </a:xfrm>
              <a:prstGeom prst="rect">
                <a:avLst/>
              </a:prstGeom>
              <a:blipFill>
                <a:blip r:embed="rId4"/>
                <a:stretch>
                  <a:fillRect l="-1985" t="-12500" b="-3437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Billede 9">
            <a:extLst>
              <a:ext uri="{FF2B5EF4-FFF2-40B4-BE49-F238E27FC236}">
                <a16:creationId xmlns:a16="http://schemas.microsoft.com/office/drawing/2014/main" id="{51145FDE-2A06-FF34-D733-AECC13BB4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3079" y="3333834"/>
            <a:ext cx="2676899" cy="2467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felt 12">
                <a:extLst>
                  <a:ext uri="{FF2B5EF4-FFF2-40B4-BE49-F238E27FC236}">
                    <a16:creationId xmlns:a16="http://schemas.microsoft.com/office/drawing/2014/main" id="{4F25A568-4B1A-E811-FE14-6C0470949BAC}"/>
                  </a:ext>
                </a:extLst>
              </p:cNvPr>
              <p:cNvSpPr txBox="1"/>
              <p:nvPr/>
            </p:nvSpPr>
            <p:spPr>
              <a:xfrm>
                <a:off x="1613079" y="5833160"/>
                <a:ext cx="12264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=4.339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3" name="Tekstfelt 12">
                <a:extLst>
                  <a:ext uri="{FF2B5EF4-FFF2-40B4-BE49-F238E27FC236}">
                    <a16:creationId xmlns:a16="http://schemas.microsoft.com/office/drawing/2014/main" id="{4F25A568-4B1A-E811-FE14-6C0470949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079" y="5833160"/>
                <a:ext cx="1226426" cy="369332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kstfelt 13">
                <a:extLst>
                  <a:ext uri="{FF2B5EF4-FFF2-40B4-BE49-F238E27FC236}">
                    <a16:creationId xmlns:a16="http://schemas.microsoft.com/office/drawing/2014/main" id="{286D2FD7-B759-45E9-EBF7-EE85D9873F3F}"/>
                  </a:ext>
                </a:extLst>
              </p:cNvPr>
              <p:cNvSpPr txBox="1"/>
              <p:nvPr/>
            </p:nvSpPr>
            <p:spPr>
              <a:xfrm>
                <a:off x="5268977" y="5739189"/>
                <a:ext cx="1233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=4.339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4" name="Tekstfelt 13">
                <a:extLst>
                  <a:ext uri="{FF2B5EF4-FFF2-40B4-BE49-F238E27FC236}">
                    <a16:creationId xmlns:a16="http://schemas.microsoft.com/office/drawing/2014/main" id="{286D2FD7-B759-45E9-EBF7-EE85D9873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977" y="5739189"/>
                <a:ext cx="123386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Billede 18">
            <a:extLst>
              <a:ext uri="{FF2B5EF4-FFF2-40B4-BE49-F238E27FC236}">
                <a16:creationId xmlns:a16="http://schemas.microsoft.com/office/drawing/2014/main" id="{1B64E914-3752-A9DC-5824-A9C56B0BE1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71698" y="3333834"/>
            <a:ext cx="5050394" cy="200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2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910E696E-8CEE-40C4-1EAA-AB37D92F7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87" y="160473"/>
            <a:ext cx="10393225" cy="12955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1BCD49DE-091D-4ED5-962E-3A82F503755C}"/>
                  </a:ext>
                </a:extLst>
              </p:cNvPr>
              <p:cNvSpPr txBox="1"/>
              <p:nvPr/>
            </p:nvSpPr>
            <p:spPr>
              <a:xfrm>
                <a:off x="3061607" y="1583872"/>
                <a:ext cx="4805931" cy="403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Vi </a:t>
                </a:r>
                <a:r>
                  <a:rPr lang="en-US" dirty="0" err="1"/>
                  <a:t>skal</a:t>
                </a:r>
                <a:r>
                  <a:rPr lang="en-US" dirty="0"/>
                  <a:t> </a:t>
                </a:r>
                <a:r>
                  <a:rPr lang="en-US" dirty="0" err="1"/>
                  <a:t>finde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a-DK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𝑆𝐸𝑀</m:t>
                    </m:r>
                  </m:oMath>
                </a14:m>
                <a:r>
                  <a:rPr lang="da-DK" dirty="0"/>
                  <a:t> og distributionen for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da-DK" dirty="0"/>
              </a:p>
            </p:txBody>
          </p:sp>
        </mc:Choice>
        <mc:Fallback xmlns="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1BCD49DE-091D-4ED5-962E-3A82F5037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607" y="1583872"/>
                <a:ext cx="4805931" cy="403124"/>
              </a:xfrm>
              <a:prstGeom prst="rect">
                <a:avLst/>
              </a:prstGeom>
              <a:blipFill>
                <a:blip r:embed="rId3"/>
                <a:stretch>
                  <a:fillRect l="-1014" t="-4545" r="-3295" b="-2424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felt 6">
                <a:extLst>
                  <a:ext uri="{FF2B5EF4-FFF2-40B4-BE49-F238E27FC236}">
                    <a16:creationId xmlns:a16="http://schemas.microsoft.com/office/drawing/2014/main" id="{9ABF8385-D5C1-807D-58F5-046869CB0A77}"/>
                  </a:ext>
                </a:extLst>
              </p:cNvPr>
              <p:cNvSpPr txBox="1"/>
              <p:nvPr/>
            </p:nvSpPr>
            <p:spPr>
              <a:xfrm>
                <a:off x="2204357" y="2114814"/>
                <a:ext cx="76068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Tager 30 </a:t>
                </a:r>
                <a:r>
                  <a:rPr lang="en-US" dirty="0" err="1"/>
                  <a:t>uafhængige</a:t>
                </a:r>
                <a:r>
                  <a:rPr lang="en-US" dirty="0"/>
                  <a:t> samples </a:t>
                </a:r>
                <a:r>
                  <a:rPr lang="en-US" dirty="0" err="1"/>
                  <a:t>fra</a:t>
                </a:r>
                <a:r>
                  <a:rPr lang="en-US" dirty="0"/>
                  <a:t> Weibull </a:t>
                </a:r>
                <a:r>
                  <a:rPr lang="en-US" dirty="0" err="1"/>
                  <a:t>dist</a:t>
                </a:r>
                <a:r>
                  <a:rPr lang="en-US" dirty="0"/>
                  <a:t> </a:t>
                </a:r>
                <a:r>
                  <a:rPr lang="en-US" dirty="0" err="1"/>
                  <a:t>og</a:t>
                </a:r>
                <a:r>
                  <a:rPr lang="en-US" dirty="0"/>
                  <a:t> finder expected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a-DK" dirty="0"/>
              </a:p>
            </p:txBody>
          </p:sp>
        </mc:Choice>
        <mc:Fallback xmlns="">
          <p:sp>
            <p:nvSpPr>
              <p:cNvPr id="7" name="Tekstfelt 6">
                <a:extLst>
                  <a:ext uri="{FF2B5EF4-FFF2-40B4-BE49-F238E27FC236}">
                    <a16:creationId xmlns:a16="http://schemas.microsoft.com/office/drawing/2014/main" id="{9ABF8385-D5C1-807D-58F5-046869CB0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357" y="2114814"/>
                <a:ext cx="7606826" cy="369332"/>
              </a:xfrm>
              <a:prstGeom prst="rect">
                <a:avLst/>
              </a:prstGeom>
              <a:blipFill>
                <a:blip r:embed="rId4"/>
                <a:stretch>
                  <a:fillRect l="-722" t="-8197" b="-2623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Billede 8">
            <a:extLst>
              <a:ext uri="{FF2B5EF4-FFF2-40B4-BE49-F238E27FC236}">
                <a16:creationId xmlns:a16="http://schemas.microsoft.com/office/drawing/2014/main" id="{AD6B94DE-14AC-CF20-6D69-BE2B9F0A5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676" y="2645756"/>
            <a:ext cx="10002646" cy="24768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felt 9">
                <a:extLst>
                  <a:ext uri="{FF2B5EF4-FFF2-40B4-BE49-F238E27FC236}">
                    <a16:creationId xmlns:a16="http://schemas.microsoft.com/office/drawing/2014/main" id="{BF78D8C2-F806-86D6-F5C8-904155B5E4DE}"/>
                  </a:ext>
                </a:extLst>
              </p:cNvPr>
              <p:cNvSpPr txBox="1"/>
              <p:nvPr/>
            </p:nvSpPr>
            <p:spPr>
              <a:xfrm>
                <a:off x="3902529" y="5122602"/>
                <a:ext cx="33673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193567</m:t>
                      </m:r>
                    </m:oMath>
                  </m:oMathPara>
                </a14:m>
                <a:endParaRPr lang="da-DK" sz="3200" dirty="0"/>
              </a:p>
            </p:txBody>
          </p:sp>
        </mc:Choice>
        <mc:Fallback xmlns="">
          <p:sp>
            <p:nvSpPr>
              <p:cNvPr id="10" name="Tekstfelt 9">
                <a:extLst>
                  <a:ext uri="{FF2B5EF4-FFF2-40B4-BE49-F238E27FC236}">
                    <a16:creationId xmlns:a16="http://schemas.microsoft.com/office/drawing/2014/main" id="{BF78D8C2-F806-86D6-F5C8-904155B5E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529" y="5122602"/>
                <a:ext cx="336739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0974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F39AAA-4499-DD2B-B6C2-FD57116FE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6493" y="112033"/>
            <a:ext cx="2999014" cy="753382"/>
          </a:xfrm>
        </p:spPr>
        <p:txBody>
          <a:bodyPr/>
          <a:lstStyle/>
          <a:p>
            <a:r>
              <a:rPr lang="en-US" dirty="0"/>
              <a:t>Finder SEM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583DC6E6-7A64-6254-E817-CE795486015E}"/>
              </a:ext>
            </a:extLst>
          </p:cNvPr>
          <p:cNvSpPr txBox="1"/>
          <p:nvPr/>
        </p:nvSpPr>
        <p:spPr>
          <a:xfrm>
            <a:off x="525565" y="1132633"/>
            <a:ext cx="3217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Finder sample </a:t>
            </a:r>
            <a:r>
              <a:rPr lang="en-US" sz="2000" dirty="0" err="1"/>
              <a:t>varians</a:t>
            </a:r>
            <a:r>
              <a:rPr lang="en-US" sz="2000" dirty="0"/>
              <a:t> med </a:t>
            </a:r>
            <a:endParaRPr lang="da-DK" sz="2000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64128029-B1F8-F3DC-3BEA-7D8BC400E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112" y="1027475"/>
            <a:ext cx="6104240" cy="610425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10F1C0F9-F875-69FA-EC35-BB0441F3706A}"/>
              </a:ext>
            </a:extLst>
          </p:cNvPr>
          <p:cNvSpPr txBox="1"/>
          <p:nvPr/>
        </p:nvSpPr>
        <p:spPr>
          <a:xfrm>
            <a:off x="4596493" y="1637900"/>
            <a:ext cx="2456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Eller var(x) </a:t>
            </a:r>
            <a:r>
              <a:rPr lang="en-US" sz="3200" dirty="0">
                <a:sym typeface="Wingdings" panose="05000000000000000000" pitchFamily="2" charset="2"/>
              </a:rPr>
              <a:t></a:t>
            </a:r>
            <a:endParaRPr lang="da-DK" sz="3200" dirty="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66F7FBBC-4AA1-B113-5E6A-DA3CD7F6E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885" y="2357349"/>
            <a:ext cx="2181529" cy="1267002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5FC611FD-E5E8-582E-E1B7-C06689F18A85}"/>
              </a:ext>
            </a:extLst>
          </p:cNvPr>
          <p:cNvSpPr txBox="1"/>
          <p:nvPr/>
        </p:nvSpPr>
        <p:spPr>
          <a:xfrm>
            <a:off x="525565" y="3914775"/>
            <a:ext cx="404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Finder sample standard deviation med </a:t>
            </a:r>
            <a:endParaRPr lang="da-DK" dirty="0"/>
          </a:p>
        </p:txBody>
      </p:sp>
      <p:pic>
        <p:nvPicPr>
          <p:cNvPr id="12" name="Billede 11">
            <a:extLst>
              <a:ext uri="{FF2B5EF4-FFF2-40B4-BE49-F238E27FC236}">
                <a16:creationId xmlns:a16="http://schemas.microsoft.com/office/drawing/2014/main" id="{F6974A0E-97DF-4E2E-B115-78A8DAEBC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327" y="3799267"/>
            <a:ext cx="1718105" cy="676275"/>
          </a:xfrm>
          <a:prstGeom prst="rect">
            <a:avLst/>
          </a:prstGeom>
        </p:spPr>
      </p:pic>
      <p:sp>
        <p:nvSpPr>
          <p:cNvPr id="13" name="Tekstfelt 12">
            <a:extLst>
              <a:ext uri="{FF2B5EF4-FFF2-40B4-BE49-F238E27FC236}">
                <a16:creationId xmlns:a16="http://schemas.microsoft.com/office/drawing/2014/main" id="{F9985284-7B1D-4208-DA32-38EA63F2D28D}"/>
              </a:ext>
            </a:extLst>
          </p:cNvPr>
          <p:cNvSpPr txBox="1"/>
          <p:nvPr/>
        </p:nvSpPr>
        <p:spPr>
          <a:xfrm>
            <a:off x="4570327" y="453868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Eller </a:t>
            </a:r>
            <a:r>
              <a:rPr lang="en-US" dirty="0" err="1"/>
              <a:t>sd</a:t>
            </a:r>
            <a:r>
              <a:rPr lang="en-US" dirty="0"/>
              <a:t>(x)..</a:t>
            </a:r>
            <a:endParaRPr lang="da-DK" dirty="0"/>
          </a:p>
        </p:txBody>
      </p:sp>
      <p:pic>
        <p:nvPicPr>
          <p:cNvPr id="15" name="Billede 14">
            <a:extLst>
              <a:ext uri="{FF2B5EF4-FFF2-40B4-BE49-F238E27FC236}">
                <a16:creationId xmlns:a16="http://schemas.microsoft.com/office/drawing/2014/main" id="{D592F0E2-BEAF-3E76-28C8-B42EEAA1FF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1535" y="5076740"/>
            <a:ext cx="1695687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6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3D333-02D4-4130-8CEB-B75B16D24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550" y="66675"/>
            <a:ext cx="7200900" cy="671513"/>
          </a:xfrm>
        </p:spPr>
        <p:txBody>
          <a:bodyPr>
            <a:normAutofit fontScale="90000"/>
          </a:bodyPr>
          <a:lstStyle/>
          <a:p>
            <a:r>
              <a:rPr lang="en-US" dirty="0"/>
              <a:t>Part 1: The Weibull Distribution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2B51EB95-2382-CE02-D17A-5C10D3962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136" y="985838"/>
            <a:ext cx="5198029" cy="1252537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4A539435-57BA-C73F-B45F-F84BACEF6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155" y="2572253"/>
            <a:ext cx="4376390" cy="1185861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282BA5B8-3A4E-5D11-24BD-0E7397067737}"/>
              </a:ext>
            </a:extLst>
          </p:cNvPr>
          <p:cNvSpPr txBox="1"/>
          <p:nvPr/>
        </p:nvSpPr>
        <p:spPr>
          <a:xfrm>
            <a:off x="1877147" y="1319718"/>
            <a:ext cx="1529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Weibull</a:t>
            </a:r>
            <a:endParaRPr lang="da-DK" sz="3200" dirty="0"/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3052BD40-BFB3-A2E5-D0EA-496B5062B445}"/>
              </a:ext>
            </a:extLst>
          </p:cNvPr>
          <p:cNvSpPr txBox="1"/>
          <p:nvPr/>
        </p:nvSpPr>
        <p:spPr>
          <a:xfrm>
            <a:off x="895350" y="2626574"/>
            <a:ext cx="2728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Integreret</a:t>
            </a:r>
            <a:r>
              <a:rPr lang="en-US" sz="3200" dirty="0"/>
              <a:t> Weibull/ CDF</a:t>
            </a:r>
            <a:endParaRPr lang="da-DK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kstfelt 11">
                <a:extLst>
                  <a:ext uri="{FF2B5EF4-FFF2-40B4-BE49-F238E27FC236}">
                    <a16:creationId xmlns:a16="http://schemas.microsoft.com/office/drawing/2014/main" id="{BF30CCFC-2CB0-721F-51F6-BEE447EFE269}"/>
                  </a:ext>
                </a:extLst>
              </p:cNvPr>
              <p:cNvSpPr txBox="1"/>
              <p:nvPr/>
            </p:nvSpPr>
            <p:spPr>
              <a:xfrm>
                <a:off x="585389" y="4784598"/>
                <a:ext cx="110212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Hvad </a:t>
                </a:r>
                <a:r>
                  <a:rPr lang="en-US" sz="2800" dirty="0" err="1"/>
                  <a:t>gør</a:t>
                </a:r>
                <a:r>
                  <a:rPr lang="en-US" sz="2800" dirty="0"/>
                  <a:t> shape factor “k” </a:t>
                </a:r>
                <a:r>
                  <a:rPr lang="en-US" sz="2800" dirty="0" err="1"/>
                  <a:t>og</a:t>
                </a:r>
                <a:r>
                  <a:rPr lang="en-US" sz="2800" dirty="0"/>
                  <a:t> scale factor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da-DK" sz="2800" dirty="0"/>
                  <a:t> i </a:t>
                </a:r>
                <a:r>
                  <a:rPr lang="da-DK" sz="2800" dirty="0" err="1"/>
                  <a:t>Weibull</a:t>
                </a:r>
                <a:r>
                  <a:rPr lang="da-DK" sz="2800" dirty="0"/>
                  <a:t> distributionen f(x)?</a:t>
                </a:r>
              </a:p>
            </p:txBody>
          </p:sp>
        </mc:Choice>
        <mc:Fallback xmlns="">
          <p:sp>
            <p:nvSpPr>
              <p:cNvPr id="12" name="Tekstfelt 11">
                <a:extLst>
                  <a:ext uri="{FF2B5EF4-FFF2-40B4-BE49-F238E27FC236}">
                    <a16:creationId xmlns:a16="http://schemas.microsoft.com/office/drawing/2014/main" id="{BF30CCFC-2CB0-721F-51F6-BEE447EFE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89" y="4784598"/>
                <a:ext cx="11021222" cy="523220"/>
              </a:xfrm>
              <a:prstGeom prst="rect">
                <a:avLst/>
              </a:prstGeom>
              <a:blipFill>
                <a:blip r:embed="rId4"/>
                <a:stretch>
                  <a:fillRect l="-1106" t="-12791" r="-774" b="-3139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845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A7817-9F8B-AD16-E1F9-AFA60790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187" y="250825"/>
            <a:ext cx="4619625" cy="835025"/>
          </a:xfrm>
        </p:spPr>
        <p:txBody>
          <a:bodyPr/>
          <a:lstStyle/>
          <a:p>
            <a:r>
              <a:rPr lang="en-US" dirty="0"/>
              <a:t>Nu </a:t>
            </a:r>
            <a:r>
              <a:rPr lang="en-US" dirty="0" err="1"/>
              <a:t>kan</a:t>
            </a:r>
            <a:r>
              <a:rPr lang="en-US" dirty="0"/>
              <a:t> SEM </a:t>
            </a:r>
            <a:r>
              <a:rPr lang="en-US" dirty="0" err="1"/>
              <a:t>findes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38913837-2A23-E786-EE68-FDCD42DFD6F6}"/>
              </a:ext>
            </a:extLst>
          </p:cNvPr>
          <p:cNvSpPr txBox="1"/>
          <p:nvPr/>
        </p:nvSpPr>
        <p:spPr>
          <a:xfrm>
            <a:off x="3305175" y="1240418"/>
            <a:ext cx="138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Findes</a:t>
            </a:r>
            <a:r>
              <a:rPr lang="en-US" dirty="0"/>
              <a:t> med </a:t>
            </a:r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5B75B41D-30E5-7C76-CE31-E7516B0BB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553" y="1085850"/>
            <a:ext cx="2588892" cy="678469"/>
          </a:xfrm>
          <a:prstGeom prst="rect">
            <a:avLst/>
          </a:prstGeom>
        </p:spPr>
      </p:pic>
      <p:grpSp>
        <p:nvGrpSpPr>
          <p:cNvPr id="11" name="Gruppe 10">
            <a:extLst>
              <a:ext uri="{FF2B5EF4-FFF2-40B4-BE49-F238E27FC236}">
                <a16:creationId xmlns:a16="http://schemas.microsoft.com/office/drawing/2014/main" id="{E8C3F5FE-9EE0-4BB5-F606-6344CCB4C20D}"/>
              </a:ext>
            </a:extLst>
          </p:cNvPr>
          <p:cNvGrpSpPr/>
          <p:nvPr/>
        </p:nvGrpSpPr>
        <p:grpSpPr>
          <a:xfrm>
            <a:off x="7505520" y="1314285"/>
            <a:ext cx="755280" cy="336240"/>
            <a:chOff x="7505520" y="1314285"/>
            <a:chExt cx="755280" cy="33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Håndskrift 7">
                  <a:extLst>
                    <a:ext uri="{FF2B5EF4-FFF2-40B4-BE49-F238E27FC236}">
                      <a16:creationId xmlns:a16="http://schemas.microsoft.com/office/drawing/2014/main" id="{AA254CE4-8ED8-255F-4F51-AF44F5CD5DFA}"/>
                    </a:ext>
                  </a:extLst>
                </p14:cNvPr>
                <p14:cNvContentPartPr/>
                <p14:nvPr/>
              </p14:nvContentPartPr>
              <p14:xfrm>
                <a:off x="7505520" y="1456845"/>
                <a:ext cx="755280" cy="19800"/>
              </p14:xfrm>
            </p:contentPart>
          </mc:Choice>
          <mc:Fallback xmlns="">
            <p:pic>
              <p:nvPicPr>
                <p:cNvPr id="8" name="Håndskrift 7">
                  <a:extLst>
                    <a:ext uri="{FF2B5EF4-FFF2-40B4-BE49-F238E27FC236}">
                      <a16:creationId xmlns:a16="http://schemas.microsoft.com/office/drawing/2014/main" id="{AA254CE4-8ED8-255F-4F51-AF44F5CD5DF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496880" y="1447845"/>
                  <a:ext cx="772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Håndskrift 8">
                  <a:extLst>
                    <a:ext uri="{FF2B5EF4-FFF2-40B4-BE49-F238E27FC236}">
                      <a16:creationId xmlns:a16="http://schemas.microsoft.com/office/drawing/2014/main" id="{643392BC-A18B-951F-AF86-36CC6033C410}"/>
                    </a:ext>
                  </a:extLst>
                </p14:cNvPr>
                <p14:cNvContentPartPr/>
                <p14:nvPr/>
              </p14:nvContentPartPr>
              <p14:xfrm>
                <a:off x="7514880" y="1314285"/>
                <a:ext cx="139320" cy="181440"/>
              </p14:xfrm>
            </p:contentPart>
          </mc:Choice>
          <mc:Fallback xmlns="">
            <p:pic>
              <p:nvPicPr>
                <p:cNvPr id="9" name="Håndskrift 8">
                  <a:extLst>
                    <a:ext uri="{FF2B5EF4-FFF2-40B4-BE49-F238E27FC236}">
                      <a16:creationId xmlns:a16="http://schemas.microsoft.com/office/drawing/2014/main" id="{643392BC-A18B-951F-AF86-36CC6033C41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05880" y="1305645"/>
                  <a:ext cx="1569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Håndskrift 9">
                  <a:extLst>
                    <a:ext uri="{FF2B5EF4-FFF2-40B4-BE49-F238E27FC236}">
                      <a16:creationId xmlns:a16="http://schemas.microsoft.com/office/drawing/2014/main" id="{A1226511-7044-5252-2107-40D11262A4E1}"/>
                    </a:ext>
                  </a:extLst>
                </p14:cNvPr>
                <p14:cNvContentPartPr/>
                <p14:nvPr/>
              </p14:nvContentPartPr>
              <p14:xfrm>
                <a:off x="7524600" y="1495365"/>
                <a:ext cx="171000" cy="155160"/>
              </p14:xfrm>
            </p:contentPart>
          </mc:Choice>
          <mc:Fallback xmlns="">
            <p:pic>
              <p:nvPicPr>
                <p:cNvPr id="10" name="Håndskrift 9">
                  <a:extLst>
                    <a:ext uri="{FF2B5EF4-FFF2-40B4-BE49-F238E27FC236}">
                      <a16:creationId xmlns:a16="http://schemas.microsoft.com/office/drawing/2014/main" id="{A1226511-7044-5252-2107-40D11262A4E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15960" y="1486365"/>
                  <a:ext cx="188640" cy="172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kstfelt 11">
            <a:extLst>
              <a:ext uri="{FF2B5EF4-FFF2-40B4-BE49-F238E27FC236}">
                <a16:creationId xmlns:a16="http://schemas.microsoft.com/office/drawing/2014/main" id="{A329DC83-A3DA-5606-8F5D-BFE03086A109}"/>
              </a:ext>
            </a:extLst>
          </p:cNvPr>
          <p:cNvSpPr txBox="1"/>
          <p:nvPr/>
        </p:nvSpPr>
        <p:spPr>
          <a:xfrm>
            <a:off x="8270160" y="126800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30</a:t>
            </a:r>
            <a:endParaRPr lang="da-DK" dirty="0"/>
          </a:p>
        </p:txBody>
      </p:sp>
      <p:pic>
        <p:nvPicPr>
          <p:cNvPr id="14" name="Billede 13">
            <a:extLst>
              <a:ext uri="{FF2B5EF4-FFF2-40B4-BE49-F238E27FC236}">
                <a16:creationId xmlns:a16="http://schemas.microsoft.com/office/drawing/2014/main" id="{BE301AA1-EFA5-531D-794B-9C353ABDEB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6234" y="1980998"/>
            <a:ext cx="1819529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8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A34C70CB-3B8B-ECE1-CE76-950CA8E32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03" y="90448"/>
            <a:ext cx="10345594" cy="562053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EC60A48B-8051-D907-AA88-1E92E7273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94" y="1662543"/>
            <a:ext cx="5795622" cy="4099841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F4BEA3AF-F41B-FF3E-5418-B75C0A8CFEB6}"/>
              </a:ext>
            </a:extLst>
          </p:cNvPr>
          <p:cNvSpPr txBox="1"/>
          <p:nvPr/>
        </p:nvSpPr>
        <p:spPr>
          <a:xfrm>
            <a:off x="576732" y="1293211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set 1</a:t>
            </a:r>
            <a:endParaRPr lang="da-DK" dirty="0"/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AC84DD52-89FC-DA91-FB90-0CF6D75A249A}"/>
              </a:ext>
            </a:extLst>
          </p:cNvPr>
          <p:cNvSpPr txBox="1"/>
          <p:nvPr/>
        </p:nvSpPr>
        <p:spPr>
          <a:xfrm>
            <a:off x="3898230" y="1346632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set 2</a:t>
            </a:r>
            <a:endParaRPr lang="da-DK" dirty="0"/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8F3C3221-218E-472A-DF69-6F77B3B21EF3}"/>
              </a:ext>
            </a:extLst>
          </p:cNvPr>
          <p:cNvSpPr txBox="1"/>
          <p:nvPr/>
        </p:nvSpPr>
        <p:spPr>
          <a:xfrm>
            <a:off x="742560" y="5708963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set 3</a:t>
            </a:r>
            <a:endParaRPr lang="da-DK" dirty="0"/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DC412901-8336-2D7B-3BC6-89A72CA5A0DF}"/>
              </a:ext>
            </a:extLst>
          </p:cNvPr>
          <p:cNvSpPr txBox="1"/>
          <p:nvPr/>
        </p:nvSpPr>
        <p:spPr>
          <a:xfrm>
            <a:off x="4064058" y="5762384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set 4</a:t>
            </a:r>
            <a:endParaRPr lang="da-DK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Håndskrift 16">
                <a:extLst>
                  <a:ext uri="{FF2B5EF4-FFF2-40B4-BE49-F238E27FC236}">
                    <a16:creationId xmlns:a16="http://schemas.microsoft.com/office/drawing/2014/main" id="{E3A045EE-6A6E-AD7E-A503-8F36E8AF2797}"/>
                  </a:ext>
                </a:extLst>
              </p14:cNvPr>
              <p14:cNvContentPartPr/>
              <p14:nvPr/>
            </p14:nvContentPartPr>
            <p14:xfrm>
              <a:off x="10115267" y="3820719"/>
              <a:ext cx="360" cy="360"/>
            </p14:xfrm>
          </p:contentPart>
        </mc:Choice>
        <mc:Fallback xmlns="">
          <p:pic>
            <p:nvPicPr>
              <p:cNvPr id="17" name="Håndskrift 16">
                <a:extLst>
                  <a:ext uri="{FF2B5EF4-FFF2-40B4-BE49-F238E27FC236}">
                    <a16:creationId xmlns:a16="http://schemas.microsoft.com/office/drawing/2014/main" id="{E3A045EE-6A6E-AD7E-A503-8F36E8AF279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106627" y="381207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kstfelt 1">
                <a:extLst>
                  <a:ext uri="{FF2B5EF4-FFF2-40B4-BE49-F238E27FC236}">
                    <a16:creationId xmlns:a16="http://schemas.microsoft.com/office/drawing/2014/main" id="{AB693AAF-C749-C382-9C5F-6C651C3D770E}"/>
                  </a:ext>
                </a:extLst>
              </p:cNvPr>
              <p:cNvSpPr txBox="1"/>
              <p:nvPr/>
            </p:nvSpPr>
            <p:spPr>
              <a:xfrm>
                <a:off x="8478250" y="2002552"/>
                <a:ext cx="969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=4.3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2" name="Tekstfelt 1">
                <a:extLst>
                  <a:ext uri="{FF2B5EF4-FFF2-40B4-BE49-F238E27FC236}">
                    <a16:creationId xmlns:a16="http://schemas.microsoft.com/office/drawing/2014/main" id="{AB693AAF-C749-C382-9C5F-6C651C3D7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250" y="2002552"/>
                <a:ext cx="969946" cy="369332"/>
              </a:xfrm>
              <a:prstGeom prst="rect">
                <a:avLst/>
              </a:prstGeom>
              <a:blipFill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B4BDCFDC-9A22-E13A-2CE6-299C43AB49F6}"/>
                  </a:ext>
                </a:extLst>
              </p:cNvPr>
              <p:cNvSpPr txBox="1"/>
              <p:nvPr/>
            </p:nvSpPr>
            <p:spPr>
              <a:xfrm>
                <a:off x="7835348" y="5175894"/>
                <a:ext cx="5357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4.1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B4BDCFDC-9A22-E13A-2CE6-299C43AB4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348" y="5175894"/>
                <a:ext cx="53572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kstfelt 18">
                <a:extLst>
                  <a:ext uri="{FF2B5EF4-FFF2-40B4-BE49-F238E27FC236}">
                    <a16:creationId xmlns:a16="http://schemas.microsoft.com/office/drawing/2014/main" id="{D0559548-EDE3-947E-AFA7-CE506ED8D28F}"/>
                  </a:ext>
                </a:extLst>
              </p:cNvPr>
              <p:cNvSpPr txBox="1"/>
              <p:nvPr/>
            </p:nvSpPr>
            <p:spPr>
              <a:xfrm>
                <a:off x="9189388" y="5185307"/>
                <a:ext cx="14718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19" name="Tekstfelt 18">
                <a:extLst>
                  <a:ext uri="{FF2B5EF4-FFF2-40B4-BE49-F238E27FC236}">
                    <a16:creationId xmlns:a16="http://schemas.microsoft.com/office/drawing/2014/main" id="{D0559548-EDE3-947E-AFA7-CE506ED8D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388" y="5185307"/>
                <a:ext cx="147187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Billede 20">
            <a:extLst>
              <a:ext uri="{FF2B5EF4-FFF2-40B4-BE49-F238E27FC236}">
                <a16:creationId xmlns:a16="http://schemas.microsoft.com/office/drawing/2014/main" id="{DD3F4260-2D1E-3285-AF06-A8C4DC12DA5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61403" y="2346426"/>
            <a:ext cx="5753903" cy="284837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3" name="Håndskrift 22">
                <a:extLst>
                  <a:ext uri="{FF2B5EF4-FFF2-40B4-BE49-F238E27FC236}">
                    <a16:creationId xmlns:a16="http://schemas.microsoft.com/office/drawing/2014/main" id="{AEB166CF-0637-F29A-F03A-4D2BBE8FC07D}"/>
                  </a:ext>
                </a:extLst>
              </p14:cNvPr>
              <p14:cNvContentPartPr/>
              <p14:nvPr/>
            </p14:nvContentPartPr>
            <p14:xfrm>
              <a:off x="8156304" y="3483936"/>
              <a:ext cx="18720" cy="1617840"/>
            </p14:xfrm>
          </p:contentPart>
        </mc:Choice>
        <mc:Fallback>
          <p:pic>
            <p:nvPicPr>
              <p:cNvPr id="23" name="Håndskrift 22">
                <a:extLst>
                  <a:ext uri="{FF2B5EF4-FFF2-40B4-BE49-F238E27FC236}">
                    <a16:creationId xmlns:a16="http://schemas.microsoft.com/office/drawing/2014/main" id="{AEB166CF-0637-F29A-F03A-4D2BBE8FC07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47304" y="3474936"/>
                <a:ext cx="36360" cy="163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5" name="Håndskrift 24">
                <a:extLst>
                  <a:ext uri="{FF2B5EF4-FFF2-40B4-BE49-F238E27FC236}">
                    <a16:creationId xmlns:a16="http://schemas.microsoft.com/office/drawing/2014/main" id="{91ED207D-2B44-2451-FBBD-20E3AE8502A4}"/>
                  </a:ext>
                </a:extLst>
              </p14:cNvPr>
              <p14:cNvContentPartPr/>
              <p14:nvPr/>
            </p14:nvContentPartPr>
            <p14:xfrm>
              <a:off x="10003104" y="3511296"/>
              <a:ext cx="9720" cy="1609560"/>
            </p14:xfrm>
          </p:contentPart>
        </mc:Choice>
        <mc:Fallback>
          <p:pic>
            <p:nvPicPr>
              <p:cNvPr id="25" name="Håndskrift 24">
                <a:extLst>
                  <a:ext uri="{FF2B5EF4-FFF2-40B4-BE49-F238E27FC236}">
                    <a16:creationId xmlns:a16="http://schemas.microsoft.com/office/drawing/2014/main" id="{91ED207D-2B44-2451-FBBD-20E3AE8502A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994104" y="3502296"/>
                <a:ext cx="27360" cy="162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uppe 38">
            <a:extLst>
              <a:ext uri="{FF2B5EF4-FFF2-40B4-BE49-F238E27FC236}">
                <a16:creationId xmlns:a16="http://schemas.microsoft.com/office/drawing/2014/main" id="{61312EE9-3CD2-0A33-5E52-2733B960991E}"/>
              </a:ext>
            </a:extLst>
          </p:cNvPr>
          <p:cNvGrpSpPr/>
          <p:nvPr/>
        </p:nvGrpSpPr>
        <p:grpSpPr>
          <a:xfrm>
            <a:off x="8447544" y="3575016"/>
            <a:ext cx="1054440" cy="945000"/>
            <a:chOff x="8447544" y="3575016"/>
            <a:chExt cx="1054440" cy="94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5" name="Håndskrift 34">
                  <a:extLst>
                    <a:ext uri="{FF2B5EF4-FFF2-40B4-BE49-F238E27FC236}">
                      <a16:creationId xmlns:a16="http://schemas.microsoft.com/office/drawing/2014/main" id="{960A5D85-F375-0F75-4D10-05546D0BD3C4}"/>
                    </a:ext>
                  </a:extLst>
                </p14:cNvPr>
                <p14:cNvContentPartPr/>
                <p14:nvPr/>
              </p14:nvContentPartPr>
              <p14:xfrm>
                <a:off x="8447544" y="3575016"/>
                <a:ext cx="650880" cy="834480"/>
              </p14:xfrm>
            </p:contentPart>
          </mc:Choice>
          <mc:Fallback>
            <p:pic>
              <p:nvPicPr>
                <p:cNvPr id="35" name="Håndskrift 34">
                  <a:extLst>
                    <a:ext uri="{FF2B5EF4-FFF2-40B4-BE49-F238E27FC236}">
                      <a16:creationId xmlns:a16="http://schemas.microsoft.com/office/drawing/2014/main" id="{960A5D85-F375-0F75-4D10-05546D0BD3C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438544" y="3566376"/>
                  <a:ext cx="668520" cy="85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6" name="Håndskrift 35">
                  <a:extLst>
                    <a:ext uri="{FF2B5EF4-FFF2-40B4-BE49-F238E27FC236}">
                      <a16:creationId xmlns:a16="http://schemas.microsoft.com/office/drawing/2014/main" id="{E0F26DAB-0EE3-97B9-9288-8B1CAC39C4BA}"/>
                    </a:ext>
                  </a:extLst>
                </p14:cNvPr>
                <p14:cNvContentPartPr/>
                <p14:nvPr/>
              </p14:nvContentPartPr>
              <p14:xfrm>
                <a:off x="9243504" y="4012056"/>
                <a:ext cx="258480" cy="251640"/>
              </p14:xfrm>
            </p:contentPart>
          </mc:Choice>
          <mc:Fallback>
            <p:pic>
              <p:nvPicPr>
                <p:cNvPr id="36" name="Håndskrift 35">
                  <a:extLst>
                    <a:ext uri="{FF2B5EF4-FFF2-40B4-BE49-F238E27FC236}">
                      <a16:creationId xmlns:a16="http://schemas.microsoft.com/office/drawing/2014/main" id="{E0F26DAB-0EE3-97B9-9288-8B1CAC39C4B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234864" y="4003056"/>
                  <a:ext cx="2761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7" name="Håndskrift 36">
                  <a:extLst>
                    <a:ext uri="{FF2B5EF4-FFF2-40B4-BE49-F238E27FC236}">
                      <a16:creationId xmlns:a16="http://schemas.microsoft.com/office/drawing/2014/main" id="{0DEB5DF9-E216-50C1-DC7A-B802D0AA1D61}"/>
                    </a:ext>
                  </a:extLst>
                </p14:cNvPr>
                <p14:cNvContentPartPr/>
                <p14:nvPr/>
              </p14:nvContentPartPr>
              <p14:xfrm>
                <a:off x="9089424" y="4179096"/>
                <a:ext cx="305640" cy="340920"/>
              </p14:xfrm>
            </p:contentPart>
          </mc:Choice>
          <mc:Fallback>
            <p:pic>
              <p:nvPicPr>
                <p:cNvPr id="37" name="Håndskrift 36">
                  <a:extLst>
                    <a:ext uri="{FF2B5EF4-FFF2-40B4-BE49-F238E27FC236}">
                      <a16:creationId xmlns:a16="http://schemas.microsoft.com/office/drawing/2014/main" id="{0DEB5DF9-E216-50C1-DC7A-B802D0AA1D6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080784" y="4170096"/>
                  <a:ext cx="323280" cy="35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0" name="Håndskrift 39">
                <a:extLst>
                  <a:ext uri="{FF2B5EF4-FFF2-40B4-BE49-F238E27FC236}">
                    <a16:creationId xmlns:a16="http://schemas.microsoft.com/office/drawing/2014/main" id="{EB3FDE7B-5B7F-B8DC-54BB-6200EF1805FB}"/>
                  </a:ext>
                </a:extLst>
              </p14:cNvPr>
              <p14:cNvContentPartPr/>
              <p14:nvPr/>
            </p14:nvContentPartPr>
            <p14:xfrm>
              <a:off x="9463824" y="4396176"/>
              <a:ext cx="468000" cy="395280"/>
            </p14:xfrm>
          </p:contentPart>
        </mc:Choice>
        <mc:Fallback>
          <p:pic>
            <p:nvPicPr>
              <p:cNvPr id="40" name="Håndskrift 39">
                <a:extLst>
                  <a:ext uri="{FF2B5EF4-FFF2-40B4-BE49-F238E27FC236}">
                    <a16:creationId xmlns:a16="http://schemas.microsoft.com/office/drawing/2014/main" id="{EB3FDE7B-5B7F-B8DC-54BB-6200EF1805F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454824" y="4387536"/>
                <a:ext cx="48564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1" name="Håndskrift 40">
                <a:extLst>
                  <a:ext uri="{FF2B5EF4-FFF2-40B4-BE49-F238E27FC236}">
                    <a16:creationId xmlns:a16="http://schemas.microsoft.com/office/drawing/2014/main" id="{33A7E01E-D10B-2F63-F742-6854A068253E}"/>
                  </a:ext>
                </a:extLst>
              </p14:cNvPr>
              <p14:cNvContentPartPr/>
              <p14:nvPr/>
            </p14:nvContentPartPr>
            <p14:xfrm>
              <a:off x="9527904" y="4333896"/>
              <a:ext cx="61920" cy="360"/>
            </p14:xfrm>
          </p:contentPart>
        </mc:Choice>
        <mc:Fallback>
          <p:pic>
            <p:nvPicPr>
              <p:cNvPr id="41" name="Håndskrift 40">
                <a:extLst>
                  <a:ext uri="{FF2B5EF4-FFF2-40B4-BE49-F238E27FC236}">
                    <a16:creationId xmlns:a16="http://schemas.microsoft.com/office/drawing/2014/main" id="{33A7E01E-D10B-2F63-F742-6854A068253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519264" y="4325256"/>
                <a:ext cx="79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6" name="Håndskrift 45">
                <a:extLst>
                  <a:ext uri="{FF2B5EF4-FFF2-40B4-BE49-F238E27FC236}">
                    <a16:creationId xmlns:a16="http://schemas.microsoft.com/office/drawing/2014/main" id="{01A4AD6E-AACD-2294-B7DA-D556B3098592}"/>
                  </a:ext>
                </a:extLst>
              </p14:cNvPr>
              <p14:cNvContentPartPr/>
              <p14:nvPr/>
            </p14:nvContentPartPr>
            <p14:xfrm>
              <a:off x="9582624" y="4322376"/>
              <a:ext cx="76680" cy="77760"/>
            </p14:xfrm>
          </p:contentPart>
        </mc:Choice>
        <mc:Fallback>
          <p:pic>
            <p:nvPicPr>
              <p:cNvPr id="46" name="Håndskrift 45">
                <a:extLst>
                  <a:ext uri="{FF2B5EF4-FFF2-40B4-BE49-F238E27FC236}">
                    <a16:creationId xmlns:a16="http://schemas.microsoft.com/office/drawing/2014/main" id="{01A4AD6E-AACD-2294-B7DA-D556B309859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573624" y="4313376"/>
                <a:ext cx="9432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9" name="Håndskrift 48">
                <a:extLst>
                  <a:ext uri="{FF2B5EF4-FFF2-40B4-BE49-F238E27FC236}">
                    <a16:creationId xmlns:a16="http://schemas.microsoft.com/office/drawing/2014/main" id="{7FF1DF2A-EC89-2861-3E52-8CB35317CF0B}"/>
                  </a:ext>
                </a:extLst>
              </p14:cNvPr>
              <p14:cNvContentPartPr/>
              <p14:nvPr/>
            </p14:nvContentPartPr>
            <p14:xfrm>
              <a:off x="9764784" y="4716216"/>
              <a:ext cx="121320" cy="104400"/>
            </p14:xfrm>
          </p:contentPart>
        </mc:Choice>
        <mc:Fallback>
          <p:pic>
            <p:nvPicPr>
              <p:cNvPr id="49" name="Håndskrift 48">
                <a:extLst>
                  <a:ext uri="{FF2B5EF4-FFF2-40B4-BE49-F238E27FC236}">
                    <a16:creationId xmlns:a16="http://schemas.microsoft.com/office/drawing/2014/main" id="{7FF1DF2A-EC89-2861-3E52-8CB35317CF0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755784" y="4707216"/>
                <a:ext cx="138960" cy="122040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kstfelt 49">
            <a:extLst>
              <a:ext uri="{FF2B5EF4-FFF2-40B4-BE49-F238E27FC236}">
                <a16:creationId xmlns:a16="http://schemas.microsoft.com/office/drawing/2014/main" id="{F6A29FAE-FCEB-83A9-76B2-9E0561434F8B}"/>
              </a:ext>
            </a:extLst>
          </p:cNvPr>
          <p:cNvSpPr txBox="1"/>
          <p:nvPr/>
        </p:nvSpPr>
        <p:spPr>
          <a:xfrm>
            <a:off x="8244396" y="1331623"/>
            <a:ext cx="125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Population</a:t>
            </a:r>
            <a:endParaRPr lang="da-DK" dirty="0"/>
          </a:p>
        </p:txBody>
      </p:sp>
      <p:sp>
        <p:nvSpPr>
          <p:cNvPr id="51" name="Tekstfelt 50">
            <a:extLst>
              <a:ext uri="{FF2B5EF4-FFF2-40B4-BE49-F238E27FC236}">
                <a16:creationId xmlns:a16="http://schemas.microsoft.com/office/drawing/2014/main" id="{DFC7E44E-1C3A-FE9D-3033-0F84D5039D1A}"/>
              </a:ext>
            </a:extLst>
          </p:cNvPr>
          <p:cNvSpPr txBox="1"/>
          <p:nvPr/>
        </p:nvSpPr>
        <p:spPr>
          <a:xfrm>
            <a:off x="2028653" y="972856"/>
            <a:ext cx="2591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Histogram over samples</a:t>
            </a:r>
            <a:endParaRPr lang="da-DK" dirty="0"/>
          </a:p>
        </p:txBody>
      </p:sp>
      <p:sp>
        <p:nvSpPr>
          <p:cNvPr id="52" name="Tekstfelt 51">
            <a:extLst>
              <a:ext uri="{FF2B5EF4-FFF2-40B4-BE49-F238E27FC236}">
                <a16:creationId xmlns:a16="http://schemas.microsoft.com/office/drawing/2014/main" id="{AD7DEB59-485E-DBE4-7A83-EA9043808B48}"/>
              </a:ext>
            </a:extLst>
          </p:cNvPr>
          <p:cNvSpPr txBox="1"/>
          <p:nvPr/>
        </p:nvSpPr>
        <p:spPr>
          <a:xfrm>
            <a:off x="5403636" y="6223189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Matcher!!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81191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F6C98EE1-B7EE-FDF3-8633-7EDC0444C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41" y="117518"/>
            <a:ext cx="10692918" cy="357970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21854273-FF79-DE64-4D78-DADF3890F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47" y="2159869"/>
            <a:ext cx="3143689" cy="1428949"/>
          </a:xfrm>
          <a:prstGeom prst="rect">
            <a:avLst/>
          </a:prstGeom>
        </p:spPr>
      </p:pic>
      <p:pic>
        <p:nvPicPr>
          <p:cNvPr id="13" name="Billede 12">
            <a:extLst>
              <a:ext uri="{FF2B5EF4-FFF2-40B4-BE49-F238E27FC236}">
                <a16:creationId xmlns:a16="http://schemas.microsoft.com/office/drawing/2014/main" id="{DD90D497-E001-C8FF-EEEA-4E5406136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91" y="3807965"/>
            <a:ext cx="3067478" cy="1590897"/>
          </a:xfrm>
          <a:prstGeom prst="rect">
            <a:avLst/>
          </a:prstGeom>
        </p:spPr>
      </p:pic>
      <p:pic>
        <p:nvPicPr>
          <p:cNvPr id="15" name="Billede 14">
            <a:extLst>
              <a:ext uri="{FF2B5EF4-FFF2-40B4-BE49-F238E27FC236}">
                <a16:creationId xmlns:a16="http://schemas.microsoft.com/office/drawing/2014/main" id="{BF5B9B92-0297-EB3C-AD99-69DA653769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3760" y="4061290"/>
            <a:ext cx="2734893" cy="2679192"/>
          </a:xfrm>
          <a:prstGeom prst="rect">
            <a:avLst/>
          </a:prstGeom>
        </p:spPr>
      </p:pic>
      <p:sp>
        <p:nvSpPr>
          <p:cNvPr id="16" name="Tekstfelt 15">
            <a:extLst>
              <a:ext uri="{FF2B5EF4-FFF2-40B4-BE49-F238E27FC236}">
                <a16:creationId xmlns:a16="http://schemas.microsoft.com/office/drawing/2014/main" id="{070E8FB2-3DEC-FD12-8170-6DCE8325C366}"/>
              </a:ext>
            </a:extLst>
          </p:cNvPr>
          <p:cNvSpPr txBox="1"/>
          <p:nvPr/>
        </p:nvSpPr>
        <p:spPr>
          <a:xfrm>
            <a:off x="501391" y="671756"/>
            <a:ext cx="11189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 Vi </a:t>
            </a:r>
            <a:r>
              <a:rPr lang="en-US" sz="2800" dirty="0" err="1"/>
              <a:t>beregner</a:t>
            </a:r>
            <a:r>
              <a:rPr lang="en-US" sz="2800" dirty="0"/>
              <a:t> 500 sample mean </a:t>
            </a:r>
            <a:r>
              <a:rPr lang="en-US" sz="2800" dirty="0" err="1"/>
              <a:t>og</a:t>
            </a:r>
            <a:r>
              <a:rPr lang="en-US" sz="2800" dirty="0"/>
              <a:t> </a:t>
            </a:r>
            <a:r>
              <a:rPr lang="en-US" sz="2800" dirty="0" err="1"/>
              <a:t>sammenligner</a:t>
            </a:r>
            <a:r>
              <a:rPr lang="en-US" sz="2800" dirty="0"/>
              <a:t> med population mean</a:t>
            </a:r>
            <a:endParaRPr lang="da-DK" sz="2800" dirty="0"/>
          </a:p>
        </p:txBody>
      </p:sp>
      <p:pic>
        <p:nvPicPr>
          <p:cNvPr id="18" name="Billede 17">
            <a:extLst>
              <a:ext uri="{FF2B5EF4-FFF2-40B4-BE49-F238E27FC236}">
                <a16:creationId xmlns:a16="http://schemas.microsoft.com/office/drawing/2014/main" id="{0F9706DA-71F3-7CD0-D8F8-67583B6E9E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8049" y="1393268"/>
            <a:ext cx="2886313" cy="26165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kstfelt 18">
                <a:extLst>
                  <a:ext uri="{FF2B5EF4-FFF2-40B4-BE49-F238E27FC236}">
                    <a16:creationId xmlns:a16="http://schemas.microsoft.com/office/drawing/2014/main" id="{FDE968DB-9B2A-EFF7-687C-ED12E8430B1C}"/>
                  </a:ext>
                </a:extLst>
              </p:cNvPr>
              <p:cNvSpPr txBox="1"/>
              <p:nvPr/>
            </p:nvSpPr>
            <p:spPr>
              <a:xfrm>
                <a:off x="7989788" y="3447312"/>
                <a:ext cx="24742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Større sample size “n” -&gt;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da-DK" dirty="0"/>
                  <a:t> nærmer sig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da-DK" dirty="0"/>
              </a:p>
            </p:txBody>
          </p:sp>
        </mc:Choice>
        <mc:Fallback>
          <p:sp>
            <p:nvSpPr>
              <p:cNvPr id="19" name="Tekstfelt 18">
                <a:extLst>
                  <a:ext uri="{FF2B5EF4-FFF2-40B4-BE49-F238E27FC236}">
                    <a16:creationId xmlns:a16="http://schemas.microsoft.com/office/drawing/2014/main" id="{FDE968DB-9B2A-EFF7-687C-ED12E8430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788" y="3447312"/>
                <a:ext cx="2474263" cy="646331"/>
              </a:xfrm>
              <a:prstGeom prst="rect">
                <a:avLst/>
              </a:prstGeom>
              <a:blipFill>
                <a:blip r:embed="rId7"/>
                <a:stretch>
                  <a:fillRect l="-2217" t="-4717" r="-1724" b="-1509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kstfelt 19">
                <a:extLst>
                  <a:ext uri="{FF2B5EF4-FFF2-40B4-BE49-F238E27FC236}">
                    <a16:creationId xmlns:a16="http://schemas.microsoft.com/office/drawing/2014/main" id="{075516BA-296E-708E-D7AA-516D6E913469}"/>
                  </a:ext>
                </a:extLst>
              </p:cNvPr>
              <p:cNvSpPr txBox="1"/>
              <p:nvPr/>
            </p:nvSpPr>
            <p:spPr>
              <a:xfrm>
                <a:off x="7989788" y="4009773"/>
                <a:ext cx="2376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nærmer</a:t>
                </a:r>
                <a:r>
                  <a:rPr lang="en-US" dirty="0"/>
                  <a:t> sig SEM</a:t>
                </a:r>
                <a:endParaRPr lang="da-DK" dirty="0"/>
              </a:p>
            </p:txBody>
          </p:sp>
        </mc:Choice>
        <mc:Fallback>
          <p:sp>
            <p:nvSpPr>
              <p:cNvPr id="20" name="Tekstfelt 19">
                <a:extLst>
                  <a:ext uri="{FF2B5EF4-FFF2-40B4-BE49-F238E27FC236}">
                    <a16:creationId xmlns:a16="http://schemas.microsoft.com/office/drawing/2014/main" id="{075516BA-296E-708E-D7AA-516D6E913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788" y="4009773"/>
                <a:ext cx="2376997" cy="369332"/>
              </a:xfrm>
              <a:prstGeom prst="rect">
                <a:avLst/>
              </a:prstGeom>
              <a:blipFill>
                <a:blip r:embed="rId8"/>
                <a:stretch>
                  <a:fillRect l="-2308" t="-8333" r="-1282" b="-28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662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55CA6708-5C67-88C0-E393-565661CD1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89" y="106844"/>
            <a:ext cx="11328365" cy="560668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DC6A5040-3867-E8DB-1C26-C77E619AD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50" y="740425"/>
            <a:ext cx="2857899" cy="695422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07200555-7F95-D53C-1804-B99BFF532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115" y="1329052"/>
            <a:ext cx="7049770" cy="47885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kstfelt 11">
                <a:extLst>
                  <a:ext uri="{FF2B5EF4-FFF2-40B4-BE49-F238E27FC236}">
                    <a16:creationId xmlns:a16="http://schemas.microsoft.com/office/drawing/2014/main" id="{4201D7C0-96F7-F136-1075-586725D2DB6E}"/>
                  </a:ext>
                </a:extLst>
              </p:cNvPr>
              <p:cNvSpPr txBox="1"/>
              <p:nvPr/>
            </p:nvSpPr>
            <p:spPr>
              <a:xfrm>
                <a:off x="4036913" y="643166"/>
                <a:ext cx="43399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da-DK" sz="3600" dirty="0"/>
                  <a:t> er normal fordelt </a:t>
                </a:r>
                <a:r>
                  <a:rPr lang="da-DK" sz="3600" dirty="0">
                    <a:sym typeface="Wingdings" panose="05000000000000000000" pitchFamily="2" charset="2"/>
                  </a:rPr>
                  <a:t></a:t>
                </a:r>
                <a:endParaRPr lang="da-DK" sz="3600" dirty="0"/>
              </a:p>
            </p:txBody>
          </p:sp>
        </mc:Choice>
        <mc:Fallback>
          <p:sp>
            <p:nvSpPr>
              <p:cNvPr id="12" name="Tekstfelt 11">
                <a:extLst>
                  <a:ext uri="{FF2B5EF4-FFF2-40B4-BE49-F238E27FC236}">
                    <a16:creationId xmlns:a16="http://schemas.microsoft.com/office/drawing/2014/main" id="{4201D7C0-96F7-F136-1075-586725D2D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913" y="643166"/>
                <a:ext cx="4339906" cy="646331"/>
              </a:xfrm>
              <a:prstGeom prst="rect">
                <a:avLst/>
              </a:prstGeom>
              <a:blipFill>
                <a:blip r:embed="rId5"/>
                <a:stretch>
                  <a:fillRect t="-17925" r="-3371" b="-3584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kstfelt 16">
                <a:extLst>
                  <a:ext uri="{FF2B5EF4-FFF2-40B4-BE49-F238E27FC236}">
                    <a16:creationId xmlns:a16="http://schemas.microsoft.com/office/drawing/2014/main" id="{B9C21E4B-5632-789F-8634-ADA4FC002A97}"/>
                  </a:ext>
                </a:extLst>
              </p:cNvPr>
              <p:cNvSpPr txBox="1"/>
              <p:nvPr/>
            </p:nvSpPr>
            <p:spPr>
              <a:xfrm>
                <a:off x="3441410" y="3338106"/>
                <a:ext cx="964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≈4.3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17" name="Tekstfelt 16">
                <a:extLst>
                  <a:ext uri="{FF2B5EF4-FFF2-40B4-BE49-F238E27FC236}">
                    <a16:creationId xmlns:a16="http://schemas.microsoft.com/office/drawing/2014/main" id="{B9C21E4B-5632-789F-8634-ADA4FC002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410" y="3338106"/>
                <a:ext cx="9643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pe 19">
            <a:extLst>
              <a:ext uri="{FF2B5EF4-FFF2-40B4-BE49-F238E27FC236}">
                <a16:creationId xmlns:a16="http://schemas.microsoft.com/office/drawing/2014/main" id="{1700C99D-7212-B8BA-9AE1-771F5FD28DDE}"/>
              </a:ext>
            </a:extLst>
          </p:cNvPr>
          <p:cNvGrpSpPr/>
          <p:nvPr/>
        </p:nvGrpSpPr>
        <p:grpSpPr>
          <a:xfrm>
            <a:off x="3357504" y="3620736"/>
            <a:ext cx="3107880" cy="1564200"/>
            <a:chOff x="3357504" y="3620736"/>
            <a:chExt cx="3107880" cy="156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8" name="Håndskrift 17">
                  <a:extLst>
                    <a:ext uri="{FF2B5EF4-FFF2-40B4-BE49-F238E27FC236}">
                      <a16:creationId xmlns:a16="http://schemas.microsoft.com/office/drawing/2014/main" id="{24338A86-B487-E89A-9489-E74AA3C67E0C}"/>
                    </a:ext>
                  </a:extLst>
                </p14:cNvPr>
                <p14:cNvContentPartPr/>
                <p14:nvPr/>
              </p14:nvContentPartPr>
              <p14:xfrm>
                <a:off x="6418224" y="3631536"/>
                <a:ext cx="47160" cy="1553400"/>
              </p14:xfrm>
            </p:contentPart>
          </mc:Choice>
          <mc:Fallback>
            <p:pic>
              <p:nvPicPr>
                <p:cNvPr id="18" name="Håndskrift 17">
                  <a:extLst>
                    <a:ext uri="{FF2B5EF4-FFF2-40B4-BE49-F238E27FC236}">
                      <a16:creationId xmlns:a16="http://schemas.microsoft.com/office/drawing/2014/main" id="{24338A86-B487-E89A-9489-E74AA3C67E0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09584" y="3622536"/>
                  <a:ext cx="64800" cy="15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9" name="Håndskrift 18">
                  <a:extLst>
                    <a:ext uri="{FF2B5EF4-FFF2-40B4-BE49-F238E27FC236}">
                      <a16:creationId xmlns:a16="http://schemas.microsoft.com/office/drawing/2014/main" id="{D306D809-807A-6720-3516-428A53EDA98B}"/>
                    </a:ext>
                  </a:extLst>
                </p14:cNvPr>
                <p14:cNvContentPartPr/>
                <p14:nvPr/>
              </p14:nvContentPartPr>
              <p14:xfrm>
                <a:off x="3357504" y="3620736"/>
                <a:ext cx="3107520" cy="165600"/>
              </p14:xfrm>
            </p:contentPart>
          </mc:Choice>
          <mc:Fallback>
            <p:pic>
              <p:nvPicPr>
                <p:cNvPr id="19" name="Håndskrift 18">
                  <a:extLst>
                    <a:ext uri="{FF2B5EF4-FFF2-40B4-BE49-F238E27FC236}">
                      <a16:creationId xmlns:a16="http://schemas.microsoft.com/office/drawing/2014/main" id="{D306D809-807A-6720-3516-428A53EDA98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48864" y="3611736"/>
                  <a:ext cx="3125160" cy="18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2" name="Håndskrift 21">
                <a:extLst>
                  <a:ext uri="{FF2B5EF4-FFF2-40B4-BE49-F238E27FC236}">
                    <a16:creationId xmlns:a16="http://schemas.microsoft.com/office/drawing/2014/main" id="{70E13CA0-7790-7C4E-C9BC-007F01DDB929}"/>
                  </a:ext>
                </a:extLst>
              </p14:cNvPr>
              <p14:cNvContentPartPr/>
              <p14:nvPr/>
            </p14:nvContentPartPr>
            <p14:xfrm>
              <a:off x="1892736" y="5495256"/>
              <a:ext cx="360" cy="360"/>
            </p14:xfrm>
          </p:contentPart>
        </mc:Choice>
        <mc:Fallback>
          <p:pic>
            <p:nvPicPr>
              <p:cNvPr id="22" name="Håndskrift 21">
                <a:extLst>
                  <a:ext uri="{FF2B5EF4-FFF2-40B4-BE49-F238E27FC236}">
                    <a16:creationId xmlns:a16="http://schemas.microsoft.com/office/drawing/2014/main" id="{70E13CA0-7790-7C4E-C9BC-007F01DDB92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83736" y="548625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uppe 25">
            <a:extLst>
              <a:ext uri="{FF2B5EF4-FFF2-40B4-BE49-F238E27FC236}">
                <a16:creationId xmlns:a16="http://schemas.microsoft.com/office/drawing/2014/main" id="{47D71BD2-0A76-FC67-8ADE-6B1BBD9801A3}"/>
              </a:ext>
            </a:extLst>
          </p:cNvPr>
          <p:cNvGrpSpPr/>
          <p:nvPr/>
        </p:nvGrpSpPr>
        <p:grpSpPr>
          <a:xfrm>
            <a:off x="3885984" y="4637016"/>
            <a:ext cx="767160" cy="456480"/>
            <a:chOff x="3885984" y="4637016"/>
            <a:chExt cx="767160" cy="4564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">
              <p14:nvContentPartPr>
                <p14:cNvPr id="24" name="Håndskrift 23">
                  <a:extLst>
                    <a:ext uri="{FF2B5EF4-FFF2-40B4-BE49-F238E27FC236}">
                      <a16:creationId xmlns:a16="http://schemas.microsoft.com/office/drawing/2014/main" id="{09865C3B-9E78-6167-FB36-016FE5077314}"/>
                    </a:ext>
                  </a:extLst>
                </p14:cNvPr>
                <p14:cNvContentPartPr/>
                <p14:nvPr/>
              </p14:nvContentPartPr>
              <p14:xfrm>
                <a:off x="3885984" y="5065416"/>
                <a:ext cx="767160" cy="28080"/>
              </p14:xfrm>
            </p:contentPart>
          </mc:Choice>
          <mc:Fallback>
            <p:pic>
              <p:nvPicPr>
                <p:cNvPr id="24" name="Håndskrift 23">
                  <a:extLst>
                    <a:ext uri="{FF2B5EF4-FFF2-40B4-BE49-F238E27FC236}">
                      <a16:creationId xmlns:a16="http://schemas.microsoft.com/office/drawing/2014/main" id="{09865C3B-9E78-6167-FB36-016FE507731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68344" y="5047416"/>
                  <a:ext cx="8028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">
              <p14:nvContentPartPr>
                <p14:cNvPr id="25" name="Håndskrift 24">
                  <a:extLst>
                    <a:ext uri="{FF2B5EF4-FFF2-40B4-BE49-F238E27FC236}">
                      <a16:creationId xmlns:a16="http://schemas.microsoft.com/office/drawing/2014/main" id="{6F007B4D-6762-9398-E7D1-90DECC5890F1}"/>
                    </a:ext>
                  </a:extLst>
                </p14:cNvPr>
                <p14:cNvContentPartPr/>
                <p14:nvPr/>
              </p14:nvContentPartPr>
              <p14:xfrm>
                <a:off x="4644864" y="4637016"/>
                <a:ext cx="360" cy="428760"/>
              </p14:xfrm>
            </p:contentPart>
          </mc:Choice>
          <mc:Fallback>
            <p:pic>
              <p:nvPicPr>
                <p:cNvPr id="25" name="Håndskrift 24">
                  <a:extLst>
                    <a:ext uri="{FF2B5EF4-FFF2-40B4-BE49-F238E27FC236}">
                      <a16:creationId xmlns:a16="http://schemas.microsoft.com/office/drawing/2014/main" id="{6F007B4D-6762-9398-E7D1-90DECC5890F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627224" y="4619376"/>
                  <a:ext cx="36000" cy="46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kstfelt 27">
                <a:extLst>
                  <a:ext uri="{FF2B5EF4-FFF2-40B4-BE49-F238E27FC236}">
                    <a16:creationId xmlns:a16="http://schemas.microsoft.com/office/drawing/2014/main" id="{179671AE-0A64-6A27-F7C0-669977CC0305}"/>
                  </a:ext>
                </a:extLst>
              </p:cNvPr>
              <p:cNvSpPr txBox="1"/>
              <p:nvPr/>
            </p:nvSpPr>
            <p:spPr>
              <a:xfrm>
                <a:off x="5637276" y="2971800"/>
                <a:ext cx="19604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da-DK" i="1" smtClean="0">
                          <a:latin typeface="Cambria Math" panose="02040503050406030204" pitchFamily="18" charset="0"/>
                        </a:rPr>
                        <a:t>Skriv ligningen her.</a:t>
                      </a:fld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28" name="Tekstfelt 27">
                <a:extLst>
                  <a:ext uri="{FF2B5EF4-FFF2-40B4-BE49-F238E27FC236}">
                    <a16:creationId xmlns:a16="http://schemas.microsoft.com/office/drawing/2014/main" id="{179671AE-0A64-6A27-F7C0-669977CC0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276" y="2971800"/>
                <a:ext cx="1960473" cy="276999"/>
              </a:xfrm>
              <a:prstGeom prst="rect">
                <a:avLst/>
              </a:prstGeom>
              <a:blipFill>
                <a:blip r:embed="rId17"/>
                <a:stretch>
                  <a:fillRect l="-2804" t="-4444" r="-3115" b="-33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kstfelt 28">
                <a:extLst>
                  <a:ext uri="{FF2B5EF4-FFF2-40B4-BE49-F238E27FC236}">
                    <a16:creationId xmlns:a16="http://schemas.microsoft.com/office/drawing/2014/main" id="{4217CE9F-D52F-297E-9A60-2DDFBBB10791}"/>
                  </a:ext>
                </a:extLst>
              </p:cNvPr>
              <p:cNvSpPr txBox="1"/>
              <p:nvPr/>
            </p:nvSpPr>
            <p:spPr>
              <a:xfrm>
                <a:off x="4572212" y="4637016"/>
                <a:ext cx="10884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≈0.46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29" name="Tekstfelt 28">
                <a:extLst>
                  <a:ext uri="{FF2B5EF4-FFF2-40B4-BE49-F238E27FC236}">
                    <a16:creationId xmlns:a16="http://schemas.microsoft.com/office/drawing/2014/main" id="{4217CE9F-D52F-297E-9A60-2DDFBBB10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212" y="4637016"/>
                <a:ext cx="108843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67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31A6CE35-3952-41C3-47F8-EBF609825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93" y="313807"/>
            <a:ext cx="3649922" cy="1314613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95FB1F01-937E-1F8C-3134-C981E5E9603E}"/>
              </a:ext>
            </a:extLst>
          </p:cNvPr>
          <p:cNvSpPr txBox="1"/>
          <p:nvPr/>
        </p:nvSpPr>
        <p:spPr>
          <a:xfrm>
            <a:off x="4657725" y="0"/>
            <a:ext cx="3366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 </a:t>
            </a:r>
            <a:r>
              <a:rPr lang="en-US" sz="3200" dirty="0" err="1"/>
              <a:t>ændring</a:t>
            </a:r>
            <a:r>
              <a:rPr lang="en-US" sz="3200" dirty="0"/>
              <a:t> </a:t>
            </a:r>
            <a:r>
              <a:rPr lang="en-US" sz="3200" dirty="0" err="1"/>
              <a:t>af</a:t>
            </a:r>
            <a:r>
              <a:rPr lang="en-US" sz="3200" dirty="0"/>
              <a:t> “k”</a:t>
            </a:r>
            <a:endParaRPr lang="da-DK" sz="3200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B2EF2734-631E-DBB5-8D2C-2AC11665F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866" y="1457133"/>
            <a:ext cx="7649643" cy="5087060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1669FD4A-8105-77B6-D151-BA80757BC3BE}"/>
              </a:ext>
            </a:extLst>
          </p:cNvPr>
          <p:cNvSpPr txBox="1"/>
          <p:nvPr/>
        </p:nvSpPr>
        <p:spPr>
          <a:xfrm>
            <a:off x="1746153" y="223837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1</a:t>
            </a:r>
            <a:endParaRPr lang="da-DK" dirty="0"/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03977944-89B3-CBE7-5CC6-C2817FB0116F}"/>
              </a:ext>
            </a:extLst>
          </p:cNvPr>
          <p:cNvSpPr txBox="1"/>
          <p:nvPr/>
        </p:nvSpPr>
        <p:spPr>
          <a:xfrm>
            <a:off x="9909078" y="242304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2</a:t>
            </a:r>
            <a:endParaRPr lang="da-DK" dirty="0"/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E55DB351-E11C-C254-E034-27F9C6F339BB}"/>
              </a:ext>
            </a:extLst>
          </p:cNvPr>
          <p:cNvSpPr txBox="1"/>
          <p:nvPr/>
        </p:nvSpPr>
        <p:spPr>
          <a:xfrm>
            <a:off x="1746153" y="521620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3</a:t>
            </a:r>
            <a:endParaRPr lang="da-DK" dirty="0"/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AD0D9399-C54D-13D7-681A-12788115E27F}"/>
              </a:ext>
            </a:extLst>
          </p:cNvPr>
          <p:cNvSpPr txBox="1"/>
          <p:nvPr/>
        </p:nvSpPr>
        <p:spPr>
          <a:xfrm>
            <a:off x="9909078" y="523052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4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8768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052366A8-6AD5-6504-3D55-4D2E4164F0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439412" y="109093"/>
                <a:ext cx="3313176" cy="668147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Ændring </a:t>
                </a:r>
                <a:r>
                  <a:rPr lang="en-US" dirty="0" err="1"/>
                  <a:t>af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da-DK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052366A8-6AD5-6504-3D55-4D2E4164F0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39412" y="109093"/>
                <a:ext cx="3313176" cy="668147"/>
              </a:xfrm>
              <a:blipFill>
                <a:blip r:embed="rId2"/>
                <a:stretch>
                  <a:fillRect l="-6434" t="-22727" b="-3727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Billede 4">
            <a:extLst>
              <a:ext uri="{FF2B5EF4-FFF2-40B4-BE49-F238E27FC236}">
                <a16:creationId xmlns:a16="http://schemas.microsoft.com/office/drawing/2014/main" id="{EDEAEFF4-8D7A-597B-5970-FFD11FAEA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78" y="571914"/>
            <a:ext cx="3777589" cy="1348326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AD29F98F-4618-CA7D-3366-26A5F673D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314" y="1766637"/>
            <a:ext cx="7506748" cy="49822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felt 8">
                <a:extLst>
                  <a:ext uri="{FF2B5EF4-FFF2-40B4-BE49-F238E27FC236}">
                    <a16:creationId xmlns:a16="http://schemas.microsoft.com/office/drawing/2014/main" id="{278DA5C9-3BB9-85B8-4F6A-BEF31EC96723}"/>
                  </a:ext>
                </a:extLst>
              </p:cNvPr>
              <p:cNvSpPr txBox="1"/>
              <p:nvPr/>
            </p:nvSpPr>
            <p:spPr>
              <a:xfrm>
                <a:off x="1261872" y="2523744"/>
                <a:ext cx="784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9" name="Tekstfelt 8">
                <a:extLst>
                  <a:ext uri="{FF2B5EF4-FFF2-40B4-BE49-F238E27FC236}">
                    <a16:creationId xmlns:a16="http://schemas.microsoft.com/office/drawing/2014/main" id="{278DA5C9-3BB9-85B8-4F6A-BEF31EC96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72" y="2523744"/>
                <a:ext cx="7849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kstfelt 10">
                <a:extLst>
                  <a:ext uri="{FF2B5EF4-FFF2-40B4-BE49-F238E27FC236}">
                    <a16:creationId xmlns:a16="http://schemas.microsoft.com/office/drawing/2014/main" id="{6C18E2BC-29C9-A256-F18C-0C83727B8358}"/>
                  </a:ext>
                </a:extLst>
              </p:cNvPr>
              <p:cNvSpPr txBox="1"/>
              <p:nvPr/>
            </p:nvSpPr>
            <p:spPr>
              <a:xfrm>
                <a:off x="9363599" y="2523744"/>
                <a:ext cx="13921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1" name="Tekstfelt 10">
                <a:extLst>
                  <a:ext uri="{FF2B5EF4-FFF2-40B4-BE49-F238E27FC236}">
                    <a16:creationId xmlns:a16="http://schemas.microsoft.com/office/drawing/2014/main" id="{6C18E2BC-29C9-A256-F18C-0C83727B8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3599" y="2523744"/>
                <a:ext cx="139217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kstfelt 11">
                <a:extLst>
                  <a:ext uri="{FF2B5EF4-FFF2-40B4-BE49-F238E27FC236}">
                    <a16:creationId xmlns:a16="http://schemas.microsoft.com/office/drawing/2014/main" id="{62377D76-BF8C-5949-8D43-1339594B8FD8}"/>
                  </a:ext>
                </a:extLst>
              </p:cNvPr>
              <p:cNvSpPr txBox="1"/>
              <p:nvPr/>
            </p:nvSpPr>
            <p:spPr>
              <a:xfrm>
                <a:off x="958264" y="5364480"/>
                <a:ext cx="13921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2" name="Tekstfelt 11">
                <a:extLst>
                  <a:ext uri="{FF2B5EF4-FFF2-40B4-BE49-F238E27FC236}">
                    <a16:creationId xmlns:a16="http://schemas.microsoft.com/office/drawing/2014/main" id="{62377D76-BF8C-5949-8D43-1339594B8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264" y="5364480"/>
                <a:ext cx="139217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felt 12">
                <a:extLst>
                  <a:ext uri="{FF2B5EF4-FFF2-40B4-BE49-F238E27FC236}">
                    <a16:creationId xmlns:a16="http://schemas.microsoft.com/office/drawing/2014/main" id="{F5C80F99-E859-33FC-D164-C670D63642CA}"/>
                  </a:ext>
                </a:extLst>
              </p:cNvPr>
              <p:cNvSpPr txBox="1"/>
              <p:nvPr/>
            </p:nvSpPr>
            <p:spPr>
              <a:xfrm>
                <a:off x="9363599" y="5364480"/>
                <a:ext cx="13921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3" name="Tekstfelt 12">
                <a:extLst>
                  <a:ext uri="{FF2B5EF4-FFF2-40B4-BE49-F238E27FC236}">
                    <a16:creationId xmlns:a16="http://schemas.microsoft.com/office/drawing/2014/main" id="{F5C80F99-E859-33FC-D164-C670D6364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3599" y="5364480"/>
                <a:ext cx="13921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kstfelt 13">
            <a:extLst>
              <a:ext uri="{FF2B5EF4-FFF2-40B4-BE49-F238E27FC236}">
                <a16:creationId xmlns:a16="http://schemas.microsoft.com/office/drawing/2014/main" id="{5BF8911D-5FD3-2097-6035-B1EC5EA34EA2}"/>
              </a:ext>
            </a:extLst>
          </p:cNvPr>
          <p:cNvSpPr txBox="1"/>
          <p:nvPr/>
        </p:nvSpPr>
        <p:spPr>
          <a:xfrm>
            <a:off x="3269381" y="2893076"/>
            <a:ext cx="148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pointy!!</a:t>
            </a:r>
            <a:endParaRPr lang="da-DK" dirty="0"/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1E4ED5E3-7D31-807B-3111-A47EEB208810}"/>
              </a:ext>
            </a:extLst>
          </p:cNvPr>
          <p:cNvSpPr txBox="1"/>
          <p:nvPr/>
        </p:nvSpPr>
        <p:spPr>
          <a:xfrm>
            <a:off x="7270315" y="585268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so pointy!!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7175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80CB1-B108-9911-15D2-8B3FA2AA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212"/>
            <a:ext cx="917448" cy="1325563"/>
          </a:xfrm>
        </p:spPr>
        <p:txBody>
          <a:bodyPr/>
          <a:lstStyle/>
          <a:p>
            <a:r>
              <a:rPr lang="en-US" dirty="0"/>
              <a:t>2.) 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0BAB3B3A-F3DF-A5E8-D5D7-8F9B61B0F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648" y="573879"/>
            <a:ext cx="7891729" cy="858895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3C7AD08B-5AF1-1A59-1B32-05B93926D123}"/>
              </a:ext>
            </a:extLst>
          </p:cNvPr>
          <p:cNvSpPr txBox="1"/>
          <p:nvPr/>
        </p:nvSpPr>
        <p:spPr>
          <a:xfrm flipH="1">
            <a:off x="3561154" y="1432774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Indsæt</a:t>
            </a:r>
            <a:r>
              <a:rPr lang="en-US" dirty="0"/>
              <a:t> F(x) </a:t>
            </a:r>
            <a:r>
              <a:rPr lang="en-US" dirty="0" err="1"/>
              <a:t>og</a:t>
            </a:r>
            <a:r>
              <a:rPr lang="en-US" dirty="0"/>
              <a:t> reducer…</a:t>
            </a:r>
            <a:endParaRPr lang="da-DK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63318DE5-FF19-C1D7-5568-DE19BDC10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380" y="1899441"/>
            <a:ext cx="8689239" cy="48638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Håndskrift 8">
                <a:extLst>
                  <a:ext uri="{FF2B5EF4-FFF2-40B4-BE49-F238E27FC236}">
                    <a16:creationId xmlns:a16="http://schemas.microsoft.com/office/drawing/2014/main" id="{4949C8D6-96BB-F9A6-C32D-C175732151F4}"/>
                  </a:ext>
                </a:extLst>
              </p14:cNvPr>
              <p14:cNvContentPartPr/>
              <p14:nvPr/>
            </p14:nvContentPartPr>
            <p14:xfrm>
              <a:off x="10400280" y="5781525"/>
              <a:ext cx="1229760" cy="909360"/>
            </p14:xfrm>
          </p:contentPart>
        </mc:Choice>
        <mc:Fallback xmlns="">
          <p:pic>
            <p:nvPicPr>
              <p:cNvPr id="9" name="Håndskrift 8">
                <a:extLst>
                  <a:ext uri="{FF2B5EF4-FFF2-40B4-BE49-F238E27FC236}">
                    <a16:creationId xmlns:a16="http://schemas.microsoft.com/office/drawing/2014/main" id="{4949C8D6-96BB-F9A6-C32D-C175732151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91280" y="5772525"/>
                <a:ext cx="1247400" cy="92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730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CAE8143A-D20C-A20D-CED1-F3EB75B7A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258" y="128510"/>
            <a:ext cx="6325483" cy="552527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83EEAF6C-1256-E748-A04F-ECF421435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28" y="793967"/>
            <a:ext cx="10326541" cy="533474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938868A3-B72F-1FF8-0234-8DA8B3910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4027" y="1440371"/>
            <a:ext cx="2734057" cy="571580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6D974EB5-4952-3B2B-10D6-79FF8784A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523" y="2124881"/>
            <a:ext cx="6128561" cy="4326472"/>
          </a:xfrm>
          <a:prstGeom prst="rect">
            <a:avLst/>
          </a:prstGeom>
        </p:spPr>
      </p:pic>
      <p:pic>
        <p:nvPicPr>
          <p:cNvPr id="13" name="Billede 12">
            <a:extLst>
              <a:ext uri="{FF2B5EF4-FFF2-40B4-BE49-F238E27FC236}">
                <a16:creationId xmlns:a16="http://schemas.microsoft.com/office/drawing/2014/main" id="{4A216ADD-3BF0-7219-311A-E66311F8B0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5937" y="2757293"/>
            <a:ext cx="4854182" cy="289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5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BFFA3DC5-51C4-3849-4759-E84A443E4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08" y="69997"/>
            <a:ext cx="10631384" cy="15242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DCAD3C7B-FE93-8368-C523-19B8C32F357F}"/>
                  </a:ext>
                </a:extLst>
              </p:cNvPr>
              <p:cNvSpPr txBox="1"/>
              <p:nvPr/>
            </p:nvSpPr>
            <p:spPr>
              <a:xfrm>
                <a:off x="4126550" y="1767815"/>
                <a:ext cx="39388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3600" dirty="0"/>
              </a:p>
            </p:txBody>
          </p:sp>
        </mc:Choice>
        <mc:Fallback xmlns="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DCAD3C7B-FE93-8368-C523-19B8C32F3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550" y="1767815"/>
                <a:ext cx="393889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felt 7">
                <a:extLst>
                  <a:ext uri="{FF2B5EF4-FFF2-40B4-BE49-F238E27FC236}">
                    <a16:creationId xmlns:a16="http://schemas.microsoft.com/office/drawing/2014/main" id="{291A0F3E-735A-C99B-EDBA-6B7124726318}"/>
                  </a:ext>
                </a:extLst>
              </p:cNvPr>
              <p:cNvSpPr txBox="1"/>
              <p:nvPr/>
            </p:nvSpPr>
            <p:spPr>
              <a:xfrm>
                <a:off x="3910583" y="2688336"/>
                <a:ext cx="4370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da-DK" sz="3200" dirty="0"/>
              </a:p>
            </p:txBody>
          </p:sp>
        </mc:Choice>
        <mc:Fallback xmlns="">
          <p:sp>
            <p:nvSpPr>
              <p:cNvPr id="8" name="Tekstfelt 7">
                <a:extLst>
                  <a:ext uri="{FF2B5EF4-FFF2-40B4-BE49-F238E27FC236}">
                    <a16:creationId xmlns:a16="http://schemas.microsoft.com/office/drawing/2014/main" id="{291A0F3E-735A-C99B-EDBA-6B7124726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583" y="2688336"/>
                <a:ext cx="437083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felt 8">
                <a:extLst>
                  <a:ext uri="{FF2B5EF4-FFF2-40B4-BE49-F238E27FC236}">
                    <a16:creationId xmlns:a16="http://schemas.microsoft.com/office/drawing/2014/main" id="{A341F9C0-820B-B1EB-80DF-36DDC4ABA71A}"/>
                  </a:ext>
                </a:extLst>
              </p:cNvPr>
              <p:cNvSpPr txBox="1"/>
              <p:nvPr/>
            </p:nvSpPr>
            <p:spPr>
              <a:xfrm>
                <a:off x="4696967" y="3337875"/>
                <a:ext cx="2971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“</a:t>
                </a:r>
                <a:r>
                  <a:rPr lang="en-US" sz="3200" dirty="0" err="1"/>
                  <a:t>i</a:t>
                </a:r>
                <a:r>
                  <a:rPr lang="en-US" sz="3200" dirty="0"/>
                  <a:t>” </a:t>
                </a:r>
                <a:r>
                  <a:rPr lang="en-US" sz="3200" dirty="0" err="1"/>
                  <a:t>obs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sz="3200" dirty="0"/>
                  <a:t> !</a:t>
                </a:r>
              </a:p>
            </p:txBody>
          </p:sp>
        </mc:Choice>
        <mc:Fallback xmlns="">
          <p:sp>
            <p:nvSpPr>
              <p:cNvPr id="9" name="Tekstfelt 8">
                <a:extLst>
                  <a:ext uri="{FF2B5EF4-FFF2-40B4-BE49-F238E27FC236}">
                    <a16:creationId xmlns:a16="http://schemas.microsoft.com/office/drawing/2014/main" id="{A341F9C0-820B-B1EB-80DF-36DDC4ABA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967" y="3337875"/>
                <a:ext cx="2971800" cy="584775"/>
              </a:xfrm>
              <a:prstGeom prst="rect">
                <a:avLst/>
              </a:prstGeom>
              <a:blipFill>
                <a:blip r:embed="rId5"/>
                <a:stretch>
                  <a:fillRect l="-5123" t="-12632" b="-3578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kstfelt 11">
                <a:extLst>
                  <a:ext uri="{FF2B5EF4-FFF2-40B4-BE49-F238E27FC236}">
                    <a16:creationId xmlns:a16="http://schemas.microsoft.com/office/drawing/2014/main" id="{3C8B74A5-42CE-121F-B775-A836ABDCC304}"/>
                  </a:ext>
                </a:extLst>
              </p:cNvPr>
              <p:cNvSpPr txBox="1"/>
              <p:nvPr/>
            </p:nvSpPr>
            <p:spPr>
              <a:xfrm>
                <a:off x="4696967" y="4678905"/>
                <a:ext cx="1993879" cy="1010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da-DK" sz="3200" dirty="0"/>
              </a:p>
            </p:txBody>
          </p:sp>
        </mc:Choice>
        <mc:Fallback xmlns="">
          <p:sp>
            <p:nvSpPr>
              <p:cNvPr id="12" name="Tekstfelt 11">
                <a:extLst>
                  <a:ext uri="{FF2B5EF4-FFF2-40B4-BE49-F238E27FC236}">
                    <a16:creationId xmlns:a16="http://schemas.microsoft.com/office/drawing/2014/main" id="{3C8B74A5-42CE-121F-B775-A836ABDCC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967" y="4678905"/>
                <a:ext cx="1993879" cy="10109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felt 12">
                <a:extLst>
                  <a:ext uri="{FF2B5EF4-FFF2-40B4-BE49-F238E27FC236}">
                    <a16:creationId xmlns:a16="http://schemas.microsoft.com/office/drawing/2014/main" id="{E13F7972-19D4-0B12-0D1C-AA5C101DB263}"/>
                  </a:ext>
                </a:extLst>
              </p:cNvPr>
              <p:cNvSpPr txBox="1"/>
              <p:nvPr/>
            </p:nvSpPr>
            <p:spPr>
              <a:xfrm>
                <a:off x="4389120" y="3924231"/>
                <a:ext cx="3136392" cy="609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andel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obs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til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med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3" name="Tekstfelt 12">
                <a:extLst>
                  <a:ext uri="{FF2B5EF4-FFF2-40B4-BE49-F238E27FC236}">
                    <a16:creationId xmlns:a16="http://schemas.microsoft.com/office/drawing/2014/main" id="{E13F7972-19D4-0B12-0D1C-AA5C101DB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120" y="3924231"/>
                <a:ext cx="3136392" cy="6090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kstfelt 13">
            <a:extLst>
              <a:ext uri="{FF2B5EF4-FFF2-40B4-BE49-F238E27FC236}">
                <a16:creationId xmlns:a16="http://schemas.microsoft.com/office/drawing/2014/main" id="{351BB638-DC37-6617-AC9D-B650204F4917}"/>
              </a:ext>
            </a:extLst>
          </p:cNvPr>
          <p:cNvSpPr txBox="1"/>
          <p:nvPr/>
        </p:nvSpPr>
        <p:spPr>
          <a:xfrm>
            <a:off x="4126550" y="5855384"/>
            <a:ext cx="1473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Plot -&gt;</a:t>
            </a:r>
            <a:endParaRPr lang="da-DK" sz="3600" dirty="0"/>
          </a:p>
        </p:txBody>
      </p:sp>
    </p:spTree>
    <p:extLst>
      <p:ext uri="{BB962C8B-B14F-4D97-AF65-F5344CB8AC3E}">
        <p14:creationId xmlns:p14="http://schemas.microsoft.com/office/powerpoint/2010/main" val="418258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EDEF42F4-E280-B146-1878-8C4161731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793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420834F9-02A1-F47D-8B91-BCAE95D3416C}"/>
                  </a:ext>
                </a:extLst>
              </p:cNvPr>
              <p:cNvSpPr txBox="1"/>
              <p:nvPr/>
            </p:nvSpPr>
            <p:spPr>
              <a:xfrm>
                <a:off x="5206746" y="4419219"/>
                <a:ext cx="2905539" cy="1470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da-DK" sz="4800" dirty="0"/>
              </a:p>
            </p:txBody>
          </p:sp>
        </mc:Choice>
        <mc:Fallback xmlns="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420834F9-02A1-F47D-8B91-BCAE95D3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746" y="4419219"/>
                <a:ext cx="2905539" cy="14701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felt 6">
                <a:extLst>
                  <a:ext uri="{FF2B5EF4-FFF2-40B4-BE49-F238E27FC236}">
                    <a16:creationId xmlns:a16="http://schemas.microsoft.com/office/drawing/2014/main" id="{1B2C43F8-614E-1D2D-4357-04ED3627F4BF}"/>
                  </a:ext>
                </a:extLst>
              </p:cNvPr>
              <p:cNvSpPr txBox="1"/>
              <p:nvPr/>
            </p:nvSpPr>
            <p:spPr>
              <a:xfrm>
                <a:off x="5206746" y="968635"/>
                <a:ext cx="2899127" cy="1470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da-DK" sz="4800" dirty="0"/>
              </a:p>
            </p:txBody>
          </p:sp>
        </mc:Choice>
        <mc:Fallback xmlns="">
          <p:sp>
            <p:nvSpPr>
              <p:cNvPr id="7" name="Tekstfelt 6">
                <a:extLst>
                  <a:ext uri="{FF2B5EF4-FFF2-40B4-BE49-F238E27FC236}">
                    <a16:creationId xmlns:a16="http://schemas.microsoft.com/office/drawing/2014/main" id="{1B2C43F8-614E-1D2D-4357-04ED3627F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746" y="968635"/>
                <a:ext cx="2899127" cy="14701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443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E73ADFD5-9DF6-18C7-F48A-3DDE0A467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52" y="130246"/>
            <a:ext cx="8030696" cy="800212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C4197C47-3C92-6716-F88A-E59DDB4DC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580" y="1728440"/>
            <a:ext cx="3867690" cy="447737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35F80696-17F1-5144-DF2F-923ACE6FDCF1}"/>
              </a:ext>
            </a:extLst>
          </p:cNvPr>
          <p:cNvSpPr txBox="1"/>
          <p:nvPr/>
        </p:nvSpPr>
        <p:spPr>
          <a:xfrm>
            <a:off x="1647555" y="1652957"/>
            <a:ext cx="2576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Holder 100% -&gt;</a:t>
            </a:r>
            <a:endParaRPr lang="da-DK" sz="2800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0CFD6FC5-3983-5C02-E3EB-EEC9BCD6C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819" y="2560720"/>
            <a:ext cx="2142361" cy="826875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82A68A4E-C9C1-D348-F550-22A882957CBC}"/>
              </a:ext>
            </a:extLst>
          </p:cNvPr>
          <p:cNvSpPr txBox="1"/>
          <p:nvPr/>
        </p:nvSpPr>
        <p:spPr>
          <a:xfrm>
            <a:off x="1357733" y="2681771"/>
            <a:ext cx="3867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Denne holder </a:t>
            </a:r>
            <a:r>
              <a:rPr lang="en-US" sz="3200" dirty="0" err="1"/>
              <a:t>også</a:t>
            </a:r>
            <a:r>
              <a:rPr lang="en-US" sz="3200" dirty="0"/>
              <a:t>!</a:t>
            </a:r>
            <a:endParaRPr lang="da-DK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kstfelt 11">
                <a:extLst>
                  <a:ext uri="{FF2B5EF4-FFF2-40B4-BE49-F238E27FC236}">
                    <a16:creationId xmlns:a16="http://schemas.microsoft.com/office/drawing/2014/main" id="{3B584A75-C200-E657-5319-5027D99900C1}"/>
                  </a:ext>
                </a:extLst>
              </p:cNvPr>
              <p:cNvSpPr txBox="1"/>
              <p:nvPr/>
            </p:nvSpPr>
            <p:spPr>
              <a:xfrm>
                <a:off x="1044803" y="3337709"/>
                <a:ext cx="1203855" cy="609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2" name="Tekstfelt 11">
                <a:extLst>
                  <a:ext uri="{FF2B5EF4-FFF2-40B4-BE49-F238E27FC236}">
                    <a16:creationId xmlns:a16="http://schemas.microsoft.com/office/drawing/2014/main" id="{3B584A75-C200-E657-5319-5027D9990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03" y="3337709"/>
                <a:ext cx="1203855" cy="609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kstfelt 12">
            <a:extLst>
              <a:ext uri="{FF2B5EF4-FFF2-40B4-BE49-F238E27FC236}">
                <a16:creationId xmlns:a16="http://schemas.microsoft.com/office/drawing/2014/main" id="{B7536097-D539-82C3-540D-2AD81E7C489E}"/>
              </a:ext>
            </a:extLst>
          </p:cNvPr>
          <p:cNvSpPr txBox="1"/>
          <p:nvPr/>
        </p:nvSpPr>
        <p:spPr>
          <a:xfrm>
            <a:off x="2323610" y="3523898"/>
            <a:ext cx="2360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Kan </a:t>
            </a:r>
            <a:r>
              <a:rPr lang="en-US" dirty="0" err="1"/>
              <a:t>substitueres</a:t>
            </a:r>
            <a:r>
              <a:rPr lang="en-US" dirty="0"/>
              <a:t> </a:t>
            </a:r>
            <a:r>
              <a:rPr lang="en-US" dirty="0" err="1"/>
              <a:t>ind</a:t>
            </a:r>
            <a:r>
              <a:rPr lang="en-US" dirty="0"/>
              <a:t> I </a:t>
            </a:r>
            <a:endParaRPr lang="da-DK" dirty="0"/>
          </a:p>
        </p:txBody>
      </p:sp>
      <p:pic>
        <p:nvPicPr>
          <p:cNvPr id="15" name="Billede 14">
            <a:extLst>
              <a:ext uri="{FF2B5EF4-FFF2-40B4-BE49-F238E27FC236}">
                <a16:creationId xmlns:a16="http://schemas.microsoft.com/office/drawing/2014/main" id="{FD9900FC-669A-6F27-DF9B-34A30E9C8F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4128" y="3470406"/>
            <a:ext cx="3829584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80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408</Words>
  <Application>Microsoft Office PowerPoint</Application>
  <PresentationFormat>Widescreen</PresentationFormat>
  <Paragraphs>82</Paragraphs>
  <Slides>23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23</vt:i4>
      </vt:variant>
    </vt:vector>
  </HeadingPairs>
  <TitlesOfParts>
    <vt:vector size="29" baseType="lpstr">
      <vt:lpstr>Aptos</vt:lpstr>
      <vt:lpstr>Aptos Display</vt:lpstr>
      <vt:lpstr>Arial</vt:lpstr>
      <vt:lpstr>Cambria Math</vt:lpstr>
      <vt:lpstr>Wingdings</vt:lpstr>
      <vt:lpstr>Office-tema</vt:lpstr>
      <vt:lpstr>Workshop 1</vt:lpstr>
      <vt:lpstr>Part 1: The Weibull Distribution</vt:lpstr>
      <vt:lpstr>PowerPoint-præsentation</vt:lpstr>
      <vt:lpstr>Ændring af λ</vt:lpstr>
      <vt:lpstr>2.) 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Plot af EDF log-log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Finder SEM</vt:lpstr>
      <vt:lpstr>Nu kan SEM findes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Joachim Andersen</dc:creator>
  <cp:lastModifiedBy>Joachim Andersen</cp:lastModifiedBy>
  <cp:revision>29</cp:revision>
  <dcterms:created xsi:type="dcterms:W3CDTF">2025-01-11T13:43:18Z</dcterms:created>
  <dcterms:modified xsi:type="dcterms:W3CDTF">2025-01-11T17:52:03Z</dcterms:modified>
</cp:coreProperties>
</file>