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28:5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24575,'9'1'0,"0"0"0,0 0 0,0 1 0,0 0 0,0 1 0,0 0 0,-1 0 0,1 1 0,-1 0 0,12 8 0,10 8 0,37 33 0,-20-15 0,-21-15 0,-22-18 0,0-1 0,1 1 0,0-1 0,0 0 0,0 0 0,0 0 0,0-1 0,1 1 0,-1-1 0,1-1 0,0 1 0,0-1 0,7 2 0,-11-5 0,-1 1 0,0-1 0,1 1 0,-1-1 0,0 0 0,1 0 0,-1 1 0,0-1 0,0 0 0,0 0 0,0 0 0,0 0 0,0 0 0,0-1 0,0 1 0,0 0 0,0 0 0,-1-1 0,1 1 0,0 0 0,-1-1 0,1 1 0,-1-1 0,0 1 0,1-1 0,-1 1 0,0-1 0,0 1 0,0-2 0,2-53 0,-2 46 0,-4-178 0,5 217 0,1-8 0,0 0 0,-2 0 0,-1 0 0,0 0 0,-2 0 0,-8 36 0,9-54 0,0-1 0,1 1 0,-1 0 0,0-1 0,-1 1 0,1-1 0,0 0 0,-1 1 0,1-1 0,-1-1 0,0 1 0,0 0 0,1-1 0,-1 1 0,0-1 0,-1 0 0,1 0 0,0 0 0,0 0 0,0 0 0,0-1 0,-5 1 0,-10 0 0,0 0 0,-34-4 0,23 1 0,-110 0-1365,117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4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1 783 24575,'3'-1'0,"0"0"0,0 0 0,-1-1 0,1 1 0,0 0 0,0-1 0,-1 0 0,1 0 0,0 0 0,-1 0 0,0 0 0,0 0 0,3-4 0,11-9 0,113-84 0,5 6 0,204-108 0,-306 183 0,-1-2 0,-1-1 0,45-41 0,71-84 0,-75 83 0,-57 53-1365,0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4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24 24575,'-163'1'0,"-177"-3"0,302-4 120,26-1-321,22 0-1083,6 4-5542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4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5 0,0 8 0,0 11 0,0 4 0,0 3 0,0 3 0,0-3 0,0-5 0,0-6 0,0-3 0,4-8 0,2-8-8191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4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24575,'4'0'0,"6"4"0,2 6 0,6 6 0,1 8 0,2 9 0,5 8 0,7 5 0,3 8 0,-2 3 0,-1 1 0,2-5 0,-5-8 0,-3-7 0,-2-5 0,-5-4 0,-2-8 0,-3-6-8191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5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24575,'5'0'0,"9"0"0,12 0 0,5 0 0,6 0 0,6 0 0,-1 0 0,2 0 0,2 0 0,10 5 0,4 0 0,1 1 0,-2-2 0,-6-1 0,-3-1 0,-11-1-8191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5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24575,'5'9'0,"5"3"0,1 3 0,-2 8 0,-1 9 0,-3 3 0,2 4 0,0 0 0,4 2 0,-1 3 0,-2-2 0,-2 0 0,-3 2 0,-1 3 0,-1-4 0,-1-4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43:31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24575,'1'2'0,"0"1"0,1-1 0,0 0 0,0 0 0,-1 0 0,1 0 0,0 0 0,1 0 0,-1 0 0,0-1 0,0 1 0,1-1 0,-1 1 0,1-1 0,3 1 0,8 6 0,55 37 0,1-3 0,3-3 0,90 34 0,240 70 0,-286-105 0,435 128 0,-346-108 0,51 17 0,505 141 0,110 63 0,-21 59 0,-15 76 0,-554-265 0,344 180 0,-519-267 0,194 151 0,-101-65 0,-163-122 0,390 276 0,-212-160 0,39 30 0,-64-40 0,-44-33 0,122 91 0,-193-144 0,47 34 0,-65-38 0,-27-21 0,31 28 0,75 62 0,-113-95 0,-23-16 0,1 1 0,-1-1 0,1 0 0,0 0 0,-1 0 0,1 0 0,-1 0 0,1 0 0,0 0 0,-1 0 0,1 0 0,-1 0 0,1 0 0,0 0 0,-1-1 0,1 1 0,-1 0 0,1 0 0,-1-1 0,1 1 0,0 0 0,-1 0 0,1-1 0,0 0 0,0-2 0,1 0 0,0 0 0,-1 0 0,0 0 0,1 0 0,-1 0 0,-1-1 0,1 1 0,0 0 0,-1-1 0,0 1 0,1-5 0,-1-21 0,-2 0 0,0 1 0,-2-1 0,-14-55 0,8 45 0,-7-72 0,17-95 0,16 269 0,-8 27 0,-5 142 0,-4-137 0,2-91 0,-1-1 0,0 1 0,0-1 0,-1 0 0,1 1 0,-1-1 0,0 0 0,0 0 0,0 1 0,0-1 0,0 0 0,0 0 0,-1 0 0,0 0 0,0 0 0,-3 4 0,2-5 0,-1 0 0,1 0 0,0 0 0,-1 0 0,1 0 0,-1-1 0,0 0 0,1 1 0,-1-1 0,0-1 0,0 1 0,0-1 0,1 1 0,-8-1 0,-171 9 0,-160 3 0,131-13-1365,189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43:3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2:46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79 994 24575,'-15'-50'0,"-4"-49"0,4 26 0,3 0 0,-5-136 0,16 90 0,5-98 0,-4 211 0,1 0 0,0 0 0,0 0 0,1 0 0,0 1 0,0-1 0,0 1 0,0-1 0,1 1 0,0 0 0,0 0 0,0 0 0,1 0 0,0 1 0,5-5 0,-3 3 0,2 0 0,-1 1 0,0 0 0,1 1 0,0 0 0,0 0 0,0 1 0,1-1 0,9-1 0,16-2 0,1 2 0,0 2 0,-1 1 0,40 2 0,-50 0 0,669 2 0,-638 1 0,63 10 0,-42-3 0,172 26 0,51 5 0,-186-25 0,-1 5 0,-1 4 0,119 45 0,-207-63 0,-1 1 0,-1 1 0,0 0 0,0 2 0,30 20 0,-44-25 0,0-1 0,0 1 0,0 1 0,-1-1 0,0 1 0,-1 0 0,1 1 0,-1-1 0,-1 1 0,0 0 0,0 0 0,0 0 0,-1 1 0,0-1 0,-1 1 0,0 0 0,2 12 0,-2 2 0,-1 0 0,0 0 0,-2 0 0,-1 0 0,0 0 0,-2-1 0,0 1 0,-2-1 0,-1 0 0,-12 28 0,11-33 0,0-2 0,-1 1 0,-1-1 0,0-1 0,-1 0 0,-1 0 0,0-1 0,-1 0 0,0-1 0,-1-1 0,0 0 0,-1-1 0,-31 16 0,9-10 0,0-2 0,-1-1 0,-1-2 0,0-2 0,0-2 0,-56 5 0,-247-8 0,237-6 0,-63 1 0,-406-17 0,289 12 0,39 2 0,235 3 14,0 0-1,0-1 0,0 0 0,0 0 1,0-1-1,1-1 0,0 0 1,-14-7-1,7 0-384,0 0-1,1-1 1,-24-23 0,25 22-6455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5:4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24575,'10'1'0,"0"0"0,-1 0 0,1 1 0,-1 1 0,15 5 0,14 3 0,1078 302-461,-5 34-936,-485-150 320,2906 791-1378,-1929-633 1220,-825-186-2278,807 209 2865,-30 101 954,-1280-375 233,276 148-1,-387-164-565,-5 8-1,263 207 0,-204-113 269,-8 10-1,-10 9 0,260 348 0,814 1319-240,-693-756 0,-494-940 0,510 1136 0,-550-1208 0,432 902 4263,87-46-1,-486-849-4262,6-3 0,4-4 0,5-5 0,155 132 0,-134-151 0,-33-25 0,-41-23 0,-1 1 0,55 69 0,-36-39 0,93 111 0,21 21 0,-107-122 0,-43-47 0,2-2 0,0 0 0,52 40 0,-51-42 0,-24-22 0,1 0 0,-1 0 0,1-1 0,0 0 0,0 1 0,8 4 0,-11-11 0,-1 1 0,0-1 0,1 1 0,-1-1 0,0 1 0,-1-1 0,1 1 0,0-1 0,-1 1 0,1-1 0,-2-2 0,-79-226 0,55 141 0,4-1 0,-10-94 0,30 174 0,-11-39 0,8 46 0,1 14 0,1 17 0,6 24 0,2 0 0,2 0 0,16 54 0,-11-55 0,-2 0 0,-3 1 0,2 65 0,-6-87 0,-1 10 0,-3-37 0,1-1 0,-1 1 0,0-1 0,1 0 0,-1 1 0,0-1 0,0 0 0,0 0 0,0 0 0,0 1 0,0-1 0,0 0 0,0 0 0,0 0 0,-1-1 0,1 1 0,0 0 0,-1 0 0,1-1 0,0 1 0,-1-1 0,1 1 0,-1-1 0,-2 1 0,-26 3 0,1-1 0,-1-1 0,0-1 0,-46-6 0,-14 1 0,55 2 0,-52-9 0,51 5 0,-43-1 0,65 7 0,4 0 0,-1 0 0,1 0 0,-1-1 0,-12-3 0,22 4 0,0 0 0,0 0 0,0-1 0,0 1 0,0 0 0,0-1 0,0 1 0,0 0 0,0-1 0,0 1 0,0-1 0,0 0 0,1 1 0,-1-1 0,0 0 0,0 1 0,1-1 0,-1 0 0,0 0 0,1 0 0,-1 0 0,1 1 0,-1-1 0,1 0 0,-1 0 0,1 0 0,0 0 0,-1 0 0,1 0 0,0 0 0,0 0 0,0 0 0,0-1 0,0 1 0,0 0 0,0 0 0,0 0 0,0 0 0,0 0 0,1 0 0,-1 0 0,0 0 0,1 0 0,-1 0 0,1 0 0,-1 0 0,1 1 0,-1-1 0,1 0 0,1-1 0,10-15 0,2 1 0,0 0 0,0 1 0,2 1 0,27-21 0,-4 3 0,-7 5 0,259-240 0,-266 243 0,-16 16 0,0 0 0,-1-1 0,0 0 0,0 0 0,-1-1 0,0 0 0,6-13 0,-19 31 0,-1-1 0,1 0 0,-1 0 0,-14 11 0,-13 12 0,-221 254 0,151-163 0,99-116 0,0 1 0,1 0 0,0 0 0,1 0 0,-6 11 0,9-17 0,0 1 0,-1 0 0,1 0 0,0 0 0,-1 0 0,1 0 0,0 0 0,0 0 0,0 0 0,0 0 0,0 0 0,0 0 0,0 0 0,0 0 0,0 0 0,1-1 0,-1 1 0,0 0 0,0 0 0,1 0 0,-1 0 0,1 0 0,-1 0 0,1-1 0,-1 1 0,1 0 0,0 0 0,-1-1 0,1 1 0,0 0 0,-1-1 0,1 1 0,0 0 0,0-1 0,0 1 0,-1-1 0,1 0 0,0 1 0,0-1 0,0 0 0,0 1 0,0-1 0,0 0 0,0 0 0,0 0 0,0 0 0,0 0 0,0 0 0,0 0 0,0 0 0,0 0 0,1-1 0,15 0 0,-1 0 0,0-2 0,0 0 0,0 0 0,0-2 0,0 0 0,-1 0 0,19-11 0,6-4 0,66-46 0,-93 60 0,-13 13 0,-22 29 0,-1 5 0,23-41 0,0 0 0,0 0 0,0 0 0,0 1 0,0-1 0,0 0 0,0 0 0,0 1 0,0-1 0,0 0 0,0 0 0,0 1 0,0-1 0,0 0 0,0 0 0,0 1 0,0-1 0,0 0 0,1 0 0,-1 1 0,0-1 0,0 0 0,0 0 0,0 0 0,1 1 0,-1-1 0,0 0 0,0 0 0,0 0 0,0 0 0,1 0 0,-1 1 0,0-1 0,0 0 0,1 0 0,-1 0 0,0 0 0,0 0 0,1 0 0,-1 0 0,0 0 0,0 0 0,1 0 0,-1 0 0,0 0 0,0 0 0,1 0 0,18-6 0,16-14 0,-2-4 0,-2-1 0,0-1 0,-2-2 0,0-1 0,40-56 0,-58 64 0,-26 32 0,-27 28 0,34-30 0,-1 0 0,0 0 0,0-1 0,-1-1 0,0 0 0,-21 12 0,30-19 0,1 0 0,-1 0 0,0 0 0,1 0 0,-1 0 0,0 0 0,1 0 0,-1 0 0,0 0 0,1 0 0,-1 0 0,0 0 0,1 0 0,-1-1 0,1 1 0,-1 0 0,0-1 0,1 1 0,-1 0 0,1-1 0,-1 1 0,1 0 0,-1-1 0,1 1 0,-1-1 0,1 1 0,0-1 0,-1 1 0,1-1 0,0 0 0,-1 1 0,1-1 0,0 1 0,0-1 0,-1 0 0,1 1 0,0-1 0,0 0 0,0 1 0,0-1 0,0 0 0,0 0 0,-2-35 0,2 30 0,0 1 0,1-1 0,-2 0 0,1 0 0,-1 0 0,0 0 0,0 1 0,0-1 0,-1 0 0,0 1 0,-5-11 0,6 14 0,-1 1 0,0-1 0,0 0 0,0 0 0,0 1 0,0-1 0,0 1 0,-1-1 0,1 1 0,0 0 0,-1 0 0,1 0 0,-1 0 0,1 1 0,-1-1 0,0 1 0,1 0 0,-1-1 0,1 1 0,-1 0 0,0 0 0,1 1 0,-1-1 0,0 0 0,1 1 0,-1 0 0,-2 0 0,-27 8-17,0 2-1,1 1 1,-43 22 0,26-11-1279,13-7-5530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44:5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24575,'85'0'0,"0"4"0,131 23 0,862 111 0,12-86 0,-864-46 0,1113 55 0,-602-44 0,-559-18 0,55-12 0,-16 1 0,-4 13 0,116-2 0,-207-11 0,29-1 0,162 15 0,142-4 0,-327-11 0,-71 6 0,60 0 0,59 8-1365,-155-1-5461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5:59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7:4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1246 24575,'113'-119'0,"67"-64"0,199-103 0,-334 256 0,46-32 0,142-125 0,-202 158 0,-5 4 0,42-48 0,-44 43 0,-8 12 0,-1-2 0,-1 0 0,0 0 0,17-38 0,-30 57 0,-1 0 0,0 0 0,1 0 0,-1 1 0,0-1 0,0 0 0,1 0 0,-1 0 0,0 1 0,0-1 0,0 0 0,0 0 0,0 0 0,-1 0 0,1 0 0,0 1 0,0-1 0,0 0 0,-1 0 0,1 0 0,0 1 0,-1-1 0,1 0 0,-1 0 0,1 1 0,-1-1 0,0-1 0,-26-9 0,-43 9 0,59 2 0,-556 3 0,618-4 0,0-1 0,0-3 0,69-17 0,-64 13 0,0 2 0,1 2 0,96 5 0,-78 0 0,-67 0 0,0 0 0,0 1 0,0 0 0,0 0 0,0 1 0,0 0 0,0 0 0,10 5 0,-15-6 0,0 1 0,0 0 0,0 0 0,0 0 0,0 0 0,-1 1 0,1-1 0,-1 1 0,0-1 0,0 1 0,0 0 0,0 0 0,0 0 0,-1 0 0,1 0 0,-1 0 0,0 0 0,0 0 0,0 1 0,0-1 0,0 1 0,0 3 0,3 77 0,-6 102 0,-2-45 0,4 310 0,0-442-227,1 0-1,0-1 1,0 1-1,1 0 1,3 12-1,1-5-6598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7:5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0 618 24575,'15'-13'0,"0"1"0,1 1 0,0 0 0,22-12 0,30-19 0,139-109 0,129-98 0,-322 238-118,15-12-506,35-35 1,-52 44-6203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7:5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0 496 24575,'1'-7'0,"1"0"0,0 0 0,0 1 0,0-1 0,1 0 0,0 1 0,8-12 0,-2 0 0,41-72 0,100-138 0,-146 222 0,38-66-1365,-31 55-5461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7:5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0,8 0 0,5 0 0,1 0 0,1 0 0,2 0 0,2 0 0,-2 0 0,-2 0 0,-2 0 0,-2 0 0,-1 0 0,0 0 0,-5 4 0,-6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39:3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1 570 24575,'1'-3'0,"0"1"0,0 0 0,0 0 0,0 0 0,1 0 0,-1 1 0,1-1 0,-1 0 0,1 0 0,0 1 0,-1-1 0,1 1 0,0 0 0,2-2 0,33-20 0,-36 22 0,86-44 0,177-65 0,-77 36 0,191-75 0,-322 126-108,-16 7-206,0-1-1,-1-2 1,55-36 0,-81 45-6512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39:3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1 532 24575,'0'-5'0,"4"-1"0,6-3 0,6-10 0,4-10 0,3-4 0,2-1 0,1 1 0,-4-2 0,-1-1 0,0-1 0,0-4 0,-2 1 0,-1-2 0,1 3 0,-3 3 0,-4 3 0,-4 8-8191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39:36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24575,'54'2'0,"-1"3"0,73 16 0,-25-3 0,-43-14-22,-47-4-113,0 0 1,-1 1 0,1 0 0,0 1-1,0 0 1,-1 1 0,0 0 0,1 0-1,11 7 1,-9-1-6692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39:40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47:5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25 737 23656,'-25'-737'0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45:0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1093 24575,'21'-1'0,"0"-1"0,0-1 0,0 0 0,-1-2 0,23-8 0,98-43 0,-112 44 0,96-38 0,-60 26 0,-1-3 0,-1-3 0,97-62 0,-99 42 0,-44 34 0,1 2 0,34-23 0,-28 22 0,-2-1 0,23-21 0,6-5 0,100-85 0,-47 37 0,-29 36 0,-49 37 0,45-39 0,34-38 0,-30 31 0,-75 63 0,1-1 0,-1 1 0,0 0 0,1-1 0,-1 1 0,0 0 0,0-1 0,1 1 0,-1-1 0,0 1 0,0-1 0,1 1 0,-1 0 0,0-1 0,0 1 0,0-1 0,0 1 0,0-1 0,0 1 0,0-1 0,0 1 0,0-1 0,0 1 0,0-1 0,0 1 0,0-1 0,0 1 0,0-1 0,0 1 0,-1-1 0,1 1 0,0 0 0,0-1 0,-1 1 0,1-1 0,0 1 0,0-1 0,-1 1 0,1 0 0,0-1 0,-1 1 0,1 0 0,-1 0 0,1-1 0,0 1 0,-1 0 0,1 0 0,-1-1 0,1 1 0,-1 0 0,1 0 0,-1 0 0,1 0 0,-1 0 0,1 0 0,-1 0 0,0 0 0,-35-4 0,32 4 0,-179-11 0,-99-1 0,783 13 0,-497-2 0,-1 1 0,0 0 0,0 0 0,0 1 0,0-1 0,0 1 0,0-1 0,0 1 0,0 0 0,0 0 0,0 0 0,0 0 0,0 1 0,0-1 0,-1 1 0,1 0 0,-1 0 0,1 0 0,3 3 0,-4-1 0,0 1 0,1-1 0,-2 1 0,1-1 0,0 1 0,-1 0 0,0-1 0,0 1 0,0 0 0,-1 0 0,1 9 0,-2 306 0,-3-116 0,0-157-1365,-2-31-5461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48:17.3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24575,'0'2008'0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48:37.3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93.34326"/>
      <inkml:brushProperty name="anchorY" value="-3103.01392"/>
      <inkml:brushProperty name="scaleFactor" value="0.5"/>
    </inkml:brush>
  </inkml:definitions>
  <inkml:trace contextRef="#ctx0" brushRef="#br0">299 133 24575,'0'0'0,"9"0"0,13 0 0,14 0 0,14 5 0,11 0 0,13 0 0,11 0 0,33 3 0,13 4 0,7-1 0,2 4 0,-1-2 0,-7 2 0,-4 3 0,8 1 0,-11-2 0,-10-3 0,-13 0 0,-5-3 0,-17-2 0,-12-4 0,-9-2 0,-10-2 0,-10 0 0,-6-2 0,0-4 0,-2-1 0,-7-5 0,4 1 0,9 2 0,0 1 0,5 3 0,-2 2 0,3 1 0,1 0 0,2 1 0,2 1 0,-8-6 0,-10-5 0,-16-5 0,-14 14 0,0 0 0,0 0 0,1 0 0,-1 0 0,0 0 0,0 0 0,0 0 0,0 0 0,-1 0 0,1 0 0,0 0 0,0 0 0,-1 0 0,1 0 0,0 0 0,-1 0 0,1 0 0,-1-1 0,-15-20 0,-22-3 0,-21-1 0,-18 0 0,-27-1 0,-30 1 0,-25 0 0,-16 5 0,-14 6 0,7 5 0,25 4 0,9 3 0,16 3 0,2 1 0,9 0 0,11 5 0,5 0 0,15 5 0,12-1 0,11 3 0,13 4 0,11-2 0,8-3 0,6 1 0,3 3 0,3-3 0,0-2 0,-6-4 0,0 3 0,-5-3 0,-5-1 0,-5-1 0,2-3 0,-7 0 0,-2 3 0,4 0 0,-1 0 0,11 4 0,4-1 0,20-1 0,14-2 0,21-1 0,44 3 0,36-1 0,32-1 0,9 4 0,24-1 0,19-1 0,12-2 0,17-1 0,0-2 0,-1-1 0,-26-1 0,-15 0 0,-28-1 0,-23 1 0,-25 0 0,-24-1 0,-20 1 0,-25 0 0,-19 0 0,-26 0 0,-27 0 0,-12 0 0,-17 0 0,-22 0 0,-29-5 0,-27 0 0,-17-6 0,4-3 0,-5 0 0,4-2 0,18-3 0,4 3 0,18 4 0,24 3 0,25 4 0,35 2 0,27 2 0,40 1 0,20 1 0,38 0 0,26-1 0,26 6 0,24-1 0,15 6 0,2 3 0,-22 0 0,-10 2 0,-11 3 0,-22-3 0,-34-3 0,-32-5 0,-45-4 0,-10-2 0,-41 1 0,-26-2 0,-34-2 0,-26 1 0,-9-1 0,-4 0 0,12 6 0,31 0-7914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52:2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6730 1171 24575,'3'-40'0,"1"1"0,3-1 0,1 1 0,18-55 0,13-57 0,-29 65 0,-3 0 0,-7-135 0,-2 137 0,3 78 0,-1 0 0,-1 0 0,1 1 0,-1-1 0,0 0 0,0 0 0,-1 0 0,-3-9 0,3 12 0,0 1 0,0-1 0,0 1 0,0-1 0,-1 1 0,1 0 0,0 0 0,-1 0 0,0 0 0,0 0 0,1 1 0,-1-1 0,0 1 0,0 0 0,0 0 0,0 0 0,-6-1 0,-91-19 0,-171-16 0,104 19 0,-97-19 0,-354-40 0,227 72 0,209 8 0,-1123-3 0,1199 6 0,0 4 0,1 6 0,-116 31 0,133-27 0,-19 0 0,-209 11 0,-111-28 0,230-4 0,-77-12 0,7 0 0,199 12 0,1 3 0,-1 3 0,1 3 0,1 3 0,-1 3 0,-116 41 0,-53 46 0,200-82 0,0 1 0,2 2 0,0 1 0,-39 37 0,-55 68 0,116-114 0,0 0 0,1 2 0,1-1 0,0 1 0,1 1 0,1 0 0,-10 29 0,17-38 0,0 0 0,0 0 0,0 0 0,1-1 0,0 1 0,0 0 0,1 0 0,0 0 0,1 0 0,0-1 0,0 1 0,1 0 0,-1-1 0,2 0 0,-1 0 0,1 0 0,0 0 0,0 0 0,1-1 0,0 0 0,0 0 0,12 10 0,9 9 0,2-1 0,1-2 0,50 29 0,-53-33 0,-1 1 0,38 39 0,-41-37 0,1-1 0,45 32 0,-18-21 0,2-2 0,0-2 0,2-3 0,0-2 0,2-2 0,0-3 0,1-2 0,111 13 0,635 22 0,-406-25 0,89 2 0,-122-17 0,372-12 0,-56-10 0,-422 14 0,-108 0 0,171-4 0,-253-2 0,0-4 0,110-25 0,-93 12 0,247-75 0,-296 84 0,-1 2 0,2 2 0,-1 2 0,39-3 0,-47 5 0,-1-1 0,30-11 0,-30 8 0,46-7 0,-40 11 0,-1-2 0,0-1 0,0-2 0,-1-1 0,0-1 0,0-2 0,-2-1 0,46-28 0,-43 23-105,23-18 334,-52 34-343,0-1-1,0 1 1,0-1-1,0 0 0,0 0 1,-1 1-1,0-2 1,0 1-1,0 0 1,0 0-1,-1-1 1,3-7-1,-1-7-6711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52:3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53:5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3779 24575,'1'-6'0,"0"-1"0,0 1 0,0 0 0,1 1 0,0-1 0,0 0 0,0 0 0,1 1 0,0-1 0,4-6 0,42-53 0,-34 47 0,406-496 0,313-411 0,-565 685 0,-12-7 0,134-282 0,-260 463 0,101-193 0,-110 221 0,2 1 0,1 2 0,2 0 0,47-46 0,-36 50 0,1 2 0,1 2 0,2 1 0,52-24 0,16-10 0,-91 51 0,0 1 0,1 0 0,0 2 0,33-7 0,15-5 0,-62 16 0,42-18 0,-47 19 0,0 1 0,0-1 0,0 1 0,0-1 0,-1 1 0,1-1 0,0 0 0,0 0 0,-1 1 0,1-1 0,0 0 0,-1 0 0,1 0 0,-1 1 0,1-1 0,-1 0 0,1 0 0,-1 0 0,0 0 0,1 0 0,-1 0 0,0 0 0,0 0 0,0 0 0,0 0 0,0 0 0,0 0 0,0 0 0,0 0 0,0 0 0,0 0 0,-1 0 0,1 0 0,0 0 0,-1 0 0,1 0 0,-1 0 0,1 0 0,-1 0 0,1 0 0,-1 1 0,1-1 0,-1 0 0,-1 0 0,-15-16 0,-1 2 0,0 0 0,-1 1 0,-38-21 0,-1-1 0,4 1 0,-2 2 0,-89-39 0,142 71 0,7 5 0,20 10 0,37 20 0,113 45 0,40 19 0,-211-97 0,0 1 0,0-1 0,0 1 0,0 0 0,0 0 0,0 0 0,0 0 0,-1 0 0,1 0 0,-1 1 0,0 0 0,0-1 0,0 1 0,0 0 0,0 0 0,0 0 0,-1 0 0,1 0 0,-1 0 0,0 1 0,0-1 0,0 0 0,0 1 0,-1-1 0,1 6 0,-2 0 0,-1-1 0,0 1 0,0-1 0,-1 0 0,0 1 0,0-1 0,-1-1 0,-8 15 0,-18 40 0,2 1 0,-30 101 0,23-60 0,-1 11-1365,25-72-5461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53:5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54:2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2227 0 24575,'-14'2'0,"-1"0"0,1 1 0,-1 1 0,1 0 0,0 1 0,1 0 0,-1 1 0,-12 8 0,0-1 0,-108 55 0,3 6 0,-221 168 0,237-149-182,4 6 0,5 4 0,4 5 0,5 4 0,-114 172 0,100-112-91,9 5-1,7 4 1,-97 260 0,148-322 228,5 1-1,6 2 1,4 1 0,7 1-1,-13 225 1,35-271 8,3 0-1,4 0 1,3 0 0,23 89-1,-15-105 24,1 0 0,4-2 0,2-1 0,3-1-1,57 90 1,-14-48 14,5-3 0,3-4 0,128 117 0,304 206 0,-357-307 1111,289 152 0,-267-172-604,-175-88-507,0-1 0,0 1 0,0-1 0,0 1 0,0-1 0,0 0 0,1 1 0,-1-1 0,0 0 0,0 0 0,0 0 0,0 0 0,1 0 0,-1 0 0,0 0 0,0 0 0,0-1 0,1 1 0,-1 0 0,0-1 0,0 1 0,0-1 0,0 1 0,0-1 0,0 0 0,1 0 0,0-1 0,0-1 0,0 1 0,-1 0 0,1-1 0,-1 1 0,1-1 0,-1 0 0,0 1 0,0-1 0,1-5 0,1-9 0,0 0 0,-2 0 0,1-18 0,-2 26 0,1-70 0,-4 0 0,-3 0 0,-3 1 0,-4 0 0,-29-95 0,27 140 0,15 32 0,0 1 0,-1 0 0,1 0 0,0 0 0,0 0 0,0 0 0,0-1 0,0 1 0,-1 0 0,1 0 0,0 0 0,0 0 0,0 0 0,-1 0 0,1 0 0,0 0 0,0-1 0,0 1 0,-1 0 0,1 0 0,0 0 0,0 0 0,0 0 0,-1 0 0,1 0 0,0 0 0,0 0 0,-1 1 0,1-1 0,0 0 0,0 0 0,0 0 0,-1 0 0,1 0 0,0 0 0,0 0 0,0 0 0,0 1 0,-1-1 0,1 0 0,0 0 0,0 0 0,-6 21 0,-1 83 0,8 146 0,2-92 0,0 105 0,-3-260 0,0-1 0,-1 0 0,1 0 0,-1 0 0,0 0 0,1 0 0,-1 0 0,0 0 0,0 0 0,0 0 0,-1 0 0,1 0 0,0 0 0,-1-1 0,1 1 0,-1-1 0,0 1 0,1-1 0,-1 1 0,0-1 0,0 0 0,0 0 0,0 0 0,0 0 0,0 0 0,0 0 0,0-1 0,0 1 0,0-1 0,0 0 0,-3 1 0,-12 2 0,0-1 0,1 0 0,-18-2 0,21 1 0,-338-3 97,158-1-1559,131 3-5364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54:2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5741 1 24575,'2'19'0,"2"0"0,0 1 0,0-2 0,2 1 0,0-1 0,18 35 0,0 4 0,23 71 0,-6 2 0,-6 1 0,-5 2 0,-6 1 0,7 149 0,-27-203 0,-4 1 0,-4-1 0,-3 1 0,-3-2 0,-4 1 0,-4-1 0,-2-2 0,-5 0 0,-65 143 0,45-140 0,-3-3 0,-4-1 0,-2-3 0,-4-2 0,-3-3 0,-3-3 0,-114 91 0,-42 9 0,-283 160 0,-402 153 0,675-381 0,-4-10 0,-265 61 0,412-130 0,0-3 0,-110 3 0,-173-13 0,40-3 0,103 25 0,117-11 0,51-11 0,-72-3 0,-43 3 0,-190 53 0,272-41 0,63-11 0,-41 7 0,-1-2 0,-120 2 0,155-9 0,32-3 0,0-1 0,1 1 0,-1-1 0,0 1 0,0-1 0,0 0 0,1-1 0,-1 1 0,0-1 0,-3 0 0,5 0 0,1 0 0,0 0 0,-1-1 0,1 1 0,0 0 0,0-1 0,0 1 0,0 0 0,0-1 0,0 1 0,0-1 0,1 0 0,-1 1 0,1-1 0,-1 1 0,1-1 0,-1 0 0,1 0 0,0 1 0,0-1 0,0 0 0,0 1 0,0-1 0,0 0 0,0 0 0,1 1 0,0-4 0,1-14 0,2-1 0,1 1 0,0 0 0,1 0 0,1 1 0,16-32 0,71-105 0,-59 100 0,26-40 0,95-115 0,-191 257 0,1 3 0,3 0 0,2 2 0,-40 102 0,44-70 0,21-65 0,-1 0 0,-1-1 0,0 1 0,-2-1 0,-11 21 0,-16 10 0,25-36 0,1 0 0,0 0 0,-11 22 0,17-28 0,0-1 0,1 1 0,-1-1 0,1 1 0,1 0 0,-1 0 0,1 0 0,1 0 0,-1 0 0,2 13 0,-1-15 0,1-1 0,1 0 0,-1 0 0,0 0 0,1 0 0,0 0 0,0 0 0,0-1 0,1 1 0,-1 0 0,1-1 0,0 0 0,-1 0 0,2 0 0,-1 0 0,0 0 0,1 0 0,6 4 0,454 266 0,-230-123 0,184 108 0,-383-240-1365,-10-7-5461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4:38:4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27 665 24575,'20'1'0,"0"1"0,0 1 0,19 6 0,14 2 0,-42-9 0,1 2 0,-1-1 0,0 1 0,14 7 0,-16-6 0,1-1 0,-1 0 0,1-1 0,0 0 0,0 0 0,16 1 0,152 16 0,-107-14 0,130-5 0,-92-3 0,-101 2 0,-1 0 0,1-1 0,-1-1 0,1 1 0,-1-1 0,0 0 0,0-1 0,0 0 0,0 0 0,10-7 0,3-3 0,36-32 0,-30 22 0,-22 20 0,-1 0 0,0 0 0,1 0 0,-1-1 0,-1 1 0,1-1 0,-1 0 0,1 0 0,-1 0 0,0 0 0,0 0 0,-1 0 0,1-1 0,-1 1 0,0 0 0,0-1 0,-1 1 0,1-1 0,-1 0 0,0 1 0,0-1 0,-1 1 0,1-1 0,-1 1 0,0-1 0,0 1 0,0 0 0,-3-7 0,-2-2 0,-1-1 0,0 1 0,-1 1 0,0-1 0,-1 1 0,0 1 0,-15-16 0,13 15 0,2 0 0,-1 0 0,-9-19 0,11 17 0,0 1 0,-2 0 0,-13-15 0,5 8 0,2 0 0,-16-24 0,23 29 0,0 1 0,-1 1 0,-1 0 0,0 0 0,-1 1 0,0 1 0,-23-17 0,19 17 0,-1 1 0,1 1 0,-1 1 0,-1 0 0,0 1 0,0 1 0,0 1 0,0 1 0,-1 0 0,0 1 0,0 1 0,-23 1 0,-79 0 0,-114 5 0,229-3 0,1-1 0,0 1 0,0 0 0,0 1 0,0 0 0,0-1 0,0 2 0,0-1 0,1 0 0,-1 1 0,1 0 0,0 0 0,-1 0 0,1 1 0,1-1 0,-1 1 0,0 0 0,1 0 0,0 0 0,0 1 0,0-1 0,1 1 0,-1-1 0,1 1 0,0 0 0,0 0 0,0 6 0,-4 14 0,1 0 0,2 0 0,0 0 0,2 37 0,-1-12 0,-10 18 0,9-58 0,0 0 0,1 0 0,0 0 0,1 0 0,0 0 0,0 0 0,1 1 0,1-1 0,0 0 0,4 19 0,-4-27 2,0 0 0,0 0-1,0-1 1,0 1 0,0 0-1,1 0 1,-1-1 0,1 1-1,0 0 1,-1-1 0,1 0 0,0 1-1,0-1 1,0 0 0,0 0-1,0 0 1,0 0 0,2 0-1,45 10-142,-22-7-1115,-9 1-5570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4:46:1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3516 24575,'3'-1'0,"1"0"0,-1 0 0,1 0 0,-1 0 0,1-1 0,-1 1 0,0-1 0,5-3 0,2-1 0,136-91 0,-63 39 0,804-518 0,184-169-271,-36-54-116,-526 401 498,-96 94-111,180-145 0,-550 410-1274,-14 10-5096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4:46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1683 24575,'3'-22'0,"0"0"0,1 0 0,2 1 0,0-1 0,1 1 0,16-31 0,-1-4 0,87-317 0,-28-9 0,-60 274 0,92-389 0,-103 429-1365,-8 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4:46:1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24575,'4'0'0,"6"4"0,10 10 0,14 8 0,11 7 0,18 9 0,12 1 0,15 3 0,9 4 0,-3-7 0,3-6 0,2-3 0,-2-4 0,-11-5 0,-11-7 0,-14-5 0,-18-5-8191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9B4A-261A-36F3-D08D-0EF32B978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1ED7E06-CF24-CB3C-6E51-75A4C744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C79EF5-32C0-6DCC-71A8-AFEAFD87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F20B2C-EB08-3C56-6C97-6C39F0F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7339FC-F24B-0297-5E84-68CDFDF4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6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93A00-C479-2CF4-24A1-AC9BC1CA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05F39ED-48C9-E976-0DB9-AE5E11DE0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32247E-A805-CFD4-8373-7EEA94D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261946-D4DB-D89A-0BA8-BE1554F9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48DA94-34B1-6F28-458E-2D7F4F4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51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5B34D16-3D24-A368-1367-7066B14B6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0C07CF7-99CE-7E4A-6D54-227832AE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3A799F-B393-6E78-382C-A646F3EC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BC5AB3-C47F-E6C1-6D91-0DAE6231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3857B4-C6A3-60C9-0407-B0F43F60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4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5490D-A297-E157-266B-B117CAFC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E942E7-8AF6-960C-98D1-BECF19BF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6FE6-A0D5-70BB-0A84-3DF43F15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D0C145-0355-7D1D-34AB-BDAAC33D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F560A4-CBB5-1DDB-7159-CE39C022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784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C035D-B6CE-ABFD-97F4-108D5AA6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98B930C-334F-DF07-DAB5-676B41B4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D1D1C7-9E14-E573-8FFD-F7EC2D82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D8EC9B-A64E-6900-1954-3F2E45A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BE8FC6-F441-7CBC-3478-5EA51FB3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67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CC7B4-5E86-C565-712E-7D970DFB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DEB186-ACBC-BB07-E02B-AF88EFF5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894430E-3B60-B866-8576-20D7891F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AA641D5-B7E8-7F45-3CBF-D96CEBE3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A6FF2F3-F374-ADB0-E01E-B2CFB2B0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FA815B1-AD71-4BAE-0813-B0B68DEC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0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863B7-F1F3-A6C1-2EF7-192DA586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3C00B6-D8F7-4312-4528-0DDE636C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BB337F-32A0-2456-5C6E-1D9816F40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484CAEE-320E-F917-8B86-E9BCBAC8F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9AB0D27-E556-EF7F-6D65-499D383DD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1C9896-B3DF-4F5C-DC34-F03962AE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754A846-EA58-598F-216A-EA6C27DB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0D2CCE8-A71E-AB38-A6EC-AB00C5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7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B3B3F-4BA1-4F12-C276-EB08C04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0E89FB4-C885-4AE3-06D4-03677A8D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2C7F252-337A-1403-62F3-F16AEDBC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F4CF6AD-43A6-1C2E-20E0-360AB117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254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45A4AD4-323A-0524-E920-8A9A7F95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ADA9AA9-BDBA-2F18-311D-C3C5A81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BF173C9-7996-306F-A0D3-F8425049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99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9299-8CD9-61EF-E075-3209A2E9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8083E9-6E13-08E4-6518-0BF60EC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4EDCBC6-1237-779A-4D36-4BE9302C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4D8708D-D245-B022-041E-A5EB3BC3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62FF5B-738A-A996-EB68-49EBA843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C31467-FF72-4B96-48C8-2ECB9283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00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16235-7492-B123-2E51-AFA6C4B2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36A446E-2F4B-006E-C952-2398CBA55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7BC3F4-2EF9-E42A-DC4D-99ADA141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52B929-24FA-3B34-6385-665C1419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3132074-E002-6015-D94C-EFBBE5D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F52B2A-259B-DD5A-BBFB-A3BDEAE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851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98374C2-108A-2912-E79C-B4D10456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9ADDC91-6C95-EDB9-4321-0BC625E5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2C2283-5281-305C-8532-EED192419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7B57E-A020-48BC-A743-533819CDDD22}" type="datetimeFigureOut">
              <a:rPr lang="da-DK" smtClean="0"/>
              <a:t>12-01-2025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96FE85-788B-416F-C2CB-1A3A4985A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897FBF-D4F1-1730-8494-95DAE982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6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customXml" Target="../ink/ink17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16.xml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7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94.png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12" Type="http://schemas.openxmlformats.org/officeDocument/2006/relationships/image" Target="../media/image10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00.png"/><Relationship Id="rId5" Type="http://schemas.openxmlformats.org/officeDocument/2006/relationships/image" Target="../media/image97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70.png"/><Relationship Id="rId5" Type="http://schemas.openxmlformats.org/officeDocument/2006/relationships/image" Target="../media/image104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111.png"/><Relationship Id="rId4" Type="http://schemas.openxmlformats.org/officeDocument/2006/relationships/customXml" Target="../ink/ink29.xml"/><Relationship Id="rId9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70.png"/><Relationship Id="rId12" Type="http://schemas.openxmlformats.org/officeDocument/2006/relationships/customXml" Target="../ink/ink35.xm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0" Type="http://schemas.openxmlformats.org/officeDocument/2006/relationships/customXml" Target="../ink/ink34.xml"/><Relationship Id="rId4" Type="http://schemas.openxmlformats.org/officeDocument/2006/relationships/customXml" Target="../ink/ink32.xml"/><Relationship Id="rId9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customXml" Target="../ink/ink5.xml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customXml" Target="../ink/ink4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customXml" Target="../ink/ink7.xml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15.xml"/><Relationship Id="rId18" Type="http://schemas.openxmlformats.org/officeDocument/2006/relationships/image" Target="../media/image61.png"/><Relationship Id="rId3" Type="http://schemas.openxmlformats.org/officeDocument/2006/relationships/customXml" Target="../ink/ink10.xml"/><Relationship Id="rId21" Type="http://schemas.openxmlformats.org/officeDocument/2006/relationships/image" Target="../media/image64.png"/><Relationship Id="rId7" Type="http://schemas.openxmlformats.org/officeDocument/2006/relationships/customXml" Target="../ink/ink12.xml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51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58.png"/><Relationship Id="rId10" Type="http://schemas.openxmlformats.org/officeDocument/2006/relationships/image" Target="../media/image55.png"/><Relationship Id="rId19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customXml" Target="../ink/ink13.xml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4B4C31E-ED72-7A50-B80D-0CFC3BDD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41" y="195222"/>
            <a:ext cx="6935168" cy="58110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8AF05AB-7F60-71F5-2936-209FF410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2" y="1785664"/>
            <a:ext cx="1106959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7B718A4A-E050-D269-3891-1B9FFF2194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49036" y="343605"/>
                <a:ext cx="7293212" cy="695579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=−2.93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7B718A4A-E050-D269-3891-1B9FFF219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49036" y="343605"/>
                <a:ext cx="7293212" cy="695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10776960-F1EC-0B9B-0DAF-29AA817D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072" y="1293068"/>
            <a:ext cx="2970056" cy="86626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6FBD2752-1E3A-3C08-0566-B2ED0DBCEB0A}"/>
              </a:ext>
            </a:extLst>
          </p:cNvPr>
          <p:cNvSpPr txBox="1"/>
          <p:nvPr/>
        </p:nvSpPr>
        <p:spPr>
          <a:xfrm>
            <a:off x="1956816" y="1480878"/>
            <a:ext cx="225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Dårligt</a:t>
            </a:r>
            <a:r>
              <a:rPr lang="en-US" sz="2800" dirty="0"/>
              <a:t> </a:t>
            </a:r>
            <a:r>
              <a:rPr lang="en-US" sz="2800" dirty="0" err="1"/>
              <a:t>nyt</a:t>
            </a:r>
            <a:r>
              <a:rPr lang="en-US" sz="2800" dirty="0"/>
              <a:t> for</a:t>
            </a:r>
            <a:endParaRPr lang="da-DK" sz="28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221EDAC-910A-91C5-9DE8-977AB8E2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072" y="2413219"/>
            <a:ext cx="7085273" cy="4194156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29C2B116-081A-6EF5-B198-BFEF3140C1D6}"/>
              </a:ext>
            </a:extLst>
          </p:cNvPr>
          <p:cNvSpPr txBox="1"/>
          <p:nvPr/>
        </p:nvSpPr>
        <p:spPr>
          <a:xfrm>
            <a:off x="502921" y="4052335"/>
            <a:ext cx="359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</a:t>
            </a:r>
            <a:r>
              <a:rPr lang="en-US" dirty="0" err="1"/>
              <a:t>værdien</a:t>
            </a:r>
            <a:r>
              <a:rPr lang="en-US" dirty="0"/>
              <a:t> er LANGT </a:t>
            </a:r>
            <a:r>
              <a:rPr lang="en-US" dirty="0" err="1"/>
              <a:t>inde</a:t>
            </a:r>
            <a:r>
              <a:rPr lang="en-US" dirty="0"/>
              <a:t> I den </a:t>
            </a:r>
            <a:r>
              <a:rPr lang="en-US" dirty="0" err="1"/>
              <a:t>kritiske</a:t>
            </a:r>
            <a:r>
              <a:rPr lang="en-US" dirty="0"/>
              <a:t> region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E5A859E5-9BE2-416E-6120-75E56AF3B51D}"/>
                  </a:ext>
                </a:extLst>
              </p14:cNvPr>
              <p14:cNvContentPartPr/>
              <p14:nvPr/>
            </p14:nvContentPartPr>
            <p14:xfrm>
              <a:off x="2038824" y="4471056"/>
              <a:ext cx="3192120" cy="154620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E5A859E5-9BE2-416E-6120-75E56AF3B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0184" y="4462416"/>
                <a:ext cx="320976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BAC366B4-E4E1-57ED-2A2F-6C05771864E5}"/>
                  </a:ext>
                </a:extLst>
              </p14:cNvPr>
              <p14:cNvContentPartPr/>
              <p14:nvPr/>
            </p14:nvContentPartPr>
            <p14:xfrm>
              <a:off x="1618344" y="3045096"/>
              <a:ext cx="360" cy="36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BAC366B4-E4E1-57ED-2A2F-6C0577186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9344" y="30360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Billede 13">
            <a:extLst>
              <a:ext uri="{FF2B5EF4-FFF2-40B4-BE49-F238E27FC236}">
                <a16:creationId xmlns:a16="http://schemas.microsoft.com/office/drawing/2014/main" id="{E76EDC2B-BCFB-1A7C-63A3-2A4C9947B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428" y="2794422"/>
            <a:ext cx="3488574" cy="704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A993C8EE-DDD7-2379-55A8-85D7997639A5}"/>
                  </a:ext>
                </a:extLst>
              </p:cNvPr>
              <p:cNvSpPr txBox="1"/>
              <p:nvPr/>
            </p:nvSpPr>
            <p:spPr>
              <a:xfrm>
                <a:off x="527428" y="5067151"/>
                <a:ext cx="26148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 afvises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A993C8EE-DDD7-2379-55A8-85D799763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8" y="5067151"/>
                <a:ext cx="2614883" cy="923330"/>
              </a:xfrm>
              <a:prstGeom prst="rect">
                <a:avLst/>
              </a:prstGeom>
              <a:blipFill>
                <a:blip r:embed="rId10"/>
                <a:stretch>
                  <a:fillRect l="-2103" t="-2632" b="-98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kstfelt 15">
            <a:extLst>
              <a:ext uri="{FF2B5EF4-FFF2-40B4-BE49-F238E27FC236}">
                <a16:creationId xmlns:a16="http://schemas.microsoft.com/office/drawing/2014/main" id="{FEE5F2E5-91C0-B717-4211-D35D977F6174}"/>
              </a:ext>
            </a:extLst>
          </p:cNvPr>
          <p:cNvSpPr txBox="1"/>
          <p:nvPr/>
        </p:nvSpPr>
        <p:spPr>
          <a:xfrm>
            <a:off x="243964" y="6435977"/>
            <a:ext cx="635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vindstyrker</a:t>
            </a:r>
            <a:r>
              <a:rPr lang="en-US" dirty="0"/>
              <a:t> om </a:t>
            </a:r>
            <a:r>
              <a:rPr lang="en-US" dirty="0" err="1"/>
              <a:t>efteråret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sommer</a:t>
            </a:r>
            <a:r>
              <a:rPr lang="en-US" dirty="0"/>
              <a:t>.. Who knew?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148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A8712322-C20C-B61D-2BB4-590B6F78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0" y="569969"/>
            <a:ext cx="10482424" cy="5856657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793A7D6A-9CE9-B0D7-FBD2-72CE59F81D85}"/>
              </a:ext>
            </a:extLst>
          </p:cNvPr>
          <p:cNvSpPr txBox="1"/>
          <p:nvPr/>
        </p:nvSpPr>
        <p:spPr>
          <a:xfrm>
            <a:off x="3081528" y="-76362"/>
            <a:ext cx="642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Betydningen</a:t>
            </a:r>
            <a:r>
              <a:rPr lang="en-US" sz="3600" dirty="0"/>
              <a:t> </a:t>
            </a:r>
            <a:r>
              <a:rPr lang="en-US" sz="3600" dirty="0" err="1"/>
              <a:t>af</a:t>
            </a:r>
            <a:r>
              <a:rPr lang="en-US" sz="3600" dirty="0"/>
              <a:t> </a:t>
            </a:r>
            <a:r>
              <a:rPr lang="en-US" sz="3600" dirty="0" err="1"/>
              <a:t>hypotese</a:t>
            </a:r>
            <a:r>
              <a:rPr lang="en-US" sz="3600" dirty="0"/>
              <a:t> </a:t>
            </a:r>
            <a:r>
              <a:rPr lang="en-US" sz="3600" dirty="0" err="1"/>
              <a:t>testen</a:t>
            </a:r>
            <a:endParaRPr lang="da-DK" sz="3600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CE56C851-DFD4-3831-EE1A-48AF1D80DEDA}"/>
              </a:ext>
            </a:extLst>
          </p:cNvPr>
          <p:cNvSpPr txBox="1"/>
          <p:nvPr/>
        </p:nvSpPr>
        <p:spPr>
          <a:xfrm>
            <a:off x="2176272" y="6488668"/>
            <a:ext cx="694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Ekstremt</a:t>
            </a:r>
            <a:r>
              <a:rPr lang="en-US" dirty="0"/>
              <a:t> </a:t>
            </a:r>
            <a:r>
              <a:rPr lang="en-US" dirty="0" err="1"/>
              <a:t>usandsynligt</a:t>
            </a:r>
            <a:r>
              <a:rPr lang="en-US" dirty="0"/>
              <a:t> at </a:t>
            </a:r>
            <a:r>
              <a:rPr lang="en-US" dirty="0" err="1"/>
              <a:t>vindstyrken</a:t>
            </a:r>
            <a:r>
              <a:rPr lang="en-US" dirty="0"/>
              <a:t> er </a:t>
            </a:r>
            <a:r>
              <a:rPr lang="en-US" dirty="0" err="1"/>
              <a:t>ens</a:t>
            </a:r>
            <a:r>
              <a:rPr lang="en-US" dirty="0"/>
              <a:t> om </a:t>
            </a:r>
            <a:r>
              <a:rPr lang="en-US" dirty="0" err="1"/>
              <a:t>efteråret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sommer</a:t>
            </a:r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179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C49FA48-F6B0-5556-3FD8-97EEF5F5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23" y="185317"/>
            <a:ext cx="10078857" cy="5620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2C4E189-02A7-7EA2-88A8-05C4CCEC08AB}"/>
                  </a:ext>
                </a:extLst>
              </p:cNvPr>
              <p:cNvSpPr txBox="1"/>
              <p:nvPr/>
            </p:nvSpPr>
            <p:spPr>
              <a:xfrm>
                <a:off x="3512819" y="987552"/>
                <a:ext cx="4451605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 </a:t>
                </a:r>
                <a:r>
                  <a:rPr lang="en-US" sz="2400" dirty="0" err="1"/>
                  <a:t>kender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z="2400" dirty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z="2400" dirty="0"/>
                  <a:t> fra tidligere</a:t>
                </a:r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2C4E189-02A7-7EA2-88A8-05C4CCEC0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19" y="987552"/>
                <a:ext cx="4451605" cy="466666"/>
              </a:xfrm>
              <a:prstGeom prst="rect">
                <a:avLst/>
              </a:prstGeom>
              <a:blipFill>
                <a:blip r:embed="rId3"/>
                <a:stretch>
                  <a:fillRect l="-2052" t="-7792" b="-2987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felt 6">
            <a:extLst>
              <a:ext uri="{FF2B5EF4-FFF2-40B4-BE49-F238E27FC236}">
                <a16:creationId xmlns:a16="http://schemas.microsoft.com/office/drawing/2014/main" id="{BA2A06BC-4F03-1693-C543-09816792D918}"/>
              </a:ext>
            </a:extLst>
          </p:cNvPr>
          <p:cNvSpPr txBox="1"/>
          <p:nvPr/>
        </p:nvSpPr>
        <p:spPr>
          <a:xfrm>
            <a:off x="3255264" y="1837944"/>
            <a:ext cx="513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Bogen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flg</a:t>
            </a:r>
            <a:r>
              <a:rPr lang="en-US" dirty="0"/>
              <a:t>. Formel for </a:t>
            </a:r>
            <a:r>
              <a:rPr lang="en-US" dirty="0" err="1"/>
              <a:t>intervallet</a:t>
            </a:r>
            <a:r>
              <a:rPr lang="en-US" dirty="0"/>
              <a:t> for </a:t>
            </a:r>
            <a:r>
              <a:rPr lang="en-US" dirty="0" err="1"/>
              <a:t>differensen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71EF5CE3-50C9-B34C-37EA-0587EFF17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411" y="2432272"/>
            <a:ext cx="7478169" cy="457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0E66DA9-879A-845D-3D09-3129A0610770}"/>
                  </a:ext>
                </a:extLst>
              </p:cNvPr>
              <p:cNvSpPr txBox="1"/>
              <p:nvPr/>
            </p:nvSpPr>
            <p:spPr>
              <a:xfrm>
                <a:off x="3315504" y="3098972"/>
                <a:ext cx="42576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dirty="0"/>
                  <a:t> = kritiske værdier = samme fra tidligere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=±2.042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0E66DA9-879A-845D-3D09-3129A061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504" y="3098972"/>
                <a:ext cx="4257640" cy="646331"/>
              </a:xfrm>
              <a:prstGeom prst="rect">
                <a:avLst/>
              </a:prstGeom>
              <a:blipFill>
                <a:blip r:embed="rId5"/>
                <a:stretch>
                  <a:fillRect t="-3774" r="-4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felt 10">
            <a:extLst>
              <a:ext uri="{FF2B5EF4-FFF2-40B4-BE49-F238E27FC236}">
                <a16:creationId xmlns:a16="http://schemas.microsoft.com/office/drawing/2014/main" id="{C63D2AAD-681D-C04E-BA22-1DEB22BDD1E9}"/>
              </a:ext>
            </a:extLst>
          </p:cNvPr>
          <p:cNvSpPr txBox="1"/>
          <p:nvPr/>
        </p:nvSpPr>
        <p:spPr>
          <a:xfrm>
            <a:off x="4112486" y="3783799"/>
            <a:ext cx="182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flg</a:t>
            </a:r>
            <a:r>
              <a:rPr lang="en-US" dirty="0"/>
              <a:t>. interval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C432449F-2B68-2915-F8FA-6D93C4D8B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953" y="4283780"/>
            <a:ext cx="9481195" cy="8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E1DEC9F-E4A6-41D5-2B88-9496E15B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48" y="1179921"/>
            <a:ext cx="6350264" cy="5513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9A1D99C-F68E-7934-6DC4-6D37683E44BF}"/>
                  </a:ext>
                </a:extLst>
              </p:cNvPr>
              <p:cNvSpPr txBox="1"/>
              <p:nvPr/>
            </p:nvSpPr>
            <p:spPr>
              <a:xfrm>
                <a:off x="3136392" y="82296"/>
                <a:ext cx="4396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Den </a:t>
                </a:r>
                <a:r>
                  <a:rPr lang="en-US" dirty="0" err="1"/>
                  <a:t>sande</a:t>
                </a:r>
                <a:r>
                  <a:rPr lang="en-US" dirty="0"/>
                  <a:t> </a:t>
                </a:r>
                <a:r>
                  <a:rPr lang="en-US" dirty="0" err="1"/>
                  <a:t>værdi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/>
                  <a:t> er i intervallet </a:t>
                </a:r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9A1D99C-F68E-7934-6DC4-6D37683E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392" y="82296"/>
                <a:ext cx="4396203" cy="369332"/>
              </a:xfrm>
              <a:prstGeom prst="rect">
                <a:avLst/>
              </a:prstGeom>
              <a:blipFill>
                <a:blip r:embed="rId3"/>
                <a:stretch>
                  <a:fillRect l="-1248" t="-8333" r="-139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2F49F27B-2138-EE56-5ED4-94645F79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96" y="451628"/>
            <a:ext cx="958348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9376C43-CAC1-5697-4456-83ECE270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37" y="0"/>
            <a:ext cx="7678222" cy="1247949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37440AD-899E-93BE-F1B5-A81721AE536F}"/>
              </a:ext>
            </a:extLst>
          </p:cNvPr>
          <p:cNvSpPr txBox="1"/>
          <p:nvPr/>
        </p:nvSpPr>
        <p:spPr>
          <a:xfrm>
            <a:off x="2249424" y="1247949"/>
            <a:ext cx="220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Laver boxplot med R</a:t>
            </a:r>
          </a:p>
          <a:p>
            <a:endParaRPr lang="en-US" dirty="0"/>
          </a:p>
          <a:p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7BBD8D5-DF7D-B83A-472F-DD8DA07C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3" y="1627318"/>
            <a:ext cx="7611149" cy="4848288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FDDF5052-B9CF-92C3-2F23-5C9AB7F69CF9}"/>
              </a:ext>
            </a:extLst>
          </p:cNvPr>
          <p:cNvSpPr txBox="1"/>
          <p:nvPr/>
        </p:nvSpPr>
        <p:spPr>
          <a:xfrm>
            <a:off x="3871993" y="6475606"/>
            <a:ext cx="22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Forklaring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628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CB88312-40D1-8EBE-349A-19CE7315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1" y="995023"/>
            <a:ext cx="1075522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99F5C944-7A47-00BD-9DC8-99B389629720}"/>
              </a:ext>
            </a:extLst>
          </p:cNvPr>
          <p:cNvSpPr txBox="1"/>
          <p:nvPr/>
        </p:nvSpPr>
        <p:spPr>
          <a:xfrm>
            <a:off x="150674" y="411617"/>
            <a:ext cx="679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 </a:t>
            </a:r>
            <a:r>
              <a:rPr lang="en-US" sz="2800" dirty="0" err="1"/>
              <a:t>får</a:t>
            </a:r>
            <a:r>
              <a:rPr lang="en-US" sz="2800" dirty="0"/>
              <a:t> Q1, Q3, Med, Min, Max med </a:t>
            </a:r>
            <a:r>
              <a:rPr lang="en-US" sz="2800" dirty="0" err="1"/>
              <a:t>favstats</a:t>
            </a:r>
            <a:r>
              <a:rPr lang="en-US" sz="2800" dirty="0"/>
              <a:t>()</a:t>
            </a:r>
            <a:endParaRPr lang="da-DK" sz="28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5CDD0AE-3F50-F4C5-B9F9-2669429E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9" y="1004479"/>
            <a:ext cx="5322715" cy="2176871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64EB44E7-E627-E0A7-59F1-289C50FA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18" y="1562100"/>
            <a:ext cx="2846954" cy="49439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CD22C2D-4533-5F72-1B49-EE1F7A0F4018}"/>
              </a:ext>
            </a:extLst>
          </p:cNvPr>
          <p:cNvSpPr txBox="1"/>
          <p:nvPr/>
        </p:nvSpPr>
        <p:spPr>
          <a:xfrm>
            <a:off x="7210425" y="712091"/>
            <a:ext cx="365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Boxplot for </a:t>
            </a:r>
            <a:r>
              <a:rPr lang="en-US" sz="3200" dirty="0" err="1"/>
              <a:t>sommer</a:t>
            </a:r>
            <a:endParaRPr lang="da-DK" sz="3200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5C45BF7-3FD1-263A-48FF-479E0E1C1ED5}"/>
              </a:ext>
            </a:extLst>
          </p:cNvPr>
          <p:cNvSpPr txBox="1"/>
          <p:nvPr/>
        </p:nvSpPr>
        <p:spPr>
          <a:xfrm>
            <a:off x="6366913" y="1244817"/>
            <a:ext cx="194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DIY boxplot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EC5D85C5-3C38-3BF8-119B-25E1DA234435}"/>
              </a:ext>
            </a:extLst>
          </p:cNvPr>
          <p:cNvSpPr txBox="1"/>
          <p:nvPr/>
        </p:nvSpPr>
        <p:spPr>
          <a:xfrm>
            <a:off x="9582553" y="1723582"/>
            <a:ext cx="194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 boxplot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D023C4FB-5DD8-4A0C-3489-0FB57B89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901" y="2870849"/>
            <a:ext cx="1790950" cy="2524477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ECFB8CCA-EB61-53ED-F366-84682801636D}"/>
              </a:ext>
            </a:extLst>
          </p:cNvPr>
          <p:cNvSpPr txBox="1"/>
          <p:nvPr/>
        </p:nvSpPr>
        <p:spPr>
          <a:xfrm>
            <a:off x="7607808" y="6217920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“matcher”..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855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0C7065F-2ECD-8B00-8B76-2B597E91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4" y="209132"/>
            <a:ext cx="11423839" cy="58639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73336C1-8C9F-92CA-53E6-9E004CA883F5}"/>
              </a:ext>
            </a:extLst>
          </p:cNvPr>
          <p:cNvSpPr txBox="1"/>
          <p:nvPr/>
        </p:nvSpPr>
        <p:spPr>
          <a:xfrm>
            <a:off x="4005072" y="795527"/>
            <a:ext cx="285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laver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lineær</a:t>
            </a:r>
            <a:r>
              <a:rPr lang="en-US" dirty="0"/>
              <a:t> model I R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29D47552-079D-17E9-7387-2DE70EA0C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33" y="1164859"/>
            <a:ext cx="5441421" cy="51094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FF3D54D5-0F11-C5B5-150F-521CFE82C0ED}"/>
                  </a:ext>
                </a:extLst>
              </p14:cNvPr>
              <p14:cNvContentPartPr/>
              <p14:nvPr/>
            </p14:nvContentPartPr>
            <p14:xfrm>
              <a:off x="7103952" y="5859029"/>
              <a:ext cx="962640" cy="36900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FF3D54D5-0F11-C5B5-150F-521CFE82C0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4952" y="5850389"/>
                <a:ext cx="980280" cy="386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kstfelt 10">
            <a:extLst>
              <a:ext uri="{FF2B5EF4-FFF2-40B4-BE49-F238E27FC236}">
                <a16:creationId xmlns:a16="http://schemas.microsoft.com/office/drawing/2014/main" id="{2AF952EA-3DAB-323F-8705-EB655850E4A2}"/>
              </a:ext>
            </a:extLst>
          </p:cNvPr>
          <p:cNvSpPr txBox="1"/>
          <p:nvPr/>
        </p:nvSpPr>
        <p:spPr>
          <a:xfrm>
            <a:off x="8399054" y="5758560"/>
            <a:ext cx="346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Ekstremt</a:t>
            </a:r>
            <a:r>
              <a:rPr lang="en-US" dirty="0"/>
              <a:t> </a:t>
            </a:r>
            <a:r>
              <a:rPr lang="en-US" dirty="0" err="1"/>
              <a:t>lille</a:t>
            </a:r>
            <a:r>
              <a:rPr lang="en-US" dirty="0"/>
              <a:t> P-</a:t>
            </a:r>
            <a:r>
              <a:rPr lang="en-US" dirty="0" err="1"/>
              <a:t>værdi</a:t>
            </a:r>
            <a:r>
              <a:rPr lang="en-US" dirty="0"/>
              <a:t> -&gt; </a:t>
            </a:r>
            <a:r>
              <a:rPr lang="en-US" dirty="0" err="1"/>
              <a:t>ekstremt</a:t>
            </a:r>
            <a:endParaRPr lang="en-US" dirty="0"/>
          </a:p>
          <a:p>
            <a:r>
              <a:rPr lang="en-US" dirty="0" err="1"/>
              <a:t>Usandsynligt</a:t>
            </a:r>
            <a:r>
              <a:rPr lang="en-US" dirty="0"/>
              <a:t> at </a:t>
            </a:r>
            <a:r>
              <a:rPr lang="en-US" dirty="0" err="1"/>
              <a:t>vindhastighed</a:t>
            </a:r>
            <a:endParaRPr lang="en-US" dirty="0"/>
          </a:p>
          <a:p>
            <a:r>
              <a:rPr lang="en-US" dirty="0"/>
              <a:t>Er den </a:t>
            </a:r>
            <a:r>
              <a:rPr lang="en-US" dirty="0" err="1"/>
              <a:t>samme</a:t>
            </a:r>
            <a:r>
              <a:rPr lang="en-US" dirty="0"/>
              <a:t>!!</a:t>
            </a:r>
          </a:p>
          <a:p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980528F4-2874-1604-E510-460948D782C6}"/>
                  </a:ext>
                </a:extLst>
              </p:cNvPr>
              <p:cNvSpPr txBox="1"/>
              <p:nvPr/>
            </p:nvSpPr>
            <p:spPr>
              <a:xfrm>
                <a:off x="91440" y="1435608"/>
                <a:ext cx="2981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Null-hypothesis 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980528F4-2874-1604-E510-460948D7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435608"/>
                <a:ext cx="2981970" cy="646331"/>
              </a:xfrm>
              <a:prstGeom prst="rect">
                <a:avLst/>
              </a:prstGeom>
              <a:blipFill>
                <a:blip r:embed="rId6"/>
                <a:stretch>
                  <a:fillRect l="-1636" t="-4717" b="-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74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664ABEC-5899-2187-9089-CA06F5ED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1" y="722726"/>
            <a:ext cx="10688542" cy="5906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FCB24C88-97D1-7768-353C-8DC2E87C04AF}"/>
                  </a:ext>
                </a:extLst>
              </p:cNvPr>
              <p:cNvSpPr txBox="1"/>
              <p:nvPr/>
            </p:nvSpPr>
            <p:spPr>
              <a:xfrm>
                <a:off x="1691640" y="228950"/>
                <a:ext cx="85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=25.97 </m:t>
                    </m:r>
                  </m:oMath>
                </a14:m>
                <a:r>
                  <a:rPr lang="da-DK" dirty="0"/>
                  <a:t> fra </a:t>
                </a:r>
                <a:r>
                  <a:rPr lang="da-DK" dirty="0" err="1"/>
                  <a:t>linear</a:t>
                </a:r>
                <a:r>
                  <a:rPr lang="da-DK" dirty="0"/>
                  <a:t> model.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≈0%</m:t>
                    </m:r>
                  </m:oMath>
                </a14:m>
                <a:r>
                  <a:rPr lang="da-DK" dirty="0"/>
                  <a:t> sandsynlig for samme vindhastighed i 4 kvartaler</a:t>
                </a:r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FCB24C88-97D1-7768-353C-8DC2E87C0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28950"/>
                <a:ext cx="8562600" cy="369332"/>
              </a:xfrm>
              <a:prstGeom prst="rect">
                <a:avLst/>
              </a:prstGeom>
              <a:blipFill>
                <a:blip r:embed="rId3"/>
                <a:stretch>
                  <a:fillRect t="-8333" r="-641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0CE6CDE-B6EE-CA0C-E5D7-5BC79FA88646}"/>
                  </a:ext>
                </a:extLst>
              </p14:cNvPr>
              <p14:cNvContentPartPr/>
              <p14:nvPr/>
            </p14:nvContentPartPr>
            <p14:xfrm>
              <a:off x="2715624" y="658296"/>
              <a:ext cx="7184160" cy="4878720"/>
            </p14:xfrm>
          </p:contentPart>
        </mc:Choice>
        <mc:Fallback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0CE6CDE-B6EE-CA0C-E5D7-5BC79FA88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6624" y="649296"/>
                <a:ext cx="7201800" cy="48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88733EF3-309F-6CBD-CB09-A487F5FF5EAE}"/>
                  </a:ext>
                </a:extLst>
              </p14:cNvPr>
              <p14:cNvContentPartPr/>
              <p14:nvPr/>
            </p14:nvContentPartPr>
            <p14:xfrm>
              <a:off x="8988624" y="420336"/>
              <a:ext cx="360" cy="36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88733EF3-309F-6CBD-CB09-A487F5FF5E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9624" y="4116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40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9359B5A-34DF-E08F-8A1A-E4F03B55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6" y="172175"/>
            <a:ext cx="10631384" cy="533474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AFDBDCB-0F9E-95F6-10CB-D40DE491B65E}"/>
              </a:ext>
            </a:extLst>
          </p:cNvPr>
          <p:cNvSpPr txBox="1"/>
          <p:nvPr/>
        </p:nvSpPr>
        <p:spPr>
          <a:xfrm>
            <a:off x="2629859" y="1170432"/>
            <a:ext cx="693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sammenligning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“binomial coefficient”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8EA13DC-87BF-B064-F76D-E163842C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909" y="2216420"/>
            <a:ext cx="2477221" cy="8193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B8FF4557-04B7-F166-BF7E-F561007F800C}"/>
                  </a:ext>
                </a:extLst>
              </p14:cNvPr>
              <p14:cNvContentPartPr/>
              <p14:nvPr/>
            </p14:nvContentPartPr>
            <p14:xfrm>
              <a:off x="5211864" y="3017016"/>
              <a:ext cx="509040" cy="44892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B8FF4557-04B7-F166-BF7E-F561007F80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2864" y="3008376"/>
                <a:ext cx="526680" cy="46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e 14">
            <a:extLst>
              <a:ext uri="{FF2B5EF4-FFF2-40B4-BE49-F238E27FC236}">
                <a16:creationId xmlns:a16="http://schemas.microsoft.com/office/drawing/2014/main" id="{02AC2C3A-3338-CEE2-50BC-D7FB726454DC}"/>
              </a:ext>
            </a:extLst>
          </p:cNvPr>
          <p:cNvGrpSpPr/>
          <p:nvPr/>
        </p:nvGrpSpPr>
        <p:grpSpPr>
          <a:xfrm>
            <a:off x="6483024" y="2145816"/>
            <a:ext cx="298800" cy="244800"/>
            <a:chOff x="6483024" y="2145816"/>
            <a:chExt cx="29880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B88F5B1D-D976-F014-5057-91737E6123DB}"/>
                    </a:ext>
                  </a:extLst>
                </p14:cNvPr>
                <p14:cNvContentPartPr/>
                <p14:nvPr/>
              </p14:nvContentPartPr>
              <p14:xfrm>
                <a:off x="6483024" y="2145816"/>
                <a:ext cx="298800" cy="22284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B88F5B1D-D976-F014-5057-91737E6123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4024" y="2136816"/>
                  <a:ext cx="316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F5E4142C-6177-0D6E-9E48-0F23469DF8E1}"/>
                    </a:ext>
                  </a:extLst>
                </p14:cNvPr>
                <p14:cNvContentPartPr/>
                <p14:nvPr/>
              </p14:nvContentPartPr>
              <p14:xfrm>
                <a:off x="6492024" y="2180376"/>
                <a:ext cx="105480" cy="17892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F5E4142C-6177-0D6E-9E48-0F23469DF8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3024" y="2171376"/>
                  <a:ext cx="123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FD4E3F1A-F386-DBEB-E7B1-4EEE3835236F}"/>
                    </a:ext>
                  </a:extLst>
                </p14:cNvPr>
                <p14:cNvContentPartPr/>
                <p14:nvPr/>
              </p14:nvContentPartPr>
              <p14:xfrm>
                <a:off x="6537744" y="2386656"/>
                <a:ext cx="151560" cy="396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FD4E3F1A-F386-DBEB-E7B1-4EEE383523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9104" y="2377656"/>
                  <a:ext cx="169200" cy="2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kstfelt 15">
            <a:extLst>
              <a:ext uri="{FF2B5EF4-FFF2-40B4-BE49-F238E27FC236}">
                <a16:creationId xmlns:a16="http://schemas.microsoft.com/office/drawing/2014/main" id="{47C38504-4AE3-20CA-71CC-BCB8B78E8ED3}"/>
              </a:ext>
            </a:extLst>
          </p:cNvPr>
          <p:cNvSpPr txBox="1"/>
          <p:nvPr/>
        </p:nvSpPr>
        <p:spPr>
          <a:xfrm>
            <a:off x="4061254" y="3452861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Antal </a:t>
            </a:r>
            <a:r>
              <a:rPr lang="en-US" dirty="0" err="1"/>
              <a:t>sæsoner</a:t>
            </a:r>
            <a:r>
              <a:rPr lang="en-US" dirty="0"/>
              <a:t> = 4</a:t>
            </a:r>
            <a:endParaRPr lang="da-DK" dirty="0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92984CC5-E41F-AF40-8658-927E9F47C226}"/>
              </a:ext>
            </a:extLst>
          </p:cNvPr>
          <p:cNvSpPr txBox="1"/>
          <p:nvPr/>
        </p:nvSpPr>
        <p:spPr>
          <a:xfrm>
            <a:off x="6216190" y="1763323"/>
            <a:ext cx="355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Antal </a:t>
            </a:r>
            <a:r>
              <a:rPr lang="en-US" dirty="0" err="1"/>
              <a:t>muligt</a:t>
            </a:r>
            <a:r>
              <a:rPr lang="en-US" dirty="0"/>
              <a:t> </a:t>
            </a:r>
            <a:r>
              <a:rPr lang="en-US" dirty="0" err="1"/>
              <a:t>udfald</a:t>
            </a:r>
            <a:r>
              <a:rPr lang="en-US" dirty="0"/>
              <a:t>, sand/</a:t>
            </a:r>
            <a:r>
              <a:rPr lang="en-US" dirty="0" err="1"/>
              <a:t>falsk</a:t>
            </a:r>
            <a:r>
              <a:rPr lang="en-US" dirty="0"/>
              <a:t> = 2</a:t>
            </a:r>
            <a:endParaRPr lang="da-DK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1C4C7F8E-4F12-043E-8010-8344FCEB1C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4225" y="3906235"/>
            <a:ext cx="5820587" cy="1829055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3682BBCB-BF50-9656-1A34-5EDE2B59AA73}"/>
              </a:ext>
            </a:extLst>
          </p:cNvPr>
          <p:cNvSpPr txBox="1"/>
          <p:nvPr/>
        </p:nvSpPr>
        <p:spPr>
          <a:xfrm>
            <a:off x="3808042" y="5806977"/>
            <a:ext cx="4429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 err="1"/>
              <a:t>mulige</a:t>
            </a:r>
            <a:r>
              <a:rPr lang="en-US" sz="3200" dirty="0"/>
              <a:t> </a:t>
            </a:r>
            <a:r>
              <a:rPr lang="en-US" sz="3200" dirty="0" err="1"/>
              <a:t>sammenligner</a:t>
            </a:r>
            <a:r>
              <a:rPr lang="en-US" sz="3200" dirty="0"/>
              <a:t>!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62830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9BFB384-D662-4D5E-4D7D-F6369AEA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51" y="161902"/>
            <a:ext cx="9231297" cy="4762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8E02093-7F5A-31F8-D6BF-9D1FC1D5F3D7}"/>
                  </a:ext>
                </a:extLst>
              </p:cNvPr>
              <p:cNvSpPr txBox="1"/>
              <p:nvPr/>
            </p:nvSpPr>
            <p:spPr>
              <a:xfrm>
                <a:off x="3868946" y="686409"/>
                <a:ext cx="5403070" cy="112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→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𝑎𝑢𝑡𝑢𝑚𝑛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𝑠𝑝𝑟𝑖𝑛𝑔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a-DK" sz="2800" dirty="0"/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8E02093-7F5A-31F8-D6BF-9D1FC1D5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46" y="686409"/>
                <a:ext cx="5403070" cy="1123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34BA6280-DAD1-7307-1602-B91972D61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72" y="1900029"/>
            <a:ext cx="4787052" cy="5774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86853951-3BDD-3A0C-32A7-623F22C44AC5}"/>
                  </a:ext>
                </a:extLst>
              </p:cNvPr>
              <p:cNvSpPr txBox="1"/>
              <p:nvPr/>
            </p:nvSpPr>
            <p:spPr>
              <a:xfrm>
                <a:off x="2560320" y="1423958"/>
                <a:ext cx="1071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86853951-3BDD-3A0C-32A7-623F22C44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1423958"/>
                <a:ext cx="1071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66435385-0068-D589-2F21-1833F52E71D4}"/>
                  </a:ext>
                </a:extLst>
              </p14:cNvPr>
              <p14:cNvContentPartPr/>
              <p14:nvPr/>
            </p14:nvContentPartPr>
            <p14:xfrm>
              <a:off x="3611664" y="1858896"/>
              <a:ext cx="139320" cy="10440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66435385-0068-D589-2F21-1833F52E71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3024" y="1849896"/>
                <a:ext cx="156960" cy="1220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Billede 12">
            <a:extLst>
              <a:ext uri="{FF2B5EF4-FFF2-40B4-BE49-F238E27FC236}">
                <a16:creationId xmlns:a16="http://schemas.microsoft.com/office/drawing/2014/main" id="{B9C0AEEF-9117-F2B7-F929-87A2141EC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194" y="2518588"/>
            <a:ext cx="5528764" cy="691095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00A61D63-CF28-7F3A-9237-8280C2DFB678}"/>
              </a:ext>
            </a:extLst>
          </p:cNvPr>
          <p:cNvSpPr txBox="1"/>
          <p:nvPr/>
        </p:nvSpPr>
        <p:spPr>
          <a:xfrm>
            <a:off x="69952" y="2602525"/>
            <a:ext cx="333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Variansen</a:t>
            </a:r>
            <a:r>
              <a:rPr lang="en-US" sz="2800" dirty="0"/>
              <a:t> finds med</a:t>
            </a:r>
            <a:endParaRPr lang="da-DK" sz="2800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69940651-1A08-36A8-DED8-2F4BAD5B1556}"/>
              </a:ext>
            </a:extLst>
          </p:cNvPr>
          <p:cNvSpPr txBox="1"/>
          <p:nvPr/>
        </p:nvSpPr>
        <p:spPr>
          <a:xfrm>
            <a:off x="9070430" y="2703655"/>
            <a:ext cx="275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Eller </a:t>
            </a:r>
            <a:r>
              <a:rPr lang="en-US" sz="2800" dirty="0" err="1"/>
              <a:t>favstats</a:t>
            </a:r>
            <a:r>
              <a:rPr lang="en-US" sz="2800" dirty="0"/>
              <a:t>()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da-DK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0659461-132D-4880-3278-EE0D4242828A}"/>
                  </a:ext>
                </a:extLst>
              </p:cNvPr>
              <p:cNvSpPr txBox="1"/>
              <p:nvPr/>
            </p:nvSpPr>
            <p:spPr>
              <a:xfrm>
                <a:off x="3402146" y="3455523"/>
                <a:ext cx="5279587" cy="417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𝑎𝑢𝑡𝑢𝑚𝑛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=0.2532494→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𝑎𝑢𝑡𝑢𝑚𝑛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0.2532494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0659461-132D-4880-3278-EE0D424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46" y="3455523"/>
                <a:ext cx="5279587" cy="417871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A3331F59-1D6F-4421-F1DC-9A753BFBAFC2}"/>
                  </a:ext>
                </a:extLst>
              </p:cNvPr>
              <p:cNvSpPr txBox="1"/>
              <p:nvPr/>
            </p:nvSpPr>
            <p:spPr>
              <a:xfrm>
                <a:off x="3518395" y="3908386"/>
                <a:ext cx="5047087" cy="449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𝑠𝑝𝑟𝑖𝑛𝑔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=0.27729629→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𝑠𝑝𝑟𝑖𝑛𝑔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0.2772962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A3331F59-1D6F-4421-F1DC-9A753BFB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395" y="3908386"/>
                <a:ext cx="5047087" cy="449482"/>
              </a:xfrm>
              <a:prstGeom prst="rect">
                <a:avLst/>
              </a:prstGeom>
              <a:blipFill>
                <a:blip r:embed="rId10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Billede 21">
            <a:extLst>
              <a:ext uri="{FF2B5EF4-FFF2-40B4-BE49-F238E27FC236}">
                <a16:creationId xmlns:a16="http://schemas.microsoft.com/office/drawing/2014/main" id="{4B334B07-A30D-83CA-BF7E-A89C5F21A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8946" y="4395155"/>
            <a:ext cx="3734321" cy="1771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EAFF931-E6B3-61A0-62F8-1A548F72230D}"/>
                  </a:ext>
                </a:extLst>
              </p:cNvPr>
              <p:cNvSpPr txBox="1"/>
              <p:nvPr/>
            </p:nvSpPr>
            <p:spPr>
              <a:xfrm>
                <a:off x="3868946" y="6204339"/>
                <a:ext cx="30278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=0.8340825</m:t>
                      </m:r>
                    </m:oMath>
                  </m:oMathPara>
                </a14:m>
                <a:endParaRPr lang="da-DK" sz="2800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EAFF931-E6B3-61A0-62F8-1A548F722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46" y="6204339"/>
                <a:ext cx="30278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55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F89C94DA-FE9C-AC58-1D54-2628D1588B77}"/>
              </a:ext>
            </a:extLst>
          </p:cNvPr>
          <p:cNvSpPr txBox="1"/>
          <p:nvPr/>
        </p:nvSpPr>
        <p:spPr>
          <a:xfrm>
            <a:off x="1426464" y="173736"/>
            <a:ext cx="917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Hvad</a:t>
            </a:r>
            <a:r>
              <a:rPr lang="en-US" sz="2800" dirty="0"/>
              <a:t> er probability for at </a:t>
            </a:r>
            <a:r>
              <a:rPr lang="en-US" sz="2800" dirty="0" err="1"/>
              <a:t>rejecte</a:t>
            </a:r>
            <a:r>
              <a:rPr lang="en-US" sz="2800" dirty="0"/>
              <a:t> 1 null hypotheses </a:t>
            </a:r>
            <a:r>
              <a:rPr lang="en-US" sz="2800" dirty="0" err="1"/>
              <a:t>forkert</a:t>
            </a:r>
            <a:r>
              <a:rPr lang="en-US" sz="2800" dirty="0"/>
              <a:t>?</a:t>
            </a:r>
            <a:endParaRPr lang="da-DK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C978EAB8-2022-4BEB-571E-4FA856A47D2A}"/>
                  </a:ext>
                </a:extLst>
              </p:cNvPr>
              <p:cNvSpPr txBox="1"/>
              <p:nvPr/>
            </p:nvSpPr>
            <p:spPr>
              <a:xfrm>
                <a:off x="1524428" y="960120"/>
                <a:ext cx="91431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600" dirty="0"/>
                  <a:t> testes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da-DK" sz="3600" dirty="0"/>
                  <a:t> -&gt; 5% /  </a:t>
                </a:r>
                <a:r>
                  <a:rPr lang="da-DK" sz="3600" dirty="0" err="1"/>
                  <a:t>null</a:t>
                </a:r>
                <a:r>
                  <a:rPr lang="da-DK" sz="3600" dirty="0"/>
                  <a:t> </a:t>
                </a:r>
                <a:r>
                  <a:rPr lang="da-DK" sz="3600" dirty="0" err="1"/>
                  <a:t>hypotheses</a:t>
                </a:r>
                <a:endParaRPr lang="da-DK" sz="3600" dirty="0"/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C978EAB8-2022-4BEB-571E-4FA856A4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28" y="960120"/>
                <a:ext cx="9143144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6C5886D6-C1A5-D8AA-C6D7-A35BFDC14644}"/>
              </a:ext>
            </a:extLst>
          </p:cNvPr>
          <p:cNvSpPr txBox="1"/>
          <p:nvPr/>
        </p:nvSpPr>
        <p:spPr>
          <a:xfrm>
            <a:off x="591567" y="1790444"/>
            <a:ext cx="1062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 </a:t>
            </a:r>
            <a:r>
              <a:rPr lang="en-US" sz="2000" dirty="0" err="1"/>
              <a:t>har</a:t>
            </a:r>
            <a:r>
              <a:rPr lang="en-US" sz="2000" dirty="0"/>
              <a:t> 6 events/</a:t>
            </a:r>
            <a:r>
              <a:rPr lang="en-US" sz="2000" dirty="0" err="1"/>
              <a:t>sammenligner</a:t>
            </a:r>
            <a:r>
              <a:rPr lang="en-US" sz="2000" dirty="0"/>
              <a:t>, </a:t>
            </a:r>
            <a:r>
              <a:rPr lang="en-US" sz="2000" dirty="0" err="1"/>
              <a:t>så</a:t>
            </a:r>
            <a:r>
              <a:rPr lang="en-US" sz="2000" dirty="0"/>
              <a:t> vi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bruge</a:t>
            </a:r>
            <a:r>
              <a:rPr lang="en-US" sz="2000" dirty="0"/>
              <a:t> </a:t>
            </a:r>
            <a:r>
              <a:rPr lang="en-US" sz="2000" dirty="0" err="1"/>
              <a:t>flg</a:t>
            </a:r>
            <a:r>
              <a:rPr lang="en-US" sz="2000" dirty="0"/>
              <a:t> probability for at </a:t>
            </a:r>
            <a:r>
              <a:rPr lang="en-US" sz="2000" dirty="0" err="1"/>
              <a:t>rejecte</a:t>
            </a:r>
            <a:r>
              <a:rPr lang="en-US" sz="2000" dirty="0"/>
              <a:t> </a:t>
            </a:r>
            <a:r>
              <a:rPr lang="en-US" sz="2000" dirty="0" err="1"/>
              <a:t>forkert</a:t>
            </a:r>
            <a:r>
              <a:rPr lang="en-US" sz="2000" dirty="0"/>
              <a:t> </a:t>
            </a:r>
            <a:r>
              <a:rPr lang="en-US" sz="2000" dirty="0" err="1"/>
              <a:t>mindst</a:t>
            </a:r>
            <a:r>
              <a:rPr lang="en-US" sz="2000" dirty="0"/>
              <a:t> 1 gang.</a:t>
            </a:r>
            <a:endParaRPr lang="da-DK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D0F052B-550F-7761-3969-BAF5235D0D1D}"/>
                  </a:ext>
                </a:extLst>
              </p:cNvPr>
              <p:cNvSpPr txBox="1"/>
              <p:nvPr/>
            </p:nvSpPr>
            <p:spPr>
              <a:xfrm>
                <a:off x="2246335" y="2699939"/>
                <a:ext cx="66456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𝑚𝑖𝑛𝑑𝑠𝑡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𝑓𝑒𝑗𝑙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0.05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da-DK" sz="3200" dirty="0"/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D0F052B-550F-7761-3969-BAF5235D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35" y="2699939"/>
                <a:ext cx="66456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e 16">
            <a:extLst>
              <a:ext uri="{FF2B5EF4-FFF2-40B4-BE49-F238E27FC236}">
                <a16:creationId xmlns:a16="http://schemas.microsoft.com/office/drawing/2014/main" id="{90F79B89-56D2-90A9-D8E4-EC6F710AE084}"/>
              </a:ext>
            </a:extLst>
          </p:cNvPr>
          <p:cNvGrpSpPr/>
          <p:nvPr/>
        </p:nvGrpSpPr>
        <p:grpSpPr>
          <a:xfrm>
            <a:off x="8759664" y="2597616"/>
            <a:ext cx="453960" cy="249120"/>
            <a:chOff x="8759664" y="2597616"/>
            <a:chExt cx="45396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290C6501-E7E1-CD1C-9C5B-4A3CB8AC53D5}"/>
                    </a:ext>
                  </a:extLst>
                </p14:cNvPr>
                <p14:cNvContentPartPr/>
                <p14:nvPr/>
              </p14:nvContentPartPr>
              <p14:xfrm>
                <a:off x="8759664" y="2602296"/>
                <a:ext cx="453960" cy="20520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290C6501-E7E1-CD1C-9C5B-4A3CB8AC53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51024" y="2593296"/>
                  <a:ext cx="471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E4F72CEB-811F-3E59-4136-726451248AF3}"/>
                    </a:ext>
                  </a:extLst>
                </p14:cNvPr>
                <p14:cNvContentPartPr/>
                <p14:nvPr/>
              </p14:nvContentPartPr>
              <p14:xfrm>
                <a:off x="8759664" y="2597616"/>
                <a:ext cx="109080" cy="19152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E4F72CEB-811F-3E59-4136-726451248A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51024" y="2588616"/>
                  <a:ext cx="126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139DBBC3-885F-F3D4-5724-6911C66C1918}"/>
                    </a:ext>
                  </a:extLst>
                </p14:cNvPr>
                <p14:cNvContentPartPr/>
                <p14:nvPr/>
              </p14:nvContentPartPr>
              <p14:xfrm>
                <a:off x="8796384" y="2816136"/>
                <a:ext cx="188640" cy="3060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139DBBC3-885F-F3D4-5724-6911C66C19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7384" y="2807496"/>
                  <a:ext cx="20628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393DDE4B-1CDA-82C2-3BE1-BC07676D5ED5}"/>
                  </a:ext>
                </a:extLst>
              </p14:cNvPr>
              <p14:cNvContentPartPr/>
              <p14:nvPr/>
            </p14:nvContentPartPr>
            <p14:xfrm>
              <a:off x="3072384" y="1938456"/>
              <a:ext cx="360" cy="36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393DDE4B-1CDA-82C2-3BE1-BC07676D5E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3384" y="192945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kstfelt 18">
            <a:extLst>
              <a:ext uri="{FF2B5EF4-FFF2-40B4-BE49-F238E27FC236}">
                <a16:creationId xmlns:a16="http://schemas.microsoft.com/office/drawing/2014/main" id="{AC7648FA-69C8-091F-F724-BE0E28CCFCF2}"/>
              </a:ext>
            </a:extLst>
          </p:cNvPr>
          <p:cNvSpPr txBox="1"/>
          <p:nvPr/>
        </p:nvSpPr>
        <p:spPr>
          <a:xfrm>
            <a:off x="8664984" y="2220918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Antal </a:t>
            </a:r>
            <a:r>
              <a:rPr lang="en-US" dirty="0" err="1"/>
              <a:t>sammenligner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7FBC7928-BE7C-E288-44C3-AC13FB0283C5}"/>
                  </a:ext>
                </a:extLst>
              </p:cNvPr>
              <p:cNvSpPr txBox="1"/>
              <p:nvPr/>
            </p:nvSpPr>
            <p:spPr>
              <a:xfrm>
                <a:off x="2246335" y="4076821"/>
                <a:ext cx="7230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𝑚𝑖𝑛𝑑𝑠𝑡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𝑓𝑒𝑗𝑙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1−0.05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=26.5%</m:t>
                      </m:r>
                    </m:oMath>
                  </m:oMathPara>
                </a14:m>
                <a:endParaRPr lang="da-DK" sz="2800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7FBC7928-BE7C-E288-44C3-AC13FB02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35" y="4076821"/>
                <a:ext cx="723018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4B2ADD82-C788-A2BB-E165-0C3DABC884EB}"/>
                  </a:ext>
                </a:extLst>
              </p:cNvPr>
              <p:cNvSpPr txBox="1"/>
              <p:nvPr/>
            </p:nvSpPr>
            <p:spPr>
              <a:xfrm>
                <a:off x="2246335" y="3549600"/>
                <a:ext cx="7727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26.5% for at </a:t>
                </a:r>
                <a:r>
                  <a:rPr lang="en-US" sz="2400" dirty="0" err="1"/>
                  <a:t>rejecte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a-DK" sz="2400" dirty="0"/>
                  <a:t> mens den er sand, mindst 1 gang.</a:t>
                </a:r>
              </a:p>
            </p:txBody>
          </p:sp>
        </mc:Choice>
        <mc:Fallback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4B2ADD82-C788-A2BB-E165-0C3DABC8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35" y="3549600"/>
                <a:ext cx="7727628" cy="461665"/>
              </a:xfrm>
              <a:prstGeom prst="rect">
                <a:avLst/>
              </a:prstGeom>
              <a:blipFill>
                <a:blip r:embed="rId13"/>
                <a:stretch>
                  <a:fillRect l="-1183" t="-10526" r="-315" b="-289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5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1DEAA62-88EB-A308-C36E-9820353A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00" y="226098"/>
            <a:ext cx="8804132" cy="45055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3FC4A1D-647A-773B-88AB-94DAE8C8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858" y="1112461"/>
            <a:ext cx="5820587" cy="35723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4B5332AC-CD3D-6B88-2BA6-A76C2DBD8085}"/>
                  </a:ext>
                </a:extLst>
              </p14:cNvPr>
              <p14:cNvContentPartPr/>
              <p14:nvPr/>
            </p14:nvContentPartPr>
            <p14:xfrm>
              <a:off x="7817904" y="3501936"/>
              <a:ext cx="9360" cy="26568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4B5332AC-CD3D-6B88-2BA6-A76C2DBD8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8904" y="3492936"/>
                <a:ext cx="2700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5FA1DA2E-FB7F-6429-0588-579CF9CEEB6E}"/>
              </a:ext>
            </a:extLst>
          </p:cNvPr>
          <p:cNvSpPr txBox="1"/>
          <p:nvPr/>
        </p:nvSpPr>
        <p:spPr>
          <a:xfrm>
            <a:off x="7827264" y="3450110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Mindste</a:t>
            </a:r>
            <a:r>
              <a:rPr lang="en-US" dirty="0"/>
              <a:t> </a:t>
            </a:r>
            <a:r>
              <a:rPr lang="en-US" dirty="0" err="1"/>
              <a:t>forskel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AD4B0CF0-2CEE-51B7-BD32-5A5DF7557861}"/>
                  </a:ext>
                </a:extLst>
              </p14:cNvPr>
              <p14:cNvContentPartPr/>
              <p14:nvPr/>
            </p14:nvContentPartPr>
            <p14:xfrm>
              <a:off x="7826904" y="3858336"/>
              <a:ext cx="720" cy="723240"/>
            </p14:xfrm>
          </p:contentPart>
        </mc:Choice>
        <mc:Fallback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AD4B0CF0-2CEE-51B7-BD32-5A5DF75578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0904" y="3840336"/>
                <a:ext cx="72000" cy="7588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kstfelt 17">
            <a:extLst>
              <a:ext uri="{FF2B5EF4-FFF2-40B4-BE49-F238E27FC236}">
                <a16:creationId xmlns:a16="http://schemas.microsoft.com/office/drawing/2014/main" id="{655F2D7D-4CE5-9B3C-BF72-CD0544849886}"/>
              </a:ext>
            </a:extLst>
          </p:cNvPr>
          <p:cNvSpPr txBox="1"/>
          <p:nvPr/>
        </p:nvSpPr>
        <p:spPr>
          <a:xfrm>
            <a:off x="7871442" y="4035290"/>
            <a:ext cx="161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forskel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9" name="Håndskrift 18">
                <a:extLst>
                  <a:ext uri="{FF2B5EF4-FFF2-40B4-BE49-F238E27FC236}">
                    <a16:creationId xmlns:a16="http://schemas.microsoft.com/office/drawing/2014/main" id="{6A68DA9C-37E9-F7D0-59A9-E6928597503F}"/>
                  </a:ext>
                </a:extLst>
              </p14:cNvPr>
              <p14:cNvContentPartPr/>
              <p14:nvPr/>
            </p14:nvContentPartPr>
            <p14:xfrm>
              <a:off x="3513384" y="4643136"/>
              <a:ext cx="1081440" cy="122040"/>
            </p14:xfrm>
          </p:contentPart>
        </mc:Choice>
        <mc:Fallback>
          <p:pic>
            <p:nvPicPr>
              <p:cNvPr id="19" name="Håndskrift 18">
                <a:extLst>
                  <a:ext uri="{FF2B5EF4-FFF2-40B4-BE49-F238E27FC236}">
                    <a16:creationId xmlns:a16="http://schemas.microsoft.com/office/drawing/2014/main" id="{6A68DA9C-37E9-F7D0-59A9-E692859750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5384" y="4625496"/>
                <a:ext cx="111708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6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2FC1733A-FA23-694F-88F4-74EF5DCC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138450"/>
            <a:ext cx="6935168" cy="619211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69CC1C00-2B03-D43A-79E0-96527C6B18C9}"/>
              </a:ext>
            </a:extLst>
          </p:cNvPr>
          <p:cNvSpPr txBox="1"/>
          <p:nvPr/>
        </p:nvSpPr>
        <p:spPr>
          <a:xfrm>
            <a:off x="502920" y="106070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Spring-autumn </a:t>
            </a:r>
            <a:r>
              <a:rPr lang="en-US" dirty="0" err="1"/>
              <a:t>intervallet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Tukey er</a:t>
            </a:r>
            <a:endParaRPr lang="da-DK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C02D2B97-F764-B3EB-EE4A-650DD473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" y="1365053"/>
            <a:ext cx="4864767" cy="2996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91E28247-A9E6-B47A-3458-D747D2EF8D44}"/>
                  </a:ext>
                </a:extLst>
              </p14:cNvPr>
              <p14:cNvContentPartPr/>
              <p14:nvPr/>
            </p14:nvContentPartPr>
            <p14:xfrm>
              <a:off x="1946103" y="3147300"/>
              <a:ext cx="2469240" cy="563400"/>
            </p14:xfrm>
          </p:contentPart>
        </mc:Choice>
        <mc:Fallback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91E28247-A9E6-B47A-3458-D747D2EF8D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7463" y="3138300"/>
                <a:ext cx="24868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3083AFD1-61FF-7467-93F8-36E9086F36C5}"/>
                  </a:ext>
                </a:extLst>
              </p14:cNvPr>
              <p14:cNvContentPartPr/>
              <p14:nvPr/>
            </p14:nvContentPartPr>
            <p14:xfrm>
              <a:off x="8021650" y="1893507"/>
              <a:ext cx="360" cy="36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3083AFD1-61FF-7467-93F8-36E9086F36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2650" y="18848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Billede 15">
            <a:extLst>
              <a:ext uri="{FF2B5EF4-FFF2-40B4-BE49-F238E27FC236}">
                <a16:creationId xmlns:a16="http://schemas.microsoft.com/office/drawing/2014/main" id="{21A9A431-72BA-7D6A-7ABD-792A19B19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472" y="1575262"/>
            <a:ext cx="5830554" cy="553452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8966AE48-E35A-7583-D2EC-7B167859F94D}"/>
              </a:ext>
            </a:extLst>
          </p:cNvPr>
          <p:cNvSpPr txBox="1"/>
          <p:nvPr/>
        </p:nvSpPr>
        <p:spPr>
          <a:xfrm>
            <a:off x="8058610" y="1365053"/>
            <a:ext cx="11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Aflæst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..</a:t>
            </a:r>
            <a:endParaRPr lang="da-DK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09F776C7-71ED-D808-798B-B8DD8D5FF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1908" y="3147300"/>
            <a:ext cx="4897238" cy="281700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92EEC161-A717-2EF0-91D7-2C317E5483B0}"/>
              </a:ext>
            </a:extLst>
          </p:cNvPr>
          <p:cNvSpPr txBox="1"/>
          <p:nvPr/>
        </p:nvSpPr>
        <p:spPr>
          <a:xfrm>
            <a:off x="6623153" y="2540245"/>
            <a:ext cx="374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Intervallet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Part 1, EX3 er</a:t>
            </a:r>
            <a:endParaRPr lang="da-DK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B93D1B3E-7C09-1D75-D346-DAA56C7FAA88}"/>
                  </a:ext>
                </a:extLst>
              </p14:cNvPr>
              <p14:cNvContentPartPr/>
              <p14:nvPr/>
            </p14:nvContentPartPr>
            <p14:xfrm>
              <a:off x="4407264" y="1748736"/>
              <a:ext cx="1044720" cy="1360440"/>
            </p14:xfrm>
          </p:contentPart>
        </mc:Choice>
        <mc:Fallback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B93D1B3E-7C09-1D75-D346-DAA56C7FAA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8264" y="1739736"/>
                <a:ext cx="1062360" cy="13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6346DA73-2D7C-CA35-D9D8-A7049EB2D74B}"/>
                  </a:ext>
                </a:extLst>
              </p14:cNvPr>
              <p14:cNvContentPartPr/>
              <p14:nvPr/>
            </p14:nvContentPartPr>
            <p14:xfrm>
              <a:off x="5613984" y="2706696"/>
              <a:ext cx="360" cy="360"/>
            </p14:xfrm>
          </p:contentPart>
        </mc:Choice>
        <mc:Fallback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6346DA73-2D7C-CA35-D9D8-A7049EB2D7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5344" y="26976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DD2793D5-D401-83D6-151D-322EA75BF940}"/>
                  </a:ext>
                </a:extLst>
              </p:cNvPr>
              <p:cNvSpPr txBox="1"/>
              <p:nvPr/>
            </p:nvSpPr>
            <p:spPr>
              <a:xfrm>
                <a:off x="5447638" y="3651164"/>
                <a:ext cx="61160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dirty="0"/>
                  <a:t>Tukey laver et </a:t>
                </a:r>
                <a:r>
                  <a:rPr lang="en-US" dirty="0" err="1"/>
                  <a:t>større</a:t>
                </a:r>
                <a:r>
                  <a:rPr lang="en-US" dirty="0"/>
                  <a:t> confidence interval,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dirty="0"/>
                  <a:t> </a:t>
                </a:r>
                <a:r>
                  <a:rPr lang="en-US" dirty="0" err="1"/>
                  <a:t>mindre</a:t>
                </a:r>
                <a:r>
                  <a:rPr lang="en-US" dirty="0"/>
                  <a:t> </a:t>
                </a:r>
                <a:r>
                  <a:rPr lang="en-US" dirty="0" err="1"/>
                  <a:t>sandsynlighed</a:t>
                </a:r>
                <a:r>
                  <a:rPr lang="en-US" dirty="0"/>
                  <a:t> for </a:t>
                </a:r>
                <a:r>
                  <a:rPr lang="en-US" dirty="0" err="1"/>
                  <a:t>fejl</a:t>
                </a:r>
                <a:r>
                  <a:rPr lang="en-US" dirty="0"/>
                  <a:t> </a:t>
                </a:r>
                <a:r>
                  <a:rPr lang="en-US" dirty="0" err="1"/>
                  <a:t>når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vurderes</a:t>
                </a:r>
                <a:r>
                  <a:rPr lang="en-US" dirty="0"/>
                  <a:t> </a:t>
                </a:r>
                <a:r>
                  <a:rPr lang="en-US" dirty="0" err="1"/>
                  <a:t>individuelt</a:t>
                </a:r>
                <a:r>
                  <a:rPr lang="en-US" dirty="0"/>
                  <a:t>.</a:t>
                </a:r>
                <a:endParaRPr lang="da-DK" dirty="0"/>
              </a:p>
            </p:txBody>
          </p:sp>
        </mc:Choice>
        <mc:Fallback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DD2793D5-D401-83D6-151D-322EA75BF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38" y="3651164"/>
                <a:ext cx="6116098" cy="646331"/>
              </a:xfrm>
              <a:prstGeom prst="rect">
                <a:avLst/>
              </a:prstGeom>
              <a:blipFill>
                <a:blip r:embed="rId13"/>
                <a:stretch>
                  <a:fillRect l="-698" t="-4717" r="-100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3F59176-246E-85B8-E761-F41B85655E04}"/>
                  </a:ext>
                </a:extLst>
              </p:cNvPr>
              <p:cNvSpPr txBox="1"/>
              <p:nvPr/>
            </p:nvSpPr>
            <p:spPr>
              <a:xfrm>
                <a:off x="4820618" y="109728"/>
                <a:ext cx="25507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da-DK" sz="4800" dirty="0"/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3F59176-246E-85B8-E761-F41B85655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18" y="109728"/>
                <a:ext cx="255076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8CC3E6E4-2165-CD80-1EFF-3A98593D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19" y="1063348"/>
            <a:ext cx="7112361" cy="8309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558FE9C9-5BD8-1FD9-023B-39AD128E8AB4}"/>
                  </a:ext>
                </a:extLst>
              </p14:cNvPr>
              <p14:cNvContentPartPr/>
              <p14:nvPr/>
            </p14:nvContentPartPr>
            <p14:xfrm>
              <a:off x="5586624" y="1974816"/>
              <a:ext cx="2724120" cy="11016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558FE9C9-5BD8-1FD9-023B-39AD128E8A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984" y="1966176"/>
                <a:ext cx="27417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4BE4DDEE-14DA-8A87-90E8-96D3416CDB14}"/>
                  </a:ext>
                </a:extLst>
              </p14:cNvPr>
              <p14:cNvContentPartPr/>
              <p14:nvPr/>
            </p14:nvContentPartPr>
            <p14:xfrm>
              <a:off x="5047344" y="1993176"/>
              <a:ext cx="632880" cy="39384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4BE4DDEE-14DA-8A87-90E8-96D3416CDB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8344" y="1984176"/>
                <a:ext cx="650520" cy="411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AE9E6FC0-741E-7751-8ACC-76B00BB425BE}"/>
              </a:ext>
            </a:extLst>
          </p:cNvPr>
          <p:cNvSpPr txBox="1"/>
          <p:nvPr/>
        </p:nvSpPr>
        <p:spPr>
          <a:xfrm>
            <a:off x="4366591" y="2387016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det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933011F3-BD2E-DD65-A829-B3EF72D80834}"/>
                  </a:ext>
                </a:extLst>
              </p:cNvPr>
              <p:cNvSpPr txBox="1"/>
              <p:nvPr/>
            </p:nvSpPr>
            <p:spPr>
              <a:xfrm>
                <a:off x="3380166" y="2905780"/>
                <a:ext cx="3200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da-DK" sz="2800" dirty="0"/>
                  <a:t> har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a-DK" sz="2800" dirty="0"/>
              </a:p>
            </p:txBody>
          </p:sp>
        </mc:Choice>
        <mc:Fallback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933011F3-BD2E-DD65-A829-B3EF72D8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66" y="2905780"/>
                <a:ext cx="3200813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EAD4AD4C-5D1F-B93D-1388-AD94D9D6DF67}"/>
              </a:ext>
            </a:extLst>
          </p:cNvPr>
          <p:cNvSpPr txBox="1"/>
          <p:nvPr/>
        </p:nvSpPr>
        <p:spPr>
          <a:xfrm>
            <a:off x="3025319" y="3577152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for autumn </a:t>
            </a:r>
            <a:r>
              <a:rPr lang="en-US" dirty="0" err="1"/>
              <a:t>og</a:t>
            </a:r>
            <a:r>
              <a:rPr lang="en-US" dirty="0"/>
              <a:t> spring er n = 19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29962307-C90E-6830-93AD-8AD7B9E51F3A}"/>
                  </a:ext>
                </a:extLst>
              </p:cNvPr>
              <p:cNvSpPr txBox="1"/>
              <p:nvPr/>
            </p:nvSpPr>
            <p:spPr>
              <a:xfrm>
                <a:off x="4308367" y="4063858"/>
                <a:ext cx="105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29962307-C90E-6830-93AD-8AD7B9E51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67" y="4063858"/>
                <a:ext cx="105541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kstfelt 18">
            <a:extLst>
              <a:ext uri="{FF2B5EF4-FFF2-40B4-BE49-F238E27FC236}">
                <a16:creationId xmlns:a16="http://schemas.microsoft.com/office/drawing/2014/main" id="{480E736D-BF86-1132-09C9-A167FDF02A11}"/>
              </a:ext>
            </a:extLst>
          </p:cNvPr>
          <p:cNvSpPr txBox="1"/>
          <p:nvPr/>
        </p:nvSpPr>
        <p:spPr>
          <a:xfrm>
            <a:off x="4410762" y="4551844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pdist</a:t>
            </a:r>
            <a:r>
              <a:rPr lang="en-US" dirty="0"/>
              <a:t>() 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319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>
            <a:extLst>
              <a:ext uri="{FF2B5EF4-FFF2-40B4-BE49-F238E27FC236}">
                <a16:creationId xmlns:a16="http://schemas.microsoft.com/office/drawing/2014/main" id="{D21492A7-A4C4-92E3-E612-25E39013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70" y="1325736"/>
            <a:ext cx="7868748" cy="54966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F8E6DC64-3D45-596A-0D1B-AA0AC9423BEB}"/>
                  </a:ext>
                </a:extLst>
              </p:cNvPr>
              <p:cNvSpPr txBox="1"/>
              <p:nvPr/>
            </p:nvSpPr>
            <p:spPr>
              <a:xfrm>
                <a:off x="73152" y="948309"/>
                <a:ext cx="5869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&lt;0.8340825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=0.352</m:t>
                      </m:r>
                    </m:oMath>
                  </m:oMathPara>
                </a14:m>
                <a:endParaRPr lang="da-DK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F8E6DC64-3D45-596A-0D1B-AA0AC942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" y="948309"/>
                <a:ext cx="586974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5E403463-9077-0A93-0488-9D6D81A99FB5}"/>
                  </a:ext>
                </a:extLst>
              </p:cNvPr>
              <p:cNvSpPr txBox="1"/>
              <p:nvPr/>
            </p:nvSpPr>
            <p:spPr>
              <a:xfrm>
                <a:off x="6086603" y="1917347"/>
                <a:ext cx="5869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&gt;0.8340825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=0.648</m:t>
                      </m:r>
                    </m:oMath>
                  </m:oMathPara>
                </a14:m>
                <a:endParaRPr lang="da-DK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5E403463-9077-0A93-0488-9D6D81A9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03" y="1917347"/>
                <a:ext cx="5869748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B8BE8665-F21C-8EA0-1220-2DD9A83E8EA5}"/>
                  </a:ext>
                </a:extLst>
              </p14:cNvPr>
              <p14:cNvContentPartPr/>
              <p14:nvPr/>
            </p14:nvContentPartPr>
            <p14:xfrm>
              <a:off x="4282344" y="1325736"/>
              <a:ext cx="801720" cy="201384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B8BE8665-F21C-8EA0-1220-2DD9A83E8E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3704" y="1316736"/>
                <a:ext cx="819360" cy="20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70C97F81-C532-13A9-6150-C95CA2657A5B}"/>
                  </a:ext>
                </a:extLst>
              </p14:cNvPr>
              <p14:cNvContentPartPr/>
              <p14:nvPr/>
            </p14:nvContentPartPr>
            <p14:xfrm>
              <a:off x="6629184" y="2450376"/>
              <a:ext cx="2169720" cy="184860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70C97F81-C532-13A9-6150-C95CA2657A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0544" y="2441736"/>
                <a:ext cx="2187360" cy="18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03451DB-A593-F601-D7D3-C8BFF2DE6DE1}"/>
                  </a:ext>
                </a:extLst>
              </p:cNvPr>
              <p:cNvSpPr txBox="1"/>
              <p:nvPr/>
            </p:nvSpPr>
            <p:spPr>
              <a:xfrm>
                <a:off x="384610" y="138966"/>
                <a:ext cx="30278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=0.8340825</m:t>
                      </m:r>
                    </m:oMath>
                  </m:oMathPara>
                </a14:m>
                <a:endParaRPr lang="da-DK" sz="2800" dirty="0"/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03451DB-A593-F601-D7D3-C8BFF2DE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0" y="138966"/>
                <a:ext cx="302781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26866EBF-09FB-8CC6-1869-8FCDB49D3339}"/>
                  </a:ext>
                </a:extLst>
              </p:cNvPr>
              <p:cNvSpPr txBox="1"/>
              <p:nvPr/>
            </p:nvSpPr>
            <p:spPr>
              <a:xfrm>
                <a:off x="7916" y="1917347"/>
                <a:ext cx="3546099" cy="755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𝑎𝑢𝑡𝑢𝑚𝑛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𝑠𝑝𝑟𝑖𝑛𝑔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𝑎𝑢𝑡𝑢𝑚𝑛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𝑠𝑝𝑟𝑖𝑛𝑔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=0.352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26866EBF-09FB-8CC6-1869-8FCDB49D3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" y="1917347"/>
                <a:ext cx="3546099" cy="7553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E514FF87-1DAD-9DA9-8571-5093E6E6C332}"/>
                  </a:ext>
                </a:extLst>
              </p:cNvPr>
              <p:cNvSpPr txBox="1"/>
              <p:nvPr/>
            </p:nvSpPr>
            <p:spPr>
              <a:xfrm>
                <a:off x="384610" y="3902209"/>
                <a:ext cx="20029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Godt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400" dirty="0"/>
                  <a:t> </a:t>
                </a:r>
                <a:r>
                  <a:rPr lang="da-DK" sz="2400" dirty="0">
                    <a:sym typeface="Wingdings" panose="05000000000000000000" pitchFamily="2" charset="2"/>
                  </a:rPr>
                  <a:t></a:t>
                </a:r>
                <a:endParaRPr lang="da-DK" sz="2400" dirty="0"/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E514FF87-1DAD-9DA9-8571-5093E6E6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0" y="3902209"/>
                <a:ext cx="2002921" cy="461665"/>
              </a:xfrm>
              <a:prstGeom prst="rect">
                <a:avLst/>
              </a:prstGeom>
              <a:blipFill>
                <a:blip r:embed="rId11"/>
                <a:stretch>
                  <a:fillRect l="-4559" t="-11842" r="-3647" b="-3026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103E340D-8583-936C-4267-69A0726A6DF3}"/>
                  </a:ext>
                </a:extLst>
              </p:cNvPr>
              <p:cNvSpPr txBox="1"/>
              <p:nvPr/>
            </p:nvSpPr>
            <p:spPr>
              <a:xfrm>
                <a:off x="113811" y="2909778"/>
                <a:ext cx="3334310" cy="755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𝑎𝑢𝑡𝑢𝑚𝑛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𝑠𝑝𝑟𝑖𝑛𝑔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𝑎𝑢𝑡𝑢𝑚𝑛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𝑠𝑝𝑟𝑖𝑛𝑔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103E340D-8583-936C-4267-69A0726A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1" y="2909778"/>
                <a:ext cx="3334310" cy="7553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C35AE3E0-CBB7-334F-7DCB-CB403689D9BE}"/>
                  </a:ext>
                </a:extLst>
              </p:cNvPr>
              <p:cNvSpPr txBox="1"/>
              <p:nvPr/>
            </p:nvSpPr>
            <p:spPr>
              <a:xfrm>
                <a:off x="8156228" y="5444057"/>
                <a:ext cx="12853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</m:oMath>
                  </m:oMathPara>
                </a14:m>
                <a:endParaRPr lang="da-DK" sz="3200" dirty="0"/>
              </a:p>
            </p:txBody>
          </p:sp>
        </mc:Choice>
        <mc:Fallback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C35AE3E0-CBB7-334F-7DCB-CB40368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28" y="5444057"/>
                <a:ext cx="1285352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542393F1-2D2F-74E6-4F7A-A4DE9BB5D48C}"/>
                  </a:ext>
                </a:extLst>
              </p:cNvPr>
              <p:cNvSpPr txBox="1"/>
              <p:nvPr/>
            </p:nvSpPr>
            <p:spPr>
              <a:xfrm>
                <a:off x="3914616" y="5382501"/>
                <a:ext cx="14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</m:oMath>
                  </m:oMathPara>
                </a14:m>
                <a:endParaRPr lang="da-DK" sz="3600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542393F1-2D2F-74E6-4F7A-A4DE9BB5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616" y="5382501"/>
                <a:ext cx="142692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17DD04F1-4ECE-050B-36FB-888125BA541E}"/>
                  </a:ext>
                </a:extLst>
              </p:cNvPr>
              <p:cNvSpPr txBox="1"/>
              <p:nvPr/>
            </p:nvSpPr>
            <p:spPr>
              <a:xfrm>
                <a:off x="9441580" y="5943600"/>
                <a:ext cx="1581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17DD04F1-4ECE-050B-36FB-888125BA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580" y="5943600"/>
                <a:ext cx="1581912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2F192697-C3C8-AB0F-3AD5-4C0E1D5E7506}"/>
                  </a:ext>
                </a:extLst>
              </p:cNvPr>
              <p:cNvSpPr txBox="1"/>
              <p:nvPr/>
            </p:nvSpPr>
            <p:spPr>
              <a:xfrm>
                <a:off x="3554015" y="6225575"/>
                <a:ext cx="1581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2F192697-C3C8-AB0F-3AD5-4C0E1D5E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15" y="6225575"/>
                <a:ext cx="158191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13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E8F1CC5A-3430-B7FD-CCD2-5395C862F04B}"/>
              </a:ext>
            </a:extLst>
          </p:cNvPr>
          <p:cNvSpPr txBox="1"/>
          <p:nvPr/>
        </p:nvSpPr>
        <p:spPr>
          <a:xfrm>
            <a:off x="3760681" y="137160"/>
            <a:ext cx="4670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Distributionen</a:t>
            </a:r>
            <a:r>
              <a:rPr lang="en-US" sz="2800" dirty="0"/>
              <a:t> er </a:t>
            </a:r>
            <a:r>
              <a:rPr lang="da-DK" sz="2800" dirty="0"/>
              <a:t>”</a:t>
            </a:r>
            <a:r>
              <a:rPr lang="da-DK" sz="2800" dirty="0" err="1"/>
              <a:t>two</a:t>
            </a:r>
            <a:r>
              <a:rPr lang="da-DK" sz="2800" dirty="0"/>
              <a:t> </a:t>
            </a:r>
            <a:r>
              <a:rPr lang="da-DK" sz="2800" dirty="0" err="1"/>
              <a:t>sided</a:t>
            </a:r>
            <a:r>
              <a:rPr lang="da-DK" sz="2800" dirty="0"/>
              <a:t>”</a:t>
            </a:r>
            <a:endParaRPr lang="en-US" sz="28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C299803-B8E4-4E54-0010-86F8B433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48" y="660380"/>
            <a:ext cx="7716327" cy="1057423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71D9C9DE-D24B-A168-0E63-EEBC0421F721}"/>
              </a:ext>
            </a:extLst>
          </p:cNvPr>
          <p:cNvSpPr txBox="1"/>
          <p:nvPr/>
        </p:nvSpPr>
        <p:spPr>
          <a:xfrm>
            <a:off x="3867150" y="1948635"/>
            <a:ext cx="2989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2x P-</a:t>
            </a:r>
            <a:r>
              <a:rPr lang="en-US" sz="3200" dirty="0" err="1"/>
              <a:t>værdi</a:t>
            </a:r>
            <a:r>
              <a:rPr lang="en-US" sz="3200" dirty="0"/>
              <a:t>!</a:t>
            </a:r>
            <a:endParaRPr lang="da-DK" sz="32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3F7EE35C-E2EC-9DC9-DD56-474B5542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24" y="2951099"/>
            <a:ext cx="2676662" cy="1741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3E4BC9BE-046E-B4B1-E4D3-AD4FC6808B49}"/>
                  </a:ext>
                </a:extLst>
              </p:cNvPr>
              <p:cNvSpPr txBox="1"/>
              <p:nvPr/>
            </p:nvSpPr>
            <p:spPr>
              <a:xfrm>
                <a:off x="3138748" y="4914519"/>
                <a:ext cx="41492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Stadig </a:t>
                </a:r>
                <a:r>
                  <a:rPr lang="en-US" sz="3600" dirty="0" err="1"/>
                  <a:t>godt</a:t>
                </a:r>
                <a:r>
                  <a:rPr lang="en-US" sz="36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600" dirty="0"/>
                  <a:t> </a:t>
                </a:r>
                <a:r>
                  <a:rPr lang="da-DK" sz="3600" dirty="0">
                    <a:sym typeface="Wingdings" panose="05000000000000000000" pitchFamily="2" charset="2"/>
                  </a:rPr>
                  <a:t></a:t>
                </a:r>
                <a:endParaRPr lang="da-DK" sz="3600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3E4BC9BE-046E-B4B1-E4D3-AD4FC680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748" y="4914519"/>
                <a:ext cx="4149213" cy="646331"/>
              </a:xfrm>
              <a:prstGeom prst="rect">
                <a:avLst/>
              </a:prstGeom>
              <a:blipFill>
                <a:blip r:embed="rId4"/>
                <a:stretch>
                  <a:fillRect l="-4552" t="-16981" r="-3377" b="-358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52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8F1604F-7ACB-D51A-E2AD-B559C9FD83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05456" y="219456"/>
                <a:ext cx="7181088" cy="68484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Vi finder de </a:t>
                </a:r>
                <a:r>
                  <a:rPr lang="en-US" dirty="0" err="1"/>
                  <a:t>kritiske</a:t>
                </a:r>
                <a:r>
                  <a:rPr lang="en-US" dirty="0"/>
                  <a:t> </a:t>
                </a:r>
                <a:r>
                  <a:rPr lang="en-US" dirty="0" err="1"/>
                  <a:t>værdier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8F1604F-7ACB-D51A-E2AD-B559C9FD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05456" y="219456"/>
                <a:ext cx="7181088" cy="684848"/>
              </a:xfrm>
              <a:blipFill>
                <a:blip r:embed="rId2"/>
                <a:stretch>
                  <a:fillRect l="-2971" t="-20536" b="-3660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281EC3A7-6DF1-B8DF-EFC1-F2CDF9CC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47" y="1428464"/>
            <a:ext cx="4904386" cy="521008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A1DE891-EF8F-B51A-12B8-7309BDE98FA6}"/>
              </a:ext>
            </a:extLst>
          </p:cNvPr>
          <p:cNvSpPr txBox="1"/>
          <p:nvPr/>
        </p:nvSpPr>
        <p:spPr>
          <a:xfrm>
            <a:off x="618947" y="904304"/>
            <a:ext cx="438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øvre</a:t>
            </a:r>
            <a:r>
              <a:rPr lang="en-US" sz="2400" dirty="0"/>
              <a:t> </a:t>
            </a:r>
            <a:r>
              <a:rPr lang="en-US" sz="2400" dirty="0" err="1"/>
              <a:t>siden</a:t>
            </a:r>
            <a:r>
              <a:rPr lang="en-US" sz="2400" dirty="0"/>
              <a:t> </a:t>
            </a:r>
            <a:r>
              <a:rPr lang="en-US" sz="2400" dirty="0" err="1"/>
              <a:t>bruger</a:t>
            </a:r>
            <a:r>
              <a:rPr lang="en-US" sz="2400" dirty="0"/>
              <a:t> vi </a:t>
            </a:r>
            <a:r>
              <a:rPr lang="en-US" sz="2400" dirty="0" err="1"/>
              <a:t>tabellen</a:t>
            </a:r>
            <a:endParaRPr lang="da-DK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C44C43FC-A54A-F867-689E-AFCAD5B76066}"/>
                  </a:ext>
                </a:extLst>
              </p14:cNvPr>
              <p14:cNvContentPartPr/>
              <p14:nvPr/>
            </p14:nvContentPartPr>
            <p14:xfrm>
              <a:off x="1928664" y="4113216"/>
              <a:ext cx="404640" cy="27684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C44C43FC-A54A-F867-689E-AFCAD5B760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9664" y="4104576"/>
                <a:ext cx="422280" cy="294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8251D2F9-53BE-7226-D9AB-E4660565F4AB}"/>
              </a:ext>
            </a:extLst>
          </p:cNvPr>
          <p:cNvSpPr txBox="1"/>
          <p:nvPr/>
        </p:nvSpPr>
        <p:spPr>
          <a:xfrm>
            <a:off x="6176828" y="935551"/>
            <a:ext cx="5098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nedre</a:t>
            </a:r>
            <a:r>
              <a:rPr lang="en-US" sz="2400" dirty="0"/>
              <a:t> </a:t>
            </a:r>
            <a:r>
              <a:rPr lang="en-US" sz="2400" dirty="0" err="1"/>
              <a:t>grænse</a:t>
            </a:r>
            <a:r>
              <a:rPr lang="en-US" sz="2400" dirty="0"/>
              <a:t> </a:t>
            </a:r>
            <a:r>
              <a:rPr lang="en-US" sz="2400" dirty="0" err="1"/>
              <a:t>har</a:t>
            </a:r>
            <a:r>
              <a:rPr lang="en-US" sz="2400" dirty="0"/>
              <a:t> vi </a:t>
            </a:r>
            <a:r>
              <a:rPr lang="en-US" sz="2400" dirty="0" err="1"/>
              <a:t>flg</a:t>
            </a:r>
            <a:r>
              <a:rPr lang="en-US" sz="2400" dirty="0"/>
              <a:t>. Fra </a:t>
            </a:r>
            <a:r>
              <a:rPr lang="en-US" sz="2400" dirty="0" err="1"/>
              <a:t>bogen</a:t>
            </a:r>
            <a:endParaRPr lang="da-DK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6C48F21D-A76C-7AF2-E473-6F23547D2A8C}"/>
                  </a:ext>
                </a:extLst>
              </p:cNvPr>
              <p:cNvSpPr txBox="1"/>
              <p:nvPr/>
            </p:nvSpPr>
            <p:spPr>
              <a:xfrm>
                <a:off x="5861304" y="1792224"/>
                <a:ext cx="5315366" cy="85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2.27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=0.441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6C48F21D-A76C-7AF2-E473-6F23547D2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304" y="1792224"/>
                <a:ext cx="5315366" cy="8517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9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9FFD489D-77DA-4F8D-0C3E-8AE53FBE16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 er ikke i kritiske 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 kan ikke afvises!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9FFD489D-77DA-4F8D-0C3E-8AE53FBE1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>
            <a:extLst>
              <a:ext uri="{FF2B5EF4-FFF2-40B4-BE49-F238E27FC236}">
                <a16:creationId xmlns:a16="http://schemas.microsoft.com/office/drawing/2014/main" id="{0D417A53-B727-DA94-8AD8-6FC4D99E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77" y="1345314"/>
            <a:ext cx="7954485" cy="5410955"/>
          </a:xfrm>
          <a:prstGeom prst="rect">
            <a:avLst/>
          </a:prstGeom>
        </p:spPr>
      </p:pic>
      <p:grpSp>
        <p:nvGrpSpPr>
          <p:cNvPr id="18" name="Gruppe 17">
            <a:extLst>
              <a:ext uri="{FF2B5EF4-FFF2-40B4-BE49-F238E27FC236}">
                <a16:creationId xmlns:a16="http://schemas.microsoft.com/office/drawing/2014/main" id="{4E450BAE-79D2-747F-26B7-469E242FC290}"/>
              </a:ext>
            </a:extLst>
          </p:cNvPr>
          <p:cNvGrpSpPr/>
          <p:nvPr/>
        </p:nvGrpSpPr>
        <p:grpSpPr>
          <a:xfrm>
            <a:off x="3520224" y="3507336"/>
            <a:ext cx="1793520" cy="1422720"/>
            <a:chOff x="3520224" y="3507336"/>
            <a:chExt cx="1793520" cy="14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068CD5AB-4DA4-1D9B-BD4B-7D86169A4C34}"/>
                    </a:ext>
                  </a:extLst>
                </p14:cNvPr>
                <p14:cNvContentPartPr/>
                <p14:nvPr/>
              </p14:nvContentPartPr>
              <p14:xfrm>
                <a:off x="3565944" y="3507336"/>
                <a:ext cx="1747800" cy="126576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068CD5AB-4DA4-1D9B-BD4B-7D86169A4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7304" y="3498696"/>
                  <a:ext cx="176544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D5C41B18-A9E4-5B0E-5407-7FD405F4F691}"/>
                    </a:ext>
                  </a:extLst>
                </p14:cNvPr>
                <p14:cNvContentPartPr/>
                <p14:nvPr/>
              </p14:nvContentPartPr>
              <p14:xfrm>
                <a:off x="3520224" y="4167216"/>
                <a:ext cx="147960" cy="60624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D5C41B18-A9E4-5B0E-5407-7FD405F4F6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1224" y="4158216"/>
                  <a:ext cx="1656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878392E3-F5F7-C932-043B-EA7F464ADE31}"/>
                    </a:ext>
                  </a:extLst>
                </p14:cNvPr>
                <p14:cNvContentPartPr/>
                <p14:nvPr/>
              </p14:nvContentPartPr>
              <p14:xfrm>
                <a:off x="3574944" y="4782096"/>
                <a:ext cx="399600" cy="147960"/>
              </p14:xfrm>
            </p:contentPart>
          </mc:Choice>
          <mc:Fallback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878392E3-F5F7-C932-043B-EA7F464ADE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6304" y="4773456"/>
                  <a:ext cx="41724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C53499B0-9A78-1247-739D-5E2AFA76F219}"/>
                  </a:ext>
                </a:extLst>
              </p:cNvPr>
              <p:cNvSpPr txBox="1"/>
              <p:nvPr/>
            </p:nvSpPr>
            <p:spPr>
              <a:xfrm>
                <a:off x="3708275" y="2827444"/>
                <a:ext cx="62922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da-DK" sz="2800" dirty="0"/>
                  <a:t> er i området.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800" dirty="0"/>
                  <a:t> kan ikke afvises. </a:t>
                </a:r>
                <a:r>
                  <a:rPr lang="da-DK" sz="2800" dirty="0">
                    <a:sym typeface="Wingdings" panose="05000000000000000000" pitchFamily="2" charset="2"/>
                  </a:rPr>
                  <a:t></a:t>
                </a:r>
                <a:endParaRPr lang="da-DK" sz="2800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C53499B0-9A78-1247-739D-5E2AFA76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275" y="2827444"/>
                <a:ext cx="6292235" cy="523220"/>
              </a:xfrm>
              <a:prstGeom prst="rect">
                <a:avLst/>
              </a:prstGeom>
              <a:blipFill>
                <a:blip r:embed="rId10"/>
                <a:stretch>
                  <a:fillRect t="-16279" r="-968" b="-3139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5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12636F6-C6B5-4068-70F1-655EF2FB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3" y="0"/>
            <a:ext cx="11537513" cy="628117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F5A68EFB-7EDA-172F-B187-F96555B4C4B8}"/>
              </a:ext>
            </a:extLst>
          </p:cNvPr>
          <p:cNvSpPr txBox="1"/>
          <p:nvPr/>
        </p:nvSpPr>
        <p:spPr>
          <a:xfrm>
            <a:off x="673881" y="886321"/>
            <a:ext cx="425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tester de to means med </a:t>
            </a:r>
            <a:r>
              <a:rPr lang="en-US" dirty="0" err="1"/>
              <a:t>flg</a:t>
            </a:r>
            <a:r>
              <a:rPr lang="en-US" dirty="0"/>
              <a:t>. Hypothesis</a:t>
            </a:r>
          </a:p>
          <a:p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722DA92-3677-8C5B-0F30-422214F9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79" y="1219034"/>
            <a:ext cx="2686425" cy="371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191F436B-94C2-941A-4EB6-D8903552F31C}"/>
                  </a:ext>
                </a:extLst>
              </p:cNvPr>
              <p:cNvSpPr txBox="1"/>
              <p:nvPr/>
            </p:nvSpPr>
            <p:spPr>
              <a:xfrm>
                <a:off x="746369" y="1661143"/>
                <a:ext cx="2798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Testes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=0.05%</m:t>
                    </m:r>
                  </m:oMath>
                </a14:m>
                <a:r>
                  <a:rPr lang="da-DK" dirty="0"/>
                  <a:t> </a:t>
                </a:r>
              </a:p>
            </p:txBody>
          </p:sp>
        </mc:Choice>
        <mc:Fallback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191F436B-94C2-941A-4EB6-D8903552F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69" y="1661143"/>
                <a:ext cx="2798843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felt 9">
            <a:extLst>
              <a:ext uri="{FF2B5EF4-FFF2-40B4-BE49-F238E27FC236}">
                <a16:creationId xmlns:a16="http://schemas.microsoft.com/office/drawing/2014/main" id="{4DF7C356-FFC8-D05F-18C4-09A0AAB5E760}"/>
              </a:ext>
            </a:extLst>
          </p:cNvPr>
          <p:cNvSpPr txBox="1"/>
          <p:nvPr/>
        </p:nvSpPr>
        <p:spPr>
          <a:xfrm>
            <a:off x="746369" y="2094181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laver </a:t>
            </a:r>
            <a:r>
              <a:rPr lang="en-US" dirty="0" err="1"/>
              <a:t>en</a:t>
            </a:r>
            <a:r>
              <a:rPr lang="en-US" dirty="0"/>
              <a:t> “Pooled T-test”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1AA1D50B-F7A9-7632-D4E2-B85342487AC3}"/>
                  </a:ext>
                </a:extLst>
              </p:cNvPr>
              <p:cNvSpPr txBox="1"/>
              <p:nvPr/>
            </p:nvSpPr>
            <p:spPr>
              <a:xfrm>
                <a:off x="684664" y="2533427"/>
                <a:ext cx="5866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Critical region for t-testes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=18∗2</m:t>
                    </m:r>
                  </m:oMath>
                </a14:m>
                <a:r>
                  <a:rPr lang="da-DK" dirty="0"/>
                  <a:t> er</a:t>
                </a:r>
              </a:p>
            </p:txBody>
          </p:sp>
        </mc:Choice>
        <mc:Fallback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1AA1D50B-F7A9-7632-D4E2-B8534248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4" y="2533427"/>
                <a:ext cx="5866671" cy="369332"/>
              </a:xfrm>
              <a:prstGeom prst="rect">
                <a:avLst/>
              </a:prstGeom>
              <a:blipFill>
                <a:blip r:embed="rId5"/>
                <a:stretch>
                  <a:fillRect l="-831" t="-8333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>
            <a:extLst>
              <a:ext uri="{FF2B5EF4-FFF2-40B4-BE49-F238E27FC236}">
                <a16:creationId xmlns:a16="http://schemas.microsoft.com/office/drawing/2014/main" id="{15FBB507-9717-3F64-3016-5D433C36D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33" y="582114"/>
            <a:ext cx="5152256" cy="627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B1A84FF4-E5B5-8035-6759-C682E291669D}"/>
                  </a:ext>
                </a:extLst>
              </p:cNvPr>
              <p:cNvSpPr txBox="1"/>
              <p:nvPr/>
            </p:nvSpPr>
            <p:spPr>
              <a:xfrm>
                <a:off x="1147696" y="4076435"/>
                <a:ext cx="43642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−2.042&lt;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&lt;2.042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B1A84FF4-E5B5-8035-6759-C682E291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96" y="4076435"/>
                <a:ext cx="436427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DA85-C968-6C30-8ED8-6602AC48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492" y="273685"/>
            <a:ext cx="4319016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Find t-</a:t>
            </a:r>
            <a:r>
              <a:rPr lang="en-US" dirty="0" err="1"/>
              <a:t>statistikken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A2EF6C7D-3839-4364-4C8E-335048404DA4}"/>
                  </a:ext>
                </a:extLst>
              </p:cNvPr>
              <p:cNvSpPr txBox="1"/>
              <p:nvPr/>
            </p:nvSpPr>
            <p:spPr>
              <a:xfrm>
                <a:off x="1337800" y="1234440"/>
                <a:ext cx="2054730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A2EF6C7D-3839-4364-4C8E-33504840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00" y="1234440"/>
                <a:ext cx="2054730" cy="948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e 13">
            <a:extLst>
              <a:ext uri="{FF2B5EF4-FFF2-40B4-BE49-F238E27FC236}">
                <a16:creationId xmlns:a16="http://schemas.microsoft.com/office/drawing/2014/main" id="{AA824104-8EA5-11B6-E36A-55B6FBBB2979}"/>
              </a:ext>
            </a:extLst>
          </p:cNvPr>
          <p:cNvGrpSpPr/>
          <p:nvPr/>
        </p:nvGrpSpPr>
        <p:grpSpPr>
          <a:xfrm>
            <a:off x="2160994" y="2176992"/>
            <a:ext cx="397440" cy="300960"/>
            <a:chOff x="4864464" y="2323296"/>
            <a:chExt cx="3974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19C238DC-A904-1741-7C71-CEF12449C343}"/>
                    </a:ext>
                  </a:extLst>
                </p14:cNvPr>
                <p14:cNvContentPartPr/>
                <p14:nvPr/>
              </p14:nvContentPartPr>
              <p14:xfrm>
                <a:off x="4864464" y="2342376"/>
                <a:ext cx="385560" cy="28188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19C238DC-A904-1741-7C71-CEF12449C3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55824" y="2333376"/>
                  <a:ext cx="403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4E16A692-055D-506E-A682-C977A9B85B8E}"/>
                    </a:ext>
                  </a:extLst>
                </p14:cNvPr>
                <p14:cNvContentPartPr/>
                <p14:nvPr/>
              </p14:nvContentPartPr>
              <p14:xfrm>
                <a:off x="5058504" y="2323296"/>
                <a:ext cx="199440" cy="936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4E16A692-055D-506E-A682-C977A9B85B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9864" y="2314296"/>
                  <a:ext cx="217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15976ED3-7E61-9B00-3776-DBD806C6DDA1}"/>
                    </a:ext>
                  </a:extLst>
                </p14:cNvPr>
                <p14:cNvContentPartPr/>
                <p14:nvPr/>
              </p14:nvContentPartPr>
              <p14:xfrm>
                <a:off x="5257944" y="2331576"/>
                <a:ext cx="3960" cy="162000"/>
              </p14:xfrm>
            </p:contentPart>
          </mc:Choice>
          <mc:Fallback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15976ED3-7E61-9B00-3776-DBD806C6DD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48944" y="2322936"/>
                  <a:ext cx="216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0B6CD103-6BC7-F11C-03BD-4AC27F0E87C5}"/>
              </a:ext>
            </a:extLst>
          </p:cNvPr>
          <p:cNvGrpSpPr/>
          <p:nvPr/>
        </p:nvGrpSpPr>
        <p:grpSpPr>
          <a:xfrm>
            <a:off x="3112114" y="2194272"/>
            <a:ext cx="276120" cy="217080"/>
            <a:chOff x="5815584" y="2340576"/>
            <a:chExt cx="27612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4D453141-DB57-887E-5F32-CD6929DAC822}"/>
                    </a:ext>
                  </a:extLst>
                </p14:cNvPr>
                <p14:cNvContentPartPr/>
                <p14:nvPr/>
              </p14:nvContentPartPr>
              <p14:xfrm>
                <a:off x="5861304" y="2340576"/>
                <a:ext cx="150120" cy="208080"/>
              </p14:xfrm>
            </p:contentPart>
          </mc:Choice>
          <mc:Fallback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4D453141-DB57-887E-5F32-CD6929DAC8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2304" y="2331936"/>
                  <a:ext cx="167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F1674425-3B85-83DB-3ADE-7048D0F7EC25}"/>
                    </a:ext>
                  </a:extLst>
                </p14:cNvPr>
                <p14:cNvContentPartPr/>
                <p14:nvPr/>
              </p14:nvContentPartPr>
              <p14:xfrm>
                <a:off x="5851944" y="2349936"/>
                <a:ext cx="239760" cy="9720"/>
              </p14:xfrm>
            </p:contentPart>
          </mc:Choice>
          <mc:Fallback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F1674425-3B85-83DB-3ADE-7048D0F7EC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42944" y="2340936"/>
                  <a:ext cx="257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9C9E8999-E604-5510-19BD-99327ACEA1FA}"/>
                    </a:ext>
                  </a:extLst>
                </p14:cNvPr>
                <p14:cNvContentPartPr/>
                <p14:nvPr/>
              </p14:nvContentPartPr>
              <p14:xfrm>
                <a:off x="5815584" y="2349936"/>
                <a:ext cx="37440" cy="207720"/>
              </p14:xfrm>
            </p:contentPart>
          </mc:Choice>
          <mc:Fallback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9C9E8999-E604-5510-19BD-99327ACEA1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06584" y="2340936"/>
                  <a:ext cx="5508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E8DB946B-A5AD-1911-EC94-20DCAE08AEED}"/>
                  </a:ext>
                </a:extLst>
              </p:cNvPr>
              <p:cNvSpPr txBox="1"/>
              <p:nvPr/>
            </p:nvSpPr>
            <p:spPr>
              <a:xfrm>
                <a:off x="2014834" y="2498679"/>
                <a:ext cx="156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E8DB946B-A5AD-1911-EC94-20DCAE08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34" y="2498679"/>
                <a:ext cx="15658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F109BBA3-0DAE-9EA5-4314-2E1E6F3F8350}"/>
                  </a:ext>
                </a:extLst>
              </p:cNvPr>
              <p:cNvSpPr txBox="1"/>
              <p:nvPr/>
            </p:nvSpPr>
            <p:spPr>
              <a:xfrm>
                <a:off x="493776" y="3001130"/>
                <a:ext cx="4804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 finder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da-DK" dirty="0"/>
                  <a:t> med </a:t>
                </a:r>
                <a:r>
                  <a:rPr lang="da-DK" dirty="0" err="1"/>
                  <a:t>favstats</a:t>
                </a:r>
                <a:r>
                  <a:rPr lang="da-DK" dirty="0"/>
                  <a:t>()</a:t>
                </a:r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F109BBA3-0DAE-9EA5-4314-2E1E6F3F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3001130"/>
                <a:ext cx="4804200" cy="369332"/>
              </a:xfrm>
              <a:prstGeom prst="rect">
                <a:avLst/>
              </a:prstGeom>
              <a:blipFill>
                <a:blip r:embed="rId16"/>
                <a:stretch>
                  <a:fillRect l="-1015"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Billede 21">
            <a:extLst>
              <a:ext uri="{FF2B5EF4-FFF2-40B4-BE49-F238E27FC236}">
                <a16:creationId xmlns:a16="http://schemas.microsoft.com/office/drawing/2014/main" id="{80D8BF92-E793-D895-9532-912845EE3E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3066" y="3400446"/>
            <a:ext cx="3943900" cy="285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07FD12D1-6462-30D4-6D7F-0ABE02579F6D}"/>
                  </a:ext>
                </a:extLst>
              </p:cNvPr>
              <p:cNvSpPr txBox="1"/>
              <p:nvPr/>
            </p:nvSpPr>
            <p:spPr>
              <a:xfrm>
                <a:off x="823066" y="3932677"/>
                <a:ext cx="3991798" cy="168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Finder pooled standard deviation med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Finder pooled </a:t>
                </a:r>
                <a:r>
                  <a:rPr lang="en-US" dirty="0" err="1"/>
                  <a:t>varians</a:t>
                </a:r>
                <a:r>
                  <a:rPr lang="en-US" dirty="0"/>
                  <a:t> med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07FD12D1-6462-30D4-6D7F-0ABE0257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6" y="3932677"/>
                <a:ext cx="3991798" cy="1680973"/>
              </a:xfrm>
              <a:prstGeom prst="rect">
                <a:avLst/>
              </a:prstGeom>
              <a:blipFill>
                <a:blip r:embed="rId18"/>
                <a:stretch>
                  <a:fillRect l="-1221" t="-14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07B0B2DB-ADA3-5757-EDA4-96B229AA278B}"/>
                  </a:ext>
                </a:extLst>
              </p:cNvPr>
              <p:cNvSpPr txBox="1"/>
              <p:nvPr/>
            </p:nvSpPr>
            <p:spPr>
              <a:xfrm>
                <a:off x="853508" y="5587279"/>
                <a:ext cx="1976054" cy="950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dirty="0"/>
                  <a:t> fra </a:t>
                </a:r>
                <a:r>
                  <a:rPr lang="da-DK" dirty="0" err="1"/>
                  <a:t>favstats</a:t>
                </a:r>
                <a:r>
                  <a:rPr lang="da-DK" dirty="0"/>
                  <a:t>() er </a:t>
                </a:r>
              </a:p>
              <a:p>
                <a:endParaRPr lang="da-DK" dirty="0"/>
              </a:p>
              <a:p>
                <a:endParaRPr lang="da-DK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07B0B2DB-ADA3-5757-EDA4-96B229AA2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8" y="5587279"/>
                <a:ext cx="1976054" cy="950260"/>
              </a:xfrm>
              <a:prstGeom prst="rect">
                <a:avLst/>
              </a:prstGeom>
              <a:blipFill>
                <a:blip r:embed="rId19"/>
                <a:stretch>
                  <a:fillRect t="-1935" r="-185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Billede 25">
            <a:extLst>
              <a:ext uri="{FF2B5EF4-FFF2-40B4-BE49-F238E27FC236}">
                <a16:creationId xmlns:a16="http://schemas.microsoft.com/office/drawing/2014/main" id="{07545685-E562-3822-DF97-22EFAA959FE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998" y="5990101"/>
            <a:ext cx="3238952" cy="371527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ABD8A7B5-69D7-1A42-DFCC-64F440898C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48772" y="2477952"/>
            <a:ext cx="6393102" cy="2811037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49087732-3E59-C727-A1F9-A8CA190BBA90}"/>
              </a:ext>
            </a:extLst>
          </p:cNvPr>
          <p:cNvSpPr txBox="1"/>
          <p:nvPr/>
        </p:nvSpPr>
        <p:spPr>
          <a:xfrm>
            <a:off x="7239043" y="211364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 I R med det..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14412654-7F61-01FE-FB79-5A9A1862AF2C}"/>
                  </a:ext>
                </a:extLst>
              </p:cNvPr>
              <p:cNvSpPr txBox="1"/>
              <p:nvPr/>
            </p:nvSpPr>
            <p:spPr>
              <a:xfrm>
                <a:off x="6716529" y="5613650"/>
                <a:ext cx="25554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=±2.93</m:t>
                    </m:r>
                  </m:oMath>
                </a14:m>
                <a:r>
                  <a:rPr lang="da-DK" sz="3200" dirty="0">
                    <a:solidFill>
                      <a:srgbClr val="C00000"/>
                    </a:solidFill>
                  </a:rPr>
                  <a:t> </a:t>
                </a:r>
                <a:endParaRPr lang="da-DK" sz="3200" dirty="0"/>
              </a:p>
            </p:txBody>
          </p:sp>
        </mc:Choice>
        <mc:Fallback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14412654-7F61-01FE-FB79-5A9A1862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529" y="5613650"/>
                <a:ext cx="2555443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4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578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 finder de kritiske værdier for α</vt:lpstr>
      <vt:lpstr>H_0 er ikke i kritiske region, H_0 kan ikke afvises!</vt:lpstr>
      <vt:lpstr>PowerPoint-præsentation</vt:lpstr>
      <vt:lpstr>Find t-statistikken</vt:lpstr>
      <vt:lpstr>t_obs=-2.93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Andersen</dc:creator>
  <cp:lastModifiedBy>Joachim Andersen</cp:lastModifiedBy>
  <cp:revision>35</cp:revision>
  <dcterms:created xsi:type="dcterms:W3CDTF">2025-01-12T13:17:49Z</dcterms:created>
  <dcterms:modified xsi:type="dcterms:W3CDTF">2025-01-12T17:07:34Z</dcterms:modified>
</cp:coreProperties>
</file>