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89" autoAdjust="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4:04:20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24575,'78'15'0,"730"107"0,-606-88 0,242 48 0,410 57 0,-363-93 0,-235-17 0,346 83 0,-448-80 0,293 23 0,-269-39 0,152 29 0,-177-22 0,29 0 0,192 35 0,5 22 0,-259-44 0,179 79 0,-96-33 0,-182-75 0,0 1 0,-1 1 0,0 1 0,-1 1 0,0 1 0,-1 0 0,22 21 0,63 48 0,-76-63 0,0 2 0,-2 1 0,0 0 0,-2 2 0,32 40 0,-47-51 0,15 22 0,-23-34 0,0 0 0,0 1 0,0-1 0,0 0 0,0 0 0,1 0 0,-1 1 0,0-1 0,0 0 0,0 0 0,1 0 0,-1 0 0,0 0 0,0 0 0,1 1 0,-1-1 0,0 0 0,0 0 0,1 0 0,-1 0 0,0 0 0,0 0 0,1 0 0,-1 0 0,0 0 0,0 0 0,1 0 0,-1 0 0,0 0 0,0 0 0,1 0 0,-1 0 0,0-1 0,0 1 0,1 0 0,-1 0 0,0 0 0,0 0 0,1-1 0,2-20 0,-6-35 16,-3-1 0,-13-55-1,2 11-1427,14 76-5414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4:06:37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129 375 24575,'-12'-13'0,"1"-1"0,0 0 0,0-1 0,1 0 0,1 0 0,1-1 0,0 0 0,1-1 0,-6-20 0,5 7 0,2 0 0,0 0 0,2 0 0,0-49 0,5 75-20,3 12 65,2 13-1435,-1 7-5436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4:06:38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0 145 24575,'39'0'0,"67"-8"0,-90 5 0,-1-1 0,1 0 0,0-1 0,-1-1 0,0 0 0,26-16 0,-10 6-112,1 1-1,0 2 1,48-13-1,-50 16-802,-8 3-5911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5:15:16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23752,'2543'0'0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5:12:06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2998 24575,'531'13'0,"-12"1"0,-4 14 0,-169-4 0,-174-15 0,201 5 0,228-12 0,347-5 0,-578-24 0,-68 2 0,-22 1 0,109-3 0,-148 15 0,7 0 0,182-3 0,-185 4 0,-19 0 0,209-3 0,-38 2 0,17-1 0,-210 16 0,345-6 0,-430-10 0,28 0 0,-93 9 0,0-2 0,103-25 0,31-4 0,-50 11 0,-93 15 0,0 1 0,80-2 0,-122 10 0,0 1 0,0-1 0,0-1 0,0 1 0,0 0 0,0-1 0,0 1 0,0-1 0,0 0 0,0 0 0,0 0 0,0-1 0,-1 1 0,1-1 0,0 1 0,-1-1 0,4-3 0,-3 1 0,-1 1 0,1-1 0,-1 0 0,0 1 0,-1-1 0,1 0 0,-1 0 0,0-1 0,0 1 0,0 0 0,0 0 0,0-7 0,2-30 0,-2-1 0,-2 1 0,-10-76 0,-38-126 0,19 103 0,5-11 0,-7-161 0,22-156 0,-6 85 0,8 87 0,5 89 0,-6 147 0,6 50 0,1-1 0,0 0 0,1 1 0,0-1 0,0 0 0,1 0 0,1 0 0,2-15 0,-2 24 0,0 0 0,0 0 0,1 0 0,-1 0 0,1 0 0,-1 0 0,1 1 0,0-1 0,0 1 0,0-1 0,0 1 0,0 0 0,0-1 0,0 1 0,0 0 0,0 1 0,0-1 0,1 0 0,-1 1 0,5-2 0,57-5 0,-42 5 0,408-13-1365,-399 15-5461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5:12:09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0 284 24575,'0'-5'0,"5"0"0,5-5 0,5-5 0,5-3 0,3-4 0,2-3 0,6 0 0,1-6 0,0 4 0,-1-4 0,-2 5 0,-5 1 0,-8 6-8191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5:12:10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24575,'1'9'0,"1"0"0,1 0 0,-1 0 0,2 0 0,-1 0 0,1-1 0,0 1 0,1-1 0,0 0 0,1 0 0,-1-1 0,10 9 0,15 27 0,-19-29 0,0 0 0,1-1 0,0-1 0,28 23 0,5 4 0,-28-23-1365,0-3-5461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5:15:21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0 24575,'-4'73'0,"-24"134"0,7-78 0,-4 119 0,-5 25 0,14-100 0,10 306 0,9-247 0,-3-200 0,-1 4 0,1-1 0,3 1 0,10 57 0,-1-13 0,-12-68 0,1-1 0,0 0 0,1 1 0,0-1 0,1 0 0,0 0 0,1 0 0,0-1 0,0 1 0,1-1 0,1 0 0,0 0 0,12 15 0,28 30 0,45 70 0,-60-81 0,-30-41 0,1-1 0,0 0 0,0 0 0,0-1 0,0 1 0,0 0 0,0-1 0,0 1 0,1-1 0,-1 1 0,0-1 0,1 0 0,-1 0 0,1 0 0,-1-1 0,1 1 0,0 0 0,-1-1 0,1 0 0,0 0 0,-1 0 0,1 0 0,4 0 0,6-3 0,0 1 0,0-2 0,23-8 0,15-4 0,13 8 0,0 3 0,96 4 0,34-1 0,-111-12-1365,-57 9-5461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5:15:24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24575,'215'-1'0,"245"3"0,-370 3 0,-1 5 0,91 21 0,174 57 0,-284-69 0,370 138 0,-412-146 0,-15-7 0,-1 0 0,0 1 0,-1 1 0,1 0 0,-1 0 0,-1 1 0,1 0 0,-1 1 0,0 0 0,14 16 0,-18-15 0,0-1 0,0-1 0,1 1 0,0-1 0,0 0 0,1-1 0,0 0 0,0 0 0,0-1 0,1 0 0,0 0 0,0-1 0,0 0 0,1 0 0,-1-1 0,1-1 0,-1 1 0,18 0 0,27 4 0,92 24 0,-99-23 0,0-2 0,0-2 0,1-2 0,63-6 0,1 1 0,-37 4 0,104 17 0,-129-13-1365,-28-4-5461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5:16:09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24575,'1'3'0,"0"-1"0,1 0 0,0 0 0,-1 0 0,1 0 0,0 0 0,0 0 0,0-1 0,0 1 0,0 0 0,0-1 0,1 0 0,-1 0 0,0 1 0,1-1 0,2 0 0,6 5 0,212 108 0,-124-67 0,549 241 0,16-29 0,287 120 0,92 104 0,11 4 0,-578-251 0,81 34 0,-535-261-56,546 196-1253,-538-198-5517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5:16:10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24575,'4'0'0,"6"0"0,6 0 0,8 0 0,9 5 0,8 0 0,5 1 0,3-2 0,-1-1 0,-2 3 0,1 1 0,-3-1 0,-1-2 0,-3-1 0,-4-1 0,-9-2-8191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4:04:21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1 24575,'-4'0'0,"-6"0"0,-6 0 0,-4 0 0,-3 0 0,-2 0 0,-5 0 0,-3 0 0,1 0 0,2 0 0,0 0 0,3 0 0,4 0-8191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5:16:11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24575,'0'5'0,"0"5"0,0 5 0,0 5 0,0 3 0,0 2 0,0 5 0,0 7 0,0 1 0,0-2 0,0-2 0,0 1 0,4-5 0,2-3 0,0-3 0,-2 0 0,-1-4-8191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5:18:33.18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472.82959"/>
      <inkml:brushProperty name="anchorY" value="-1346.34387"/>
      <inkml:brushProperty name="scaleFactor" value="0.5"/>
    </inkml:brush>
  </inkml:definitions>
  <inkml:trace contextRef="#ctx0" brushRef="#br0">1 0 24575,'0'0'0,"4"0"0,12 0 0,5 0 0,9 0 0,7 0 0,2 0 0,3 0 0,9 0 0,1 0 0,8 0 0,4 0 0,1 0 0,8 0 0,2 0 0,-2 6 0,15-1 0,6 0 0,0 0 0,-6-2 0,-5-1 0,-8-1 0,-4-1 0,5 0 0,-5 0 0,-5 0 0,-4 0 0,-4 5 0,-9 0 0,-2 0 0,-1-1 0,-6-1 0,-3-1 0,-5-1 0,-3-1 0,-2 0 0,-1 0 0,4 0 0,4 0 0,2 0 0,-2-1 0,-2 1 0,3 0 0,-1 0 0,-2 0 0,-2 0 0,-1 0 0,-2 0 0,-1 0 0,-1 0 0,0 0 0,0 0 0,-4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5:18:34.93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178.66113"/>
      <inkml:brushProperty name="anchorY" value="-2667.22583"/>
      <inkml:brushProperty name="scaleFactor" value="0.5"/>
    </inkml:brush>
  </inkml:definitions>
  <inkml:trace contextRef="#ctx0" brushRef="#br0">0 0 24575,'0'0'0,"0"4"0,0 7 0,0 10 0,0 9 0,0 14 0,5 16 0,0 14 0,5 3 0,0 7 0,3 11 0,3 10 0,4 9 0,2 11 0,-3 5 0,1 3 0,-4-20 0,0-2 0,7 4 0,7 2 0,2 9 0,1 4 0,-6-4 0,-7-15 0,-2-7 0,0-4 0,-5-8 0,-2 0 0,0-5 0,-2-3 0,-2-13 0,-2-8 0,-3-1 0,0 0 0,-2-1 0,0 2 0,5 3 0,0-2 0,0 3 0,-1 12 0,-1 8 0,-2-3 0,0-1 0,0-7 0,-1-12 0,0-2 0,5 0 0,0-8 0,-1 4 0,1-3 0,-2-6 0,-2-6 0,0-6 0,0 0 0,-1-4 0,0-2 0,0 3 0,-1 4 0,1-2 0,0-1 0,0-2 0,0 2 0,0 3 0,0 4 0,-5-1 0,0 1 0,0-2 0,1-4 0,0 2 0,3-3 0,-1 8 0,2 3 0,0-2 0,0-4 0,0-3 0,1-5 0,-1-3 0,0 3 0,0-1 0,0 4 0,0-1 0,0-1 0,0-2 0,0-2 0,0-2 0,0 5 0,0-1 0,0-1 0,0-1 0,0 0 0,0-2 0,0-1 0,0-1 0,0 1 0,0-6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5:18:35.65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9905.62012"/>
      <inkml:brushProperty name="anchorY" value="-9446.16699"/>
      <inkml:brushProperty name="scaleFactor" value="0.5"/>
    </inkml:brush>
  </inkml:definitions>
  <inkml:trace contextRef="#ctx0" brushRef="#br0">0 168 24575,'0'0'0,"4"0"0,12-5 0,5-5 0,4 0 0,2-5 0,6-2 0,6 1 0,9-2 0,8 4 0,9 4 0,11-3 0,3 4 0,13 1 0,6 3 0,9 2 0,7 2 0,6 1 0,-1 0 0,-3 0 0,-3 1 0,-10-1 0,-7 0 0,-13 1 0,-11-1 0,-15 0 0,-6 0 0,-9 0 0,-7 0 0,-10-5 0,-3 0 0,-7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5:48:05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24575,'362'-2'0,"386"5"0,-474 9 0,110 1 0,-31-33 0,37 11 9,-231 12-1383,-137-3-5452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5:48:06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3925 0 24575,'-68'3'0,"-1"2"0,1 3 0,-133 35 0,-192 86 0,160-48 0,-1304 347 0,1397-397 0,2 7 0,1 6 0,2 5 0,-130 69 0,215-91 0,-1-2 0,-1-3 0,-1-2 0,-1-2 0,0-3 0,-68 10 0,46-12-1365,47-7-5461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5:49:04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24575,'558'25'0,"853"26"0,-1304-52 0,-1 5 0,182 28 0,-229-23-334,-1-4 0,107-2 0,-151-3-29,11 0-6463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5:49:05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24575,'24'21'0,"1"0"0,54 34 0,-34-25 0,20 20 33,-2 3 0,65 71 0,8 7-1497,-85-86-5362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6:05:11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1640 24575,'5'-4'0,"0"0"0,0 1 0,0-1 0,1 1 0,10-4 0,14-8 0,99-74 0,-3-6 0,-5-5 0,159-168 0,96-91 0,-258 275 0,-34 28 0,-35 15 0,-1-2 0,72-83 0,14-15 0,42-32-1365,-154 148-5461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6:05:37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24575,'241'-2'0,"324"7"0,-403 3 0,234 44 0,-231-24 0,225 9 0,141-35 0,-289-7 0,303 33 0,128-1 0,-453-14 0,-13 0 0,-124-12 0,141-3 0,-215 1 6,0-1-1,-1 0 1,1 0-1,-1 0 1,1-1-1,-1-1 1,0 1-1,0-1 1,0 0-1,10-8 1,4-5-198,38-39 1,-27 23-852,-17 19-5783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4:04:56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0 736 24266,'1271'-736'0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6:05:38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24575,'3'7'0,"-1"1"0,1-1 0,0 0 0,1 0 0,0-1 0,0 1 0,0-1 0,1 1 0,0-1 0,7 7 0,-5-6 0,154 166 0,16 19 0,-158-170 0,35 30 0,15 16 0,-34-27-1365,-26-29-5461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5:56:07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24575,'72'0'0,"637"16"0,-156 12 0,-491-26 0,139 4-1365,-159-6-5461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5:56:09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3190 993 24575,'-4'-1'0,"0"0"0,0 0 0,1 0 0,-1-1 0,0 1 0,1-1 0,-6-3 0,-11-6 0,-26-4 0,-85-17 0,41 12 0,-713-208 0,267 71 0,502 148 0,-1036-327 0,712 198 0,305 113-1365,39 18-5461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5:56:21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24575,'0'-4'0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6:00:08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24575,'181'1'0,"621"-18"0,14-18 0,-536 35-1365,-258 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6:00:10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24575,'325'2'0,"371"-4"0,-463-10 0,87-1 0,111 13-1365,-408 0-5461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6:03:59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4104 0 24575,'-1'9'0,"-1"0"0,0-1 0,0 1 0,-1-1 0,0 0 0,-1 1 0,-4 7 0,-7 19 0,-106 308 0,16 5 0,-98 593 0,190-826 0,3 139 0,0 23 0,-1-110 0,7-78 0,-28 155 0,19-177 0,-16 61 0,-5-3 0,16-56 0,-47 122 0,39-121 0,3 0 0,-26 144 0,43-184 0,1 6 0,4-27 0,0-1 0,0 1 0,-1-1 0,0 0 0,-4 9 0,5-14 0,-1 0 0,0 0 0,0 0 0,0 0 0,0-1 0,0 1 0,0-1 0,-1 0 0,1 1 0,-1-1 0,1 0 0,-1-1 0,0 1 0,0 0 0,0-1 0,0 1 0,-4 0 0,-53 15 0,0-2 0,-1-3 0,0-3 0,-104 2 0,-339 31 0,209-32 0,95-8 0,79 10 0,-22 1 0,10-13 0,-235 15 0,158-2 0,-1-1 0,76-1-13,-175-9 0,143-5-1326,145 3-5487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6:04:02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5651 24575,'432'-25'0,"-39"0"0,888 25 0,-878 13 0,124 0 0,-47 13 0,17 0 0,291-28 0,-778 2 0,-1-1 0,1 0 0,-1 0 0,1-1 0,-1 0 0,0-1 0,0 0 0,0 0 0,0-1 0,-1 0 0,1-1 0,8-6 0,-4 1 0,-1 0 0,0-1 0,-1 0 0,0-1 0,0 0 0,13-22 0,0-7 0,-2-1 0,-1-1 0,26-83 0,19-90 0,62-351 0,-102 405 0,8-262 0,-37-436 0,-58 172 0,42 532 0,-3-25 0,-30-429 0,52 527 0,1-16 0,-17-131 0,5 58 0,9 111 0,-10-68 0,7 83 0,1 0 0,4-53 0,-2-44 0,-1 125 0,0 1 0,-1-1 0,-11-29 0,9 31 0,0-1 0,2 0 0,0 0 0,-2-21 0,5 21-115,0 3-197,0 1-1,0-1 1,-6-19-1,1 16-6513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6:07:46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24575,'40'729'0,"0"11"0,-40-616 0,-3 176 0,0-257 0,-14 49 0,14-85-1365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6:07:47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24575,'5'0'0,"5"3"0,1 6 0,8 9 0,9 13 0,4 6 0,1 2 0,4 0 0,0-4 0,-3-5 0,-6-6 0,-4-3 0,-6-4 0,-1-4 0,0-4 0,-3-1 0,-3-2-8191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4:04:58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0 24575,'-4'0'0,"-2"4"0,1 11 0,0 6 0,2 4 0,1 2 0,1 2 0,-4-1 0,0-1 0,-1 0 0,2 0 0,1-2 0,-3-3 0,-1-3 0,2-3-8191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6:07:48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638 0 24575,'-1'5'0,"1"1"0,-2-1 0,1 0 0,-1 0 0,-1 0 0,1 0 0,-1 0 0,-1 0 0,-6 7 0,-48 40 0,30-29 0,-304 256 0,228-193 0,26-28-1365,68-48-5461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6:07:49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1 602 24575,'14'-10'0,"0"0"0,-1-1 0,19-19 0,0-1 0,91-80-455,-8-2 0,116-155 0,-218 250-6371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6:07:50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733 322 24575,'-9'-3'0,"-7"-6"0,-10-4 0,-13-5 0,-13-8 0,-11-5 0,-8-2 0,-5-1 0,-2 0 0,2 4 0,7 0 0,6 4 0,8 6 0,15 6-8191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6:09:22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1 497 24575,'0'-3'0,"1"-1"0,0 1 0,0-1 0,0 1 0,0-1 0,1 1 0,-1 0 0,1 0 0,0 0 0,0 0 0,0 0 0,0 0 0,0 0 0,6-4 0,43-36 0,-43 36 0,176-146 0,98-71 0,-280 222 0,1 0 0,-1 1 0,0-1 0,0 1 0,1-1 0,-1 1 0,1 0 0,-1 0 0,1 0 0,-1 0 0,1 1 0,0-1 0,0 1 0,-1-1 0,1 1 0,0 0 0,-1 0 0,1 0 0,0 0 0,4 2 0,-5-1 0,1 1 0,-1 0 0,1 0 0,-1 0 0,1 1 0,-1-1 0,0 0 0,0 1 0,0 0 0,-1-1 0,1 1 0,-1 0 0,1 0 0,-1 0 0,0 0 0,0 0 0,1 4 0,13 48 39,-2 1 0,8 78 0,-14-79-533,2 1 0,26 83 0,-24-109-6332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6:09:23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494 0 24575,'-1'15'0,"-1"-1"0,0 0 0,-5 17 0,-5 33 0,6 31 0,-27 320 0,14-301 0,11-70 0,1 0 0,-1 60 0,5-44 0,-10 64 0,5-62 0,8-60 0,-1 0 0,1 0 0,0 1 0,0-1 0,-1 0 0,1 0 0,-1 0 0,0 1 0,1-1 0,-1 0 0,0 0 0,0 0 0,-1 0 0,1-1 0,0 1 0,-1 0 0,1 0 0,-1-1 0,1 1 0,-1-1 0,0 1 0,-3 1 0,2-2 0,0-1 0,1 1 0,-1-1 0,1 0 0,-1 0 0,0 0 0,1-1 0,-1 1 0,1 0 0,-1-1 0,0 0 0,1 0 0,0 0 0,-1 0 0,1 0 0,-1 0 0,1 0 0,0-1 0,-3-2 0,-26-18 0,1-2 0,1-1 0,1-1 0,2-1 0,0-1 0,2-2 0,-27-44 0,44 62-341,0-1 0,1 0-1,-7-22 1,6 7-6485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6:09:24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1 209 24575,'0'-4'0,"4"-2"0,2-4 0,8-5 0,11-4 0,5-3 0,7-2 0,1 2 0,-2-3 0,-2 3 0,-7 0 0,-9 4-8191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6:47:02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2196 24575,'1'-4'0,"-1"0"0,1 0 0,0-1 0,0 1 0,1 0 0,-1 0 0,1 0 0,0 0 0,0 1 0,0-1 0,0 0 0,1 1 0,5-6 0,44-41 0,-41 40 0,474-461 0,246-256 0,-190 258 0,-428 366 0,80-64 0,-129 115 54,30-22-1473,-73 61-5407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6:47:03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1 797 24575,'2'-104'0,"29"-198"0,11-14 0,-39 263-1365,-3 32-5461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6:47:05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24575,'96'1'0,"96"13"0,-99-4 0,90 16 0,-153-20-96,327 61-1173,-332-64-5557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6:48:16.1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1663 24575,'201'-208'0,"39"-8"0,358-248 0,-374 302-108,225-156 342,19 39-1725,-436 264-5335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4:05:00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456 0 24575,'-434'0'-1365,"412"0"-5461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00:55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00:58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24575,'2594'0'-1365,"-2573"0"-5461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00:5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24575,'384'-2'0,"405"5"0,-502 9 0,118 1 0,-62-13-1365,-321 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01:01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24575,'341'-1'0,"375"3"0,-421 10 0,132 1 0,-255-14-1365,-151 1-5461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05:14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7623 1074 24575,'-11'8'0,"0"0"0,-1-1 0,0 0 0,0-1 0,0 0 0,-1 0 0,-16 3 0,-5 4 0,-49 15 0,0-4 0,-2-3 0,-89 9 0,-27 6 0,-552 156 0,217-50 0,-6-33 0,-131-19 0,226-33 0,325-40 0,-684 78 0,-77-83 0,825-16 0,-1-2 0,1-3 0,0-3 0,1-2 0,0-2 0,-103-46 0,-302-190 0,448 244 0,-102-60 0,-207-136 0,280 173 0,1-3 0,2-2 0,1-1 0,2-2 0,-36-48 0,33 29 0,2-2 0,3-2 0,-31-75 0,-55-207 0,98 248 0,-17-139 0,39 226-227,0 0-1,-1 0 1,-1 0-1,1 0 1,-7-12-1,-2 1-6598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06:07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0 813 24575,'11'-9'0,"1"1"0,0 0 0,0 1 0,0 0 0,23-9 0,0 0 0,16-14 0,-2-2 0,78-65 0,-42 30 0,77-39 0,-28 21 0,-30 21 0,-70 45 0,0-2 0,35-28 0,130-113-1365,-187 153-5461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06:09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1 24575,'-1'0'0,"1"0"0,-1 1 0,0-1 0,0 0 0,0 1 0,0-1 0,0 1 0,0-1 0,0 1 0,1 0 0,-1-1 0,0 1 0,0 0 0,1 0 0,-1-1 0,1 1 0,-1 0 0,0 0 0,1 0 0,0 0 0,-1 0 0,1 0 0,-1 0 0,1 0 0,0 0 0,0 0 0,0 0 0,-1 1 0,-3 35 0,4-31 0,-5 163 0,5-105 0,-2 1 0,-19 105 0,-47 137 0,62-268 0,-3 63 0,-1 13 0,1-61 0,-2 8 0,3 1 0,-1 74 0,10 119-1365,-1-234-5461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11:51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1 235 24575,'75'0'0,"138"19"0,10 11 0,247 2 0,233-33 0,-298-3 0,-359 6 0,-29-1 0,-1 0 0,1-1 0,-1-1 0,0 0 0,22-5 0,-37 6 0,-1 0 0,0 0 0,1 0 0,-1 0 0,1 0 0,-1 0 0,1 0 0,-1-1 0,1 1 0,-1 0 0,1 0 0,-1 0 0,0 0 0,1-1 0,-1 1 0,1 0 0,-1 0 0,0-1 0,1 1 0,-1 0 0,0-1 0,1 1 0,-1 0 0,0-1 0,1 1 0,-1-1 0,0 1 0,0-1 0,0 1 0,1 0 0,-1-1 0,0 1 0,0-1 0,0 1 0,0-1 0,0 1 0,0-1 0,0 1 0,0-1 0,0 1 0,0-1 0,0 1 0,0 0 0,0-1 0,0 1 0,-1-1 0,1 1 0,0-1 0,0 1 0,0-1 0,-1 1 0,1 0 0,0-1 0,0 1 0,-1 0 0,1-1 0,0 1 0,-1 0 0,1-1 0,-1 1 0,1 0 0,0 0 0,-1-1 0,1 1 0,-1 0 0,0 0 0,-32-19 0,-165-62 0,99 44 0,-97-54 0,188 87-227,0 0-1,0-1 1,1 0-1,0-1 1,-11-10-1,5-2-6598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11:52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0 321 24575,'19'0'0,"0"-2"0,0-1 0,0 0 0,-1-1 0,1-1 0,-1 0 0,22-11 0,121-69 0,-2 1 0,-93 59 0,2 2 0,0 4 0,94-14 0,-128 26-1365,-10 0-5461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18:22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1298 24575,'2'-5'0,"0"0"0,0 0 0,0 0 0,1 0 0,0 0 0,0 1 0,0 0 0,0-1 0,8-6 0,6-10 0,77-121 0,543-758 0,-558 801-1365,-12 17-5461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4:06:04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24575,'4'1'0,"0"1"0,0 0 0,0 1 0,0-1 0,0 1 0,0-1 0,-1 1 0,0 0 0,6 6 0,7 5 0,203 157 0,198 146 0,-19 7 0,-386-315-341,0 0 0,1 0-1,18 8 1,-17-10-6485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18:22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24575,'315'336'0,"126"52"0,-358-322-341,2-5 0,2-3-1,183 88 1,-207-119-6485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4:06:06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24575,'4'0'0,"6"0"0,6 0 0,4 0 0,3 0 0,2 0 0,1-5 0,1-1 0,-1 1 0,0 0 0,0 2 0,0 1 0,0 1 0,-5 0-8191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4:06:07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24575,'0'4'0,"0"6"0,0 5 0,0 5 0,0 3 0,0 2 0,0 1 0,0 1 0,0-1 0,0 1 0,0-1 0,4-5 0,2-1 0,-1 0 0,-1 1 0,0 2 0,-3-4-8191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4:06:36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1134 24575,'2'-8'0,"-1"1"0,1 0 0,0 0 0,0 0 0,1 0 0,6-12 0,1-3 0,52-124 0,25-68 0,-73 172 0,1 0 0,2 2 0,28-49 0,125-201 0,-150 260 0,43-49 0,-21 28 0,-29 36-1365,0 3-5461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4BF0D7-E507-B2D6-E561-DF644B453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D5A34C3-D43A-8A00-86D8-B0A1B20A9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06AC4E7-131A-85D9-9855-D82BF754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E6CE-3CF1-4AEA-A91F-9C31D12A4DBB}" type="datetimeFigureOut">
              <a:rPr lang="da-DK" smtClean="0"/>
              <a:t>14-01-2025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D06C6BE-941C-6309-C451-23BAAA497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AD96F05-502D-EED2-06D3-9092D502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7458-A935-48EE-A1CB-6AC0DC1576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087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6D8594-4691-EEFB-01EA-9D2736EC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BA59D4B-E369-2F8A-4731-DB79A1784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330746E-4BF0-6E59-B59A-3CBCF351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E6CE-3CF1-4AEA-A91F-9C31D12A4DBB}" type="datetimeFigureOut">
              <a:rPr lang="da-DK" smtClean="0"/>
              <a:t>14-01-2025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64B591A-62EB-C140-4FAB-076BCC8D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9A780D0-556A-A03C-CDBD-71E42715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7458-A935-48EE-A1CB-6AC0DC1576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211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2004810F-1A1B-206E-F0A7-16CE2BA5A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7E32E7D-E0EB-D4BB-3F31-13F2BE8F8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73C3C61-0E54-EBC2-EFEB-EA863DF19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E6CE-3CF1-4AEA-A91F-9C31D12A4DBB}" type="datetimeFigureOut">
              <a:rPr lang="da-DK" smtClean="0"/>
              <a:t>14-01-2025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AC758D7-FC81-ADCD-07CB-59C673A0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E0896EF-0C87-920E-15CE-5AF34CDC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7458-A935-48EE-A1CB-6AC0DC1576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049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A9464E-C3F7-1277-D6E5-1395EB2F4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3E003CC-2AB3-AA53-AC60-C348753B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9058DE3-1C49-E350-566B-1E56CA8D5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E6CE-3CF1-4AEA-A91F-9C31D12A4DBB}" type="datetimeFigureOut">
              <a:rPr lang="da-DK" smtClean="0"/>
              <a:t>14-01-2025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07C624F-05B2-790B-905F-FA5C8AC4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E869B22-C402-CF9D-6BC8-A7A92BDC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7458-A935-48EE-A1CB-6AC0DC1576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872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D2CBE-E0C2-1E27-5353-9DFBF505F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1E47763-B0FE-8D94-8761-11D9FC4EC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8799B47-A614-AD5D-3F71-4F81060F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E6CE-3CF1-4AEA-A91F-9C31D12A4DBB}" type="datetimeFigureOut">
              <a:rPr lang="da-DK" smtClean="0"/>
              <a:t>14-01-2025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78363DD-4D47-00CA-37E5-652A1E6B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F9AF9D9-3950-0D5C-3338-9EE91827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7458-A935-48EE-A1CB-6AC0DC1576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330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041DD8-F01E-2F12-0CD9-4FA946A9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27E92AB-FB54-2BCE-1668-4EE8C1407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E336609-36F7-B756-9114-EE565E001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2C1B4F7-FFB7-2977-097F-792FFFFE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E6CE-3CF1-4AEA-A91F-9C31D12A4DBB}" type="datetimeFigureOut">
              <a:rPr lang="da-DK" smtClean="0"/>
              <a:t>14-01-2025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F6440F8-7D71-B30B-C5E2-E7C6E94C9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ABC019B-3340-90BC-1740-CF7873C8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7458-A935-48EE-A1CB-6AC0DC1576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4560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4620D-CE61-8AF8-4CFC-4660C2A7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F049AA5-BD04-565C-9FD2-51A69345E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B42E1BC-4CA8-1B7D-38E7-9874F027C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BB8CE3BB-A94B-CF93-1339-A6832DFFB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AC1D3D2-26A4-0742-F83D-430321461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490886C-78CF-302C-899A-2169B35B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E6CE-3CF1-4AEA-A91F-9C31D12A4DBB}" type="datetimeFigureOut">
              <a:rPr lang="da-DK" smtClean="0"/>
              <a:t>14-01-2025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42FC32A-29CC-9F3E-C42D-EA06164E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441B4687-EEF5-6A9F-5DD7-9F217B32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7458-A935-48EE-A1CB-6AC0DC1576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380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139A6-F99C-9451-1F93-CA42A244C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7A74418-8D63-1140-6567-0AE5634D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E6CE-3CF1-4AEA-A91F-9C31D12A4DBB}" type="datetimeFigureOut">
              <a:rPr lang="da-DK" smtClean="0"/>
              <a:t>14-01-2025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F804468-6FCC-A355-33C5-4AC18CCE0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A7C91EE-8D4F-395E-FFF4-AB762E2F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7458-A935-48EE-A1CB-6AC0DC1576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71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0CAF3BA8-8BCA-E413-E1AC-3344429BA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E6CE-3CF1-4AEA-A91F-9C31D12A4DBB}" type="datetimeFigureOut">
              <a:rPr lang="da-DK" smtClean="0"/>
              <a:t>14-01-2025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315F3423-858B-4CE5-B267-432276C1B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116A7E82-5AC3-6236-F12E-F2C826A0F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7458-A935-48EE-A1CB-6AC0DC1576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5280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CCEFF2-40E9-8DE3-A167-312BEDE90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636654B-6909-4BB0-E965-7F7C0BBB4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EAC8391-5FE1-E84D-5CEB-F17E9BDF5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73B6087-EACE-6FC6-56C1-11DECF34A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E6CE-3CF1-4AEA-A91F-9C31D12A4DBB}" type="datetimeFigureOut">
              <a:rPr lang="da-DK" smtClean="0"/>
              <a:t>14-01-2025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E28CAFF-76E6-B567-BAF8-530B466BB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4C7295B-BE34-FAEA-77A4-39BE16BB2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7458-A935-48EE-A1CB-6AC0DC1576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566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795932-13B6-EFE8-BF46-77F5AF7B6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761EC274-13D6-1782-7DB6-B6AB87A28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218C641-9ED1-5101-EC0D-AA22E971F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B399BE5-DA5B-0420-D5EB-519E1AA0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E6CE-3CF1-4AEA-A91F-9C31D12A4DBB}" type="datetimeFigureOut">
              <a:rPr lang="da-DK" smtClean="0"/>
              <a:t>14-01-2025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B96CA80-CA4D-1C7E-0C6C-389CDA48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361A783-63BE-E397-605A-2A3BB8C3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7458-A935-48EE-A1CB-6AC0DC1576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986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49F42B2-8A6A-1B30-F1C4-7CEDAF35C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315A346-2F82-EB19-CF67-67303738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4B364A8-6A73-CF20-4106-BD56EA950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46E6CE-3CF1-4AEA-A91F-9C31D12A4DBB}" type="datetimeFigureOut">
              <a:rPr lang="da-DK" smtClean="0"/>
              <a:t>14-01-2025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366C487-DAA8-DCDE-E862-CB4E99457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4A387A5-3985-6493-E674-CF2A95D50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2F7458-A935-48EE-A1CB-6AC0DC1576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380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2.png"/><Relationship Id="rId7" Type="http://schemas.openxmlformats.org/officeDocument/2006/relationships/customXml" Target="../ink/ink47.xml"/><Relationship Id="rId12" Type="http://schemas.openxmlformats.org/officeDocument/2006/relationships/image" Target="../media/image87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customXml" Target="../ink/ink49.xml"/><Relationship Id="rId5" Type="http://schemas.openxmlformats.org/officeDocument/2006/relationships/customXml" Target="../ink/ink46.xml"/><Relationship Id="rId10" Type="http://schemas.openxmlformats.org/officeDocument/2006/relationships/image" Target="../media/image86.png"/><Relationship Id="rId4" Type="http://schemas.openxmlformats.org/officeDocument/2006/relationships/image" Target="../media/image83.png"/><Relationship Id="rId9" Type="http://schemas.openxmlformats.org/officeDocument/2006/relationships/customXml" Target="../ink/ink4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0.xml"/><Relationship Id="rId13" Type="http://schemas.openxmlformats.org/officeDocument/2006/relationships/image" Target="../media/image96.png"/><Relationship Id="rId18" Type="http://schemas.openxmlformats.org/officeDocument/2006/relationships/image" Target="../media/image99.png"/><Relationship Id="rId3" Type="http://schemas.openxmlformats.org/officeDocument/2006/relationships/image" Target="../media/image89.png"/><Relationship Id="rId21" Type="http://schemas.openxmlformats.org/officeDocument/2006/relationships/customXml" Target="../ink/ink56.xml"/><Relationship Id="rId7" Type="http://schemas.openxmlformats.org/officeDocument/2006/relationships/image" Target="../media/image93.png"/><Relationship Id="rId12" Type="http://schemas.openxmlformats.org/officeDocument/2006/relationships/customXml" Target="../ink/ink52.xml"/><Relationship Id="rId17" Type="http://schemas.openxmlformats.org/officeDocument/2006/relationships/image" Target="../media/image98.png"/><Relationship Id="rId2" Type="http://schemas.openxmlformats.org/officeDocument/2006/relationships/image" Target="../media/image88.png"/><Relationship Id="rId16" Type="http://schemas.openxmlformats.org/officeDocument/2006/relationships/customXml" Target="../ink/ink54.xml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5.png"/><Relationship Id="rId5" Type="http://schemas.openxmlformats.org/officeDocument/2006/relationships/image" Target="../media/image91.png"/><Relationship Id="rId15" Type="http://schemas.openxmlformats.org/officeDocument/2006/relationships/image" Target="../media/image97.png"/><Relationship Id="rId10" Type="http://schemas.openxmlformats.org/officeDocument/2006/relationships/customXml" Target="../ink/ink51.xml"/><Relationship Id="rId19" Type="http://schemas.openxmlformats.org/officeDocument/2006/relationships/customXml" Target="../ink/ink55.xml"/><Relationship Id="rId4" Type="http://schemas.openxmlformats.org/officeDocument/2006/relationships/image" Target="../media/image90.png"/><Relationship Id="rId9" Type="http://schemas.openxmlformats.org/officeDocument/2006/relationships/image" Target="../media/image94.png"/><Relationship Id="rId14" Type="http://schemas.openxmlformats.org/officeDocument/2006/relationships/customXml" Target="../ink/ink53.xml"/><Relationship Id="rId22" Type="http://schemas.openxmlformats.org/officeDocument/2006/relationships/image" Target="../media/image10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8.xml"/><Relationship Id="rId3" Type="http://schemas.openxmlformats.org/officeDocument/2006/relationships/image" Target="../media/image103.png"/><Relationship Id="rId7" Type="http://schemas.openxmlformats.org/officeDocument/2006/relationships/image" Target="../media/image106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Relationship Id="rId9" Type="http://schemas.openxmlformats.org/officeDocument/2006/relationships/image" Target="../media/image10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0.xml"/><Relationship Id="rId3" Type="http://schemas.openxmlformats.org/officeDocument/2006/relationships/image" Target="../media/image109.png"/><Relationship Id="rId7" Type="http://schemas.openxmlformats.org/officeDocument/2006/relationships/image" Target="../media/image112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9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Relationship Id="rId9" Type="http://schemas.openxmlformats.org/officeDocument/2006/relationships/image" Target="../media/image1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5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" Type="http://schemas.openxmlformats.org/officeDocument/2006/relationships/image" Target="../media/image3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8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2" Type="http://schemas.openxmlformats.org/officeDocument/2006/relationships/image" Target="../media/image2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4.xml"/><Relationship Id="rId24" Type="http://schemas.openxmlformats.org/officeDocument/2006/relationships/image" Target="../media/image14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10" Type="http://schemas.openxmlformats.org/officeDocument/2006/relationships/image" Target="../media/image7.png"/><Relationship Id="rId19" Type="http://schemas.openxmlformats.org/officeDocument/2006/relationships/customXml" Target="../ink/ink8.xml"/><Relationship Id="rId4" Type="http://schemas.openxmlformats.org/officeDocument/2006/relationships/image" Target="../media/image4.png"/><Relationship Id="rId9" Type="http://schemas.openxmlformats.org/officeDocument/2006/relationships/customXml" Target="../ink/ink3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customXml" Target="../ink/ink16.xml"/><Relationship Id="rId18" Type="http://schemas.openxmlformats.org/officeDocument/2006/relationships/image" Target="../media/image28.png"/><Relationship Id="rId26" Type="http://schemas.openxmlformats.org/officeDocument/2006/relationships/customXml" Target="../ink/ink22.xml"/><Relationship Id="rId3" Type="http://schemas.openxmlformats.org/officeDocument/2006/relationships/image" Target="../media/image20.png"/><Relationship Id="rId21" Type="http://schemas.openxmlformats.org/officeDocument/2006/relationships/customXml" Target="../ink/ink20.xml"/><Relationship Id="rId7" Type="http://schemas.openxmlformats.org/officeDocument/2006/relationships/customXml" Target="../ink/ink13.xml"/><Relationship Id="rId12" Type="http://schemas.openxmlformats.org/officeDocument/2006/relationships/image" Target="../media/image25.png"/><Relationship Id="rId17" Type="http://schemas.openxmlformats.org/officeDocument/2006/relationships/customXml" Target="../ink/ink18.xml"/><Relationship Id="rId25" Type="http://schemas.openxmlformats.org/officeDocument/2006/relationships/image" Target="../media/image32.png"/><Relationship Id="rId2" Type="http://schemas.openxmlformats.org/officeDocument/2006/relationships/image" Target="../media/image19.png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customXml" Target="../ink/ink15.xml"/><Relationship Id="rId24" Type="http://schemas.openxmlformats.org/officeDocument/2006/relationships/customXml" Target="../ink/ink21.xml"/><Relationship Id="rId5" Type="http://schemas.openxmlformats.org/officeDocument/2006/relationships/image" Target="../media/image21.png"/><Relationship Id="rId15" Type="http://schemas.openxmlformats.org/officeDocument/2006/relationships/customXml" Target="../ink/ink17.xml"/><Relationship Id="rId23" Type="http://schemas.openxmlformats.org/officeDocument/2006/relationships/image" Target="../media/image31.png"/><Relationship Id="rId28" Type="http://schemas.openxmlformats.org/officeDocument/2006/relationships/customXml" Target="../ink/ink23.xml"/><Relationship Id="rId10" Type="http://schemas.openxmlformats.org/officeDocument/2006/relationships/image" Target="../media/image24.png"/><Relationship Id="rId19" Type="http://schemas.openxmlformats.org/officeDocument/2006/relationships/customXml" Target="../ink/ink19.xml"/><Relationship Id="rId4" Type="http://schemas.openxmlformats.org/officeDocument/2006/relationships/customXml" Target="../ink/ink12.xml"/><Relationship Id="rId9" Type="http://schemas.openxmlformats.org/officeDocument/2006/relationships/customXml" Target="../ink/ink14.xml"/><Relationship Id="rId14" Type="http://schemas.openxmlformats.org/officeDocument/2006/relationships/image" Target="../media/image26.png"/><Relationship Id="rId22" Type="http://schemas.openxmlformats.org/officeDocument/2006/relationships/image" Target="../media/image30.png"/><Relationship Id="rId27" Type="http://schemas.openxmlformats.org/officeDocument/2006/relationships/image" Target="../media/image33.png"/><Relationship Id="rId30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44.png"/><Relationship Id="rId18" Type="http://schemas.openxmlformats.org/officeDocument/2006/relationships/image" Target="../media/image47.png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12" Type="http://schemas.openxmlformats.org/officeDocument/2006/relationships/image" Target="../media/image43.png"/><Relationship Id="rId17" Type="http://schemas.openxmlformats.org/officeDocument/2006/relationships/customXml" Target="../ink/ink29.xml"/><Relationship Id="rId2" Type="http://schemas.openxmlformats.org/officeDocument/2006/relationships/image" Target="../media/image37.png"/><Relationship Id="rId16" Type="http://schemas.openxmlformats.org/officeDocument/2006/relationships/image" Target="../media/image46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image" Target="../media/image42.png"/><Relationship Id="rId5" Type="http://schemas.openxmlformats.org/officeDocument/2006/relationships/image" Target="../media/image39.png"/><Relationship Id="rId15" Type="http://schemas.openxmlformats.org/officeDocument/2006/relationships/customXml" Target="../ink/ink28.xml"/><Relationship Id="rId10" Type="http://schemas.openxmlformats.org/officeDocument/2006/relationships/customXml" Target="../ink/ink27.xml"/><Relationship Id="rId19" Type="http://schemas.openxmlformats.org/officeDocument/2006/relationships/customXml" Target="../ink/ink30.xml"/><Relationship Id="rId4" Type="http://schemas.openxmlformats.org/officeDocument/2006/relationships/customXml" Target="../ink/ink24.xml"/><Relationship Id="rId9" Type="http://schemas.openxmlformats.org/officeDocument/2006/relationships/image" Target="../media/image41.png"/><Relationship Id="rId1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6.png"/><Relationship Id="rId18" Type="http://schemas.openxmlformats.org/officeDocument/2006/relationships/image" Target="../media/image60.png"/><Relationship Id="rId3" Type="http://schemas.openxmlformats.org/officeDocument/2006/relationships/customXml" Target="../ink/ink31.xml"/><Relationship Id="rId21" Type="http://schemas.openxmlformats.org/officeDocument/2006/relationships/customXml" Target="../ink/ink37.xml"/><Relationship Id="rId7" Type="http://schemas.openxmlformats.org/officeDocument/2006/relationships/customXml" Target="../ink/ink33.xml"/><Relationship Id="rId12" Type="http://schemas.openxmlformats.org/officeDocument/2006/relationships/customXml" Target="../ink/ink34.xml"/><Relationship Id="rId17" Type="http://schemas.openxmlformats.org/officeDocument/2006/relationships/image" Target="../media/image59.png"/><Relationship Id="rId2" Type="http://schemas.openxmlformats.org/officeDocument/2006/relationships/image" Target="../media/image49.png"/><Relationship Id="rId16" Type="http://schemas.openxmlformats.org/officeDocument/2006/relationships/image" Target="../media/image58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5.png"/><Relationship Id="rId5" Type="http://schemas.openxmlformats.org/officeDocument/2006/relationships/customXml" Target="../ink/ink32.xml"/><Relationship Id="rId15" Type="http://schemas.openxmlformats.org/officeDocument/2006/relationships/image" Target="../media/image57.png"/><Relationship Id="rId10" Type="http://schemas.openxmlformats.org/officeDocument/2006/relationships/image" Target="../media/image54.png"/><Relationship Id="rId19" Type="http://schemas.openxmlformats.org/officeDocument/2006/relationships/customXml" Target="../ink/ink36.xml"/><Relationship Id="rId4" Type="http://schemas.openxmlformats.org/officeDocument/2006/relationships/image" Target="../media/image50.png"/><Relationship Id="rId9" Type="http://schemas.openxmlformats.org/officeDocument/2006/relationships/image" Target="../media/image53.png"/><Relationship Id="rId14" Type="http://schemas.openxmlformats.org/officeDocument/2006/relationships/customXml" Target="../ink/ink35.xml"/><Relationship Id="rId22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69.png"/><Relationship Id="rId18" Type="http://schemas.openxmlformats.org/officeDocument/2006/relationships/image" Target="../media/image71.png"/><Relationship Id="rId3" Type="http://schemas.openxmlformats.org/officeDocument/2006/relationships/customXml" Target="../ink/ink38.xml"/><Relationship Id="rId21" Type="http://schemas.openxmlformats.org/officeDocument/2006/relationships/image" Target="../media/image73.png"/><Relationship Id="rId7" Type="http://schemas.openxmlformats.org/officeDocument/2006/relationships/customXml" Target="../ink/ink40.xml"/><Relationship Id="rId12" Type="http://schemas.openxmlformats.org/officeDocument/2006/relationships/image" Target="../media/image68.png"/><Relationship Id="rId17" Type="http://schemas.openxmlformats.org/officeDocument/2006/relationships/customXml" Target="../ink/ink44.xml"/><Relationship Id="rId2" Type="http://schemas.openxmlformats.org/officeDocument/2006/relationships/image" Target="../media/image63.png"/><Relationship Id="rId16" Type="http://schemas.openxmlformats.org/officeDocument/2006/relationships/image" Target="../media/image70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customXml" Target="../ink/ink42.xml"/><Relationship Id="rId5" Type="http://schemas.openxmlformats.org/officeDocument/2006/relationships/customXml" Target="../ink/ink39.xml"/><Relationship Id="rId15" Type="http://schemas.openxmlformats.org/officeDocument/2006/relationships/customXml" Target="../ink/ink43.xml"/><Relationship Id="rId10" Type="http://schemas.openxmlformats.org/officeDocument/2006/relationships/image" Target="../media/image67.png"/><Relationship Id="rId19" Type="http://schemas.openxmlformats.org/officeDocument/2006/relationships/customXml" Target="../ink/ink45.xml"/><Relationship Id="rId4" Type="http://schemas.openxmlformats.org/officeDocument/2006/relationships/image" Target="../media/image64.png"/><Relationship Id="rId9" Type="http://schemas.openxmlformats.org/officeDocument/2006/relationships/customXml" Target="../ink/ink41.xml"/><Relationship Id="rId1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87CA50E7-B982-904B-EC85-B5902175E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5" y="0"/>
            <a:ext cx="11980289" cy="277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61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Billede 17">
            <a:extLst>
              <a:ext uri="{FF2B5EF4-FFF2-40B4-BE49-F238E27FC236}">
                <a16:creationId xmlns:a16="http://schemas.microsoft.com/office/drawing/2014/main" id="{C7A62A97-72D0-007C-7090-97D46D59F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581" y="4948926"/>
            <a:ext cx="2907166" cy="1886565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1CF74930-6E0F-9CC9-9CB5-B719EFAB9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492" y="113268"/>
            <a:ext cx="9227015" cy="385495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7349A78F-E68C-0BB9-5369-EFBD6B007BB1}"/>
              </a:ext>
            </a:extLst>
          </p:cNvPr>
          <p:cNvSpPr txBox="1"/>
          <p:nvPr/>
        </p:nvSpPr>
        <p:spPr>
          <a:xfrm>
            <a:off x="2087417" y="895927"/>
            <a:ext cx="6936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Vi finder </a:t>
            </a:r>
            <a:r>
              <a:rPr lang="en-US" sz="3200" dirty="0" err="1"/>
              <a:t>ændringen</a:t>
            </a:r>
            <a:r>
              <a:rPr lang="en-US" sz="3200" dirty="0"/>
              <a:t> med </a:t>
            </a:r>
            <a:r>
              <a:rPr lang="en-US" sz="3200" dirty="0" err="1"/>
              <a:t>en</a:t>
            </a:r>
            <a:r>
              <a:rPr lang="en-US" sz="3200" dirty="0"/>
              <a:t> odds-ratio</a:t>
            </a:r>
            <a:endParaRPr lang="da-DK" sz="3200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6910EAED-052A-3E54-DF39-B4BFEA758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064" y="1480702"/>
            <a:ext cx="4799870" cy="1113014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9479E0EE-9AF9-BECD-CBBF-1ADB43F2F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7621" y="3178490"/>
            <a:ext cx="3038245" cy="10273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kstfelt 10">
                <a:extLst>
                  <a:ext uri="{FF2B5EF4-FFF2-40B4-BE49-F238E27FC236}">
                    <a16:creationId xmlns:a16="http://schemas.microsoft.com/office/drawing/2014/main" id="{D74CEE71-2954-7263-5240-FAC37E4EA4A2}"/>
                  </a:ext>
                </a:extLst>
              </p:cNvPr>
              <p:cNvSpPr txBox="1"/>
              <p:nvPr/>
            </p:nvSpPr>
            <p:spPr>
              <a:xfrm>
                <a:off x="4310759" y="2830990"/>
                <a:ext cx="21148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a-DK" sz="2400" dirty="0"/>
                  <a:t> fra modellen</a:t>
                </a:r>
              </a:p>
            </p:txBody>
          </p:sp>
        </mc:Choice>
        <mc:Fallback>
          <p:sp>
            <p:nvSpPr>
              <p:cNvPr id="11" name="Tekstfelt 10">
                <a:extLst>
                  <a:ext uri="{FF2B5EF4-FFF2-40B4-BE49-F238E27FC236}">
                    <a16:creationId xmlns:a16="http://schemas.microsoft.com/office/drawing/2014/main" id="{D74CEE71-2954-7263-5240-FAC37E4EA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759" y="2830990"/>
                <a:ext cx="2114810" cy="461665"/>
              </a:xfrm>
              <a:prstGeom prst="rect">
                <a:avLst/>
              </a:prstGeom>
              <a:blipFill>
                <a:blip r:embed="rId6"/>
                <a:stretch>
                  <a:fillRect l="-2305" t="-10526" r="-3746" b="-2894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kstfelt 12">
            <a:extLst>
              <a:ext uri="{FF2B5EF4-FFF2-40B4-BE49-F238E27FC236}">
                <a16:creationId xmlns:a16="http://schemas.microsoft.com/office/drawing/2014/main" id="{5F383411-4672-FC3F-4322-80BA6F32FB1B}"/>
              </a:ext>
            </a:extLst>
          </p:cNvPr>
          <p:cNvSpPr txBox="1"/>
          <p:nvPr/>
        </p:nvSpPr>
        <p:spPr>
          <a:xfrm>
            <a:off x="5555866" y="3507483"/>
            <a:ext cx="533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Gælder</a:t>
            </a:r>
            <a:r>
              <a:rPr lang="en-US" dirty="0"/>
              <a:t> for Maj -&gt; Oktober. Vi </a:t>
            </a:r>
            <a:r>
              <a:rPr lang="en-US" dirty="0" err="1"/>
              <a:t>vil</a:t>
            </a:r>
            <a:r>
              <a:rPr lang="en-US" dirty="0"/>
              <a:t> have Oktober -&gt; Maj</a:t>
            </a:r>
            <a:endParaRPr lang="da-DK" dirty="0"/>
          </a:p>
        </p:txBody>
      </p:sp>
      <p:pic>
        <p:nvPicPr>
          <p:cNvPr id="15" name="Billede 14">
            <a:extLst>
              <a:ext uri="{FF2B5EF4-FFF2-40B4-BE49-F238E27FC236}">
                <a16:creationId xmlns:a16="http://schemas.microsoft.com/office/drawing/2014/main" id="{3CE9DF1D-C6EC-93F3-54CB-F948039951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9590" y="3945531"/>
            <a:ext cx="4630705" cy="691946"/>
          </a:xfrm>
          <a:prstGeom prst="rect">
            <a:avLst/>
          </a:prstGeom>
        </p:spPr>
      </p:pic>
      <p:sp>
        <p:nvSpPr>
          <p:cNvPr id="16" name="Tekstfelt 15">
            <a:extLst>
              <a:ext uri="{FF2B5EF4-FFF2-40B4-BE49-F238E27FC236}">
                <a16:creationId xmlns:a16="http://schemas.microsoft.com/office/drawing/2014/main" id="{0A9A1CD4-0ED5-6C57-7068-76C70A1A7846}"/>
              </a:ext>
            </a:extLst>
          </p:cNvPr>
          <p:cNvSpPr txBox="1"/>
          <p:nvPr/>
        </p:nvSpPr>
        <p:spPr>
          <a:xfrm>
            <a:off x="4541271" y="4672658"/>
            <a:ext cx="2452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Finder odds-ratio</a:t>
            </a:r>
            <a:endParaRPr lang="da-DK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kstfelt 18">
                <a:extLst>
                  <a:ext uri="{FF2B5EF4-FFF2-40B4-BE49-F238E27FC236}">
                    <a16:creationId xmlns:a16="http://schemas.microsoft.com/office/drawing/2014/main" id="{C0FE2A35-EC42-BF51-44B9-DB12799D7E9E}"/>
                  </a:ext>
                </a:extLst>
              </p:cNvPr>
              <p:cNvSpPr txBox="1"/>
              <p:nvPr/>
            </p:nvSpPr>
            <p:spPr>
              <a:xfrm>
                <a:off x="7251008" y="6197600"/>
                <a:ext cx="42759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da-DK" dirty="0"/>
                  <a:t> gange forbedring i Maj ift. oktober! </a:t>
                </a:r>
                <a:r>
                  <a:rPr lang="da-DK" dirty="0">
                    <a:sym typeface="Wingdings" panose="05000000000000000000" pitchFamily="2" charset="2"/>
                  </a:rPr>
                  <a:t></a:t>
                </a:r>
                <a:r>
                  <a:rPr lang="da-DK" dirty="0"/>
                  <a:t> </a:t>
                </a:r>
              </a:p>
            </p:txBody>
          </p:sp>
        </mc:Choice>
        <mc:Fallback>
          <p:sp>
            <p:nvSpPr>
              <p:cNvPr id="19" name="Tekstfelt 18">
                <a:extLst>
                  <a:ext uri="{FF2B5EF4-FFF2-40B4-BE49-F238E27FC236}">
                    <a16:creationId xmlns:a16="http://schemas.microsoft.com/office/drawing/2014/main" id="{C0FE2A35-EC42-BF51-44B9-DB12799D7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008" y="6197600"/>
                <a:ext cx="4275974" cy="369332"/>
              </a:xfrm>
              <a:prstGeom prst="rect">
                <a:avLst/>
              </a:prstGeom>
              <a:blipFill>
                <a:blip r:embed="rId8"/>
                <a:stretch>
                  <a:fillRect t="-11667" b="-28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948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050D55E4-61F1-522E-1AAB-0306BB3A4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807" y="47309"/>
            <a:ext cx="5589501" cy="4670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kstfelt 7">
                <a:extLst>
                  <a:ext uri="{FF2B5EF4-FFF2-40B4-BE49-F238E27FC236}">
                    <a16:creationId xmlns:a16="http://schemas.microsoft.com/office/drawing/2014/main" id="{7665F437-C2F4-58E2-2A45-D232DA3E3FD9}"/>
                  </a:ext>
                </a:extLst>
              </p:cNvPr>
              <p:cNvSpPr txBox="1"/>
              <p:nvPr/>
            </p:nvSpPr>
            <p:spPr>
              <a:xfrm>
                <a:off x="3547788" y="852240"/>
                <a:ext cx="404469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Std. error for </a:t>
                </a:r>
                <a:r>
                  <a:rPr lang="en-US" sz="2800" dirty="0" err="1"/>
                  <a:t>modellen</a:t>
                </a:r>
                <a:r>
                  <a:rPr lang="en-US" sz="2800" dirty="0"/>
                  <a:t> er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.=0.3062</m:t>
                      </m:r>
                    </m:oMath>
                  </m:oMathPara>
                </a14:m>
                <a:endParaRPr lang="da-DK" sz="2800" dirty="0"/>
              </a:p>
            </p:txBody>
          </p:sp>
        </mc:Choice>
        <mc:Fallback>
          <p:sp>
            <p:nvSpPr>
              <p:cNvPr id="8" name="Tekstfelt 7">
                <a:extLst>
                  <a:ext uri="{FF2B5EF4-FFF2-40B4-BE49-F238E27FC236}">
                    <a16:creationId xmlns:a16="http://schemas.microsoft.com/office/drawing/2014/main" id="{7665F437-C2F4-58E2-2A45-D232DA3E3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788" y="852240"/>
                <a:ext cx="4044697" cy="954107"/>
              </a:xfrm>
              <a:prstGeom prst="rect">
                <a:avLst/>
              </a:prstGeom>
              <a:blipFill>
                <a:blip r:embed="rId3"/>
                <a:stretch>
                  <a:fillRect l="-3167" t="-7051" r="-211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Billede 9">
            <a:extLst>
              <a:ext uri="{FF2B5EF4-FFF2-40B4-BE49-F238E27FC236}">
                <a16:creationId xmlns:a16="http://schemas.microsoft.com/office/drawing/2014/main" id="{E888CFE7-416A-D1C2-5C44-BF450C700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282" y="1709056"/>
            <a:ext cx="9330808" cy="5082198"/>
          </a:xfrm>
          <a:prstGeom prst="rect">
            <a:avLst/>
          </a:prstGeom>
        </p:spPr>
      </p:pic>
      <p:grpSp>
        <p:nvGrpSpPr>
          <p:cNvPr id="14" name="Gruppe 13">
            <a:extLst>
              <a:ext uri="{FF2B5EF4-FFF2-40B4-BE49-F238E27FC236}">
                <a16:creationId xmlns:a16="http://schemas.microsoft.com/office/drawing/2014/main" id="{B254CBBA-2E4C-C681-E7F8-A50CF342BBC4}"/>
              </a:ext>
            </a:extLst>
          </p:cNvPr>
          <p:cNvGrpSpPr/>
          <p:nvPr/>
        </p:nvGrpSpPr>
        <p:grpSpPr>
          <a:xfrm>
            <a:off x="7416625" y="2857745"/>
            <a:ext cx="849600" cy="818280"/>
            <a:chOff x="7416625" y="2857745"/>
            <a:chExt cx="849600" cy="81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Håndskrift 10">
                  <a:extLst>
                    <a:ext uri="{FF2B5EF4-FFF2-40B4-BE49-F238E27FC236}">
                      <a16:creationId xmlns:a16="http://schemas.microsoft.com/office/drawing/2014/main" id="{DF341B73-E923-3413-1B6B-14D26DA8BE87}"/>
                    </a:ext>
                  </a:extLst>
                </p14:cNvPr>
                <p14:cNvContentPartPr/>
                <p14:nvPr/>
              </p14:nvContentPartPr>
              <p14:xfrm>
                <a:off x="7425985" y="2857745"/>
                <a:ext cx="840240" cy="790920"/>
              </p14:xfrm>
            </p:contentPart>
          </mc:Choice>
          <mc:Fallback>
            <p:pic>
              <p:nvPicPr>
                <p:cNvPr id="11" name="Håndskrift 10">
                  <a:extLst>
                    <a:ext uri="{FF2B5EF4-FFF2-40B4-BE49-F238E27FC236}">
                      <a16:creationId xmlns:a16="http://schemas.microsoft.com/office/drawing/2014/main" id="{DF341B73-E923-3413-1B6B-14D26DA8BE8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416985" y="2848745"/>
                  <a:ext cx="857880" cy="80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Håndskrift 11">
                  <a:extLst>
                    <a:ext uri="{FF2B5EF4-FFF2-40B4-BE49-F238E27FC236}">
                      <a16:creationId xmlns:a16="http://schemas.microsoft.com/office/drawing/2014/main" id="{3E58C4FD-0A6E-4446-057B-6D7A4743FA8D}"/>
                    </a:ext>
                  </a:extLst>
                </p14:cNvPr>
                <p14:cNvContentPartPr/>
                <p14:nvPr/>
              </p14:nvContentPartPr>
              <p14:xfrm>
                <a:off x="7416625" y="3334025"/>
                <a:ext cx="28440" cy="286920"/>
              </p14:xfrm>
            </p:contentPart>
          </mc:Choice>
          <mc:Fallback>
            <p:pic>
              <p:nvPicPr>
                <p:cNvPr id="12" name="Håndskrift 11">
                  <a:extLst>
                    <a:ext uri="{FF2B5EF4-FFF2-40B4-BE49-F238E27FC236}">
                      <a16:creationId xmlns:a16="http://schemas.microsoft.com/office/drawing/2014/main" id="{3E58C4FD-0A6E-4446-057B-6D7A4743FA8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07985" y="3325385"/>
                  <a:ext cx="460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Håndskrift 12">
                  <a:extLst>
                    <a:ext uri="{FF2B5EF4-FFF2-40B4-BE49-F238E27FC236}">
                      <a16:creationId xmlns:a16="http://schemas.microsoft.com/office/drawing/2014/main" id="{1E5D61F6-954F-82D8-BCF7-6408A9DD1E69}"/>
                    </a:ext>
                  </a:extLst>
                </p14:cNvPr>
                <p14:cNvContentPartPr/>
                <p14:nvPr/>
              </p14:nvContentPartPr>
              <p14:xfrm>
                <a:off x="7416625" y="3629585"/>
                <a:ext cx="351720" cy="46440"/>
              </p14:xfrm>
            </p:contentPart>
          </mc:Choice>
          <mc:Fallback>
            <p:pic>
              <p:nvPicPr>
                <p:cNvPr id="13" name="Håndskrift 12">
                  <a:extLst>
                    <a:ext uri="{FF2B5EF4-FFF2-40B4-BE49-F238E27FC236}">
                      <a16:creationId xmlns:a16="http://schemas.microsoft.com/office/drawing/2014/main" id="{1E5D61F6-954F-82D8-BCF7-6408A9DD1E6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07985" y="3620945"/>
                  <a:ext cx="369360" cy="64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kstfelt 14">
            <a:extLst>
              <a:ext uri="{FF2B5EF4-FFF2-40B4-BE49-F238E27FC236}">
                <a16:creationId xmlns:a16="http://schemas.microsoft.com/office/drawing/2014/main" id="{8860AF88-409B-30B9-E0A2-197710BDEFDC}"/>
              </a:ext>
            </a:extLst>
          </p:cNvPr>
          <p:cNvSpPr txBox="1"/>
          <p:nvPr/>
        </p:nvSpPr>
        <p:spPr>
          <a:xfrm>
            <a:off x="7768345" y="2488413"/>
            <a:ext cx="848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1*</a:t>
            </a:r>
            <a:r>
              <a:rPr lang="en-US" dirty="0" err="1"/>
              <a:t>s.e.</a:t>
            </a:r>
            <a:endParaRPr lang="da-D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Håndskrift 15">
                <a:extLst>
                  <a:ext uri="{FF2B5EF4-FFF2-40B4-BE49-F238E27FC236}">
                    <a16:creationId xmlns:a16="http://schemas.microsoft.com/office/drawing/2014/main" id="{76AC3184-D531-913A-1E81-5FB5CB40657A}"/>
                  </a:ext>
                </a:extLst>
              </p14:cNvPr>
              <p14:cNvContentPartPr/>
              <p14:nvPr/>
            </p14:nvContentPartPr>
            <p14:xfrm>
              <a:off x="8792905" y="4952225"/>
              <a:ext cx="796320" cy="598680"/>
            </p14:xfrm>
          </p:contentPart>
        </mc:Choice>
        <mc:Fallback>
          <p:pic>
            <p:nvPicPr>
              <p:cNvPr id="16" name="Håndskrift 15">
                <a:extLst>
                  <a:ext uri="{FF2B5EF4-FFF2-40B4-BE49-F238E27FC236}">
                    <a16:creationId xmlns:a16="http://schemas.microsoft.com/office/drawing/2014/main" id="{76AC3184-D531-913A-1E81-5FB5CB40657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83905" y="4943585"/>
                <a:ext cx="813960" cy="61632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kstfelt 16">
            <a:extLst>
              <a:ext uri="{FF2B5EF4-FFF2-40B4-BE49-F238E27FC236}">
                <a16:creationId xmlns:a16="http://schemas.microsoft.com/office/drawing/2014/main" id="{7D4A332F-9395-80CE-5046-C64C92BBD10E}"/>
              </a:ext>
            </a:extLst>
          </p:cNvPr>
          <p:cNvSpPr txBox="1"/>
          <p:nvPr/>
        </p:nvSpPr>
        <p:spPr>
          <a:xfrm>
            <a:off x="9191065" y="4582893"/>
            <a:ext cx="106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1.96*</a:t>
            </a:r>
            <a:r>
              <a:rPr lang="en-US" dirty="0" err="1"/>
              <a:t>s.e.</a:t>
            </a:r>
            <a:endParaRPr lang="da-DK" dirty="0"/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1F7D1618-0C62-E995-A655-E01BE7D5E505}"/>
              </a:ext>
            </a:extLst>
          </p:cNvPr>
          <p:cNvSpPr txBox="1"/>
          <p:nvPr/>
        </p:nvSpPr>
        <p:spPr>
          <a:xfrm>
            <a:off x="3437852" y="421997"/>
            <a:ext cx="4828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Laver 95% confidence interval</a:t>
            </a:r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3027546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8D7257-EAAF-3EF8-13AA-051C84BA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336" y="198870"/>
            <a:ext cx="3715327" cy="493857"/>
          </a:xfrm>
        </p:spPr>
        <p:txBody>
          <a:bodyPr>
            <a:normAutofit fontScale="90000"/>
          </a:bodyPr>
          <a:lstStyle/>
          <a:p>
            <a:r>
              <a:rPr lang="en-US" dirty="0"/>
              <a:t>Finder </a:t>
            </a:r>
            <a:r>
              <a:rPr lang="en-US" dirty="0" err="1"/>
              <a:t>intervallet</a:t>
            </a:r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kstfelt 7">
                <a:extLst>
                  <a:ext uri="{FF2B5EF4-FFF2-40B4-BE49-F238E27FC236}">
                    <a16:creationId xmlns:a16="http://schemas.microsoft.com/office/drawing/2014/main" id="{C4097E02-8A78-5351-C8A8-2CBD83FC6E7E}"/>
                  </a:ext>
                </a:extLst>
              </p:cNvPr>
              <p:cNvSpPr txBox="1"/>
              <p:nvPr/>
            </p:nvSpPr>
            <p:spPr>
              <a:xfrm>
                <a:off x="5228930" y="3283711"/>
                <a:ext cx="17322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=2.4980</m:t>
                      </m:r>
                    </m:oMath>
                  </m:oMathPara>
                </a14:m>
                <a:endParaRPr lang="da-DK" sz="2400" dirty="0"/>
              </a:p>
            </p:txBody>
          </p:sp>
        </mc:Choice>
        <mc:Fallback>
          <p:sp>
            <p:nvSpPr>
              <p:cNvPr id="8" name="Tekstfelt 7">
                <a:extLst>
                  <a:ext uri="{FF2B5EF4-FFF2-40B4-BE49-F238E27FC236}">
                    <a16:creationId xmlns:a16="http://schemas.microsoft.com/office/drawing/2014/main" id="{C4097E02-8A78-5351-C8A8-2CBD83FC6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930" y="3283711"/>
                <a:ext cx="173226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kstfelt 8">
            <a:extLst>
              <a:ext uri="{FF2B5EF4-FFF2-40B4-BE49-F238E27FC236}">
                <a16:creationId xmlns:a16="http://schemas.microsoft.com/office/drawing/2014/main" id="{66C175F3-E4B5-6C0E-24DA-4D6F9AE8B601}"/>
              </a:ext>
            </a:extLst>
          </p:cNvPr>
          <p:cNvSpPr txBox="1"/>
          <p:nvPr/>
        </p:nvSpPr>
        <p:spPr>
          <a:xfrm>
            <a:off x="3525328" y="676868"/>
            <a:ext cx="5344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Antager</a:t>
            </a:r>
            <a:r>
              <a:rPr lang="en-US" sz="2400" dirty="0"/>
              <a:t> at </a:t>
            </a:r>
            <a:r>
              <a:rPr lang="en-US" sz="2400" dirty="0" err="1"/>
              <a:t>predictoren</a:t>
            </a:r>
            <a:r>
              <a:rPr lang="en-US" sz="2400" dirty="0"/>
              <a:t> er </a:t>
            </a:r>
            <a:r>
              <a:rPr lang="en-US" sz="2400" dirty="0" err="1"/>
              <a:t>normalfordelt</a:t>
            </a:r>
            <a:endParaRPr lang="da-DK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kstfelt 9">
                <a:extLst>
                  <a:ext uri="{FF2B5EF4-FFF2-40B4-BE49-F238E27FC236}">
                    <a16:creationId xmlns:a16="http://schemas.microsoft.com/office/drawing/2014/main" id="{C0363F0D-A18A-D192-A666-3C28F456A0E6}"/>
                  </a:ext>
                </a:extLst>
              </p:cNvPr>
              <p:cNvSpPr txBox="1"/>
              <p:nvPr/>
            </p:nvSpPr>
            <p:spPr>
              <a:xfrm>
                <a:off x="5132759" y="3763437"/>
                <a:ext cx="27108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 </m:t>
                    </m:r>
                  </m:oMath>
                </a14:m>
                <a:r>
                  <a:rPr lang="en-US" dirty="0" err="1"/>
                  <a:t>Intervallet</a:t>
                </a:r>
                <a:r>
                  <a:rPr lang="en-US" dirty="0"/>
                  <a:t> </a:t>
                </a:r>
                <a:r>
                  <a:rPr lang="en-US" dirty="0" err="1"/>
                  <a:t>bliver</a:t>
                </a:r>
                <a:endParaRPr lang="da-DK" dirty="0"/>
              </a:p>
            </p:txBody>
          </p:sp>
        </mc:Choice>
        <mc:Fallback>
          <p:sp>
            <p:nvSpPr>
              <p:cNvPr id="10" name="Tekstfelt 9">
                <a:extLst>
                  <a:ext uri="{FF2B5EF4-FFF2-40B4-BE49-F238E27FC236}">
                    <a16:creationId xmlns:a16="http://schemas.microsoft.com/office/drawing/2014/main" id="{C0363F0D-A18A-D192-A666-3C28F456A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759" y="3763437"/>
                <a:ext cx="2710870" cy="369332"/>
              </a:xfrm>
              <a:prstGeom prst="rect">
                <a:avLst/>
              </a:prstGeom>
              <a:blipFill>
                <a:blip r:embed="rId3"/>
                <a:stretch>
                  <a:fillRect t="-6557" r="-1124" b="-2623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kstfelt 10">
                <a:extLst>
                  <a:ext uri="{FF2B5EF4-FFF2-40B4-BE49-F238E27FC236}">
                    <a16:creationId xmlns:a16="http://schemas.microsoft.com/office/drawing/2014/main" id="{3F3AEB74-1F49-1632-A042-1D8E2BD3AC7C}"/>
                  </a:ext>
                </a:extLst>
              </p:cNvPr>
              <p:cNvSpPr txBox="1"/>
              <p:nvPr/>
            </p:nvSpPr>
            <p:spPr>
              <a:xfrm>
                <a:off x="1799955" y="4193740"/>
                <a:ext cx="84461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.∗1.96&lt;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&lt;</m:t>
                      </m:r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.∗1.96</m:t>
                      </m:r>
                    </m:oMath>
                  </m:oMathPara>
                </a14:m>
                <a:endParaRPr lang="da-DK" sz="3200" dirty="0"/>
              </a:p>
            </p:txBody>
          </p:sp>
        </mc:Choice>
        <mc:Fallback>
          <p:sp>
            <p:nvSpPr>
              <p:cNvPr id="11" name="Tekstfelt 10">
                <a:extLst>
                  <a:ext uri="{FF2B5EF4-FFF2-40B4-BE49-F238E27FC236}">
                    <a16:creationId xmlns:a16="http://schemas.microsoft.com/office/drawing/2014/main" id="{3F3AEB74-1F49-1632-A042-1D8E2BD3A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955" y="4193740"/>
                <a:ext cx="84461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kstfelt 12">
                <a:extLst>
                  <a:ext uri="{FF2B5EF4-FFF2-40B4-BE49-F238E27FC236}">
                    <a16:creationId xmlns:a16="http://schemas.microsoft.com/office/drawing/2014/main" id="{C462C0A4-3A43-D2D8-FD1B-80E05567A6A5}"/>
                  </a:ext>
                </a:extLst>
              </p:cNvPr>
              <p:cNvSpPr txBox="1"/>
              <p:nvPr/>
            </p:nvSpPr>
            <p:spPr>
              <a:xfrm>
                <a:off x="2402378" y="5201281"/>
                <a:ext cx="724131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1.897848&lt;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&lt;3.098152</m:t>
                      </m:r>
                    </m:oMath>
                  </m:oMathPara>
                </a14:m>
                <a:endParaRPr lang="da-DK" sz="3200" dirty="0"/>
              </a:p>
            </p:txBody>
          </p:sp>
        </mc:Choice>
        <mc:Fallback>
          <p:sp>
            <p:nvSpPr>
              <p:cNvPr id="13" name="Tekstfelt 12">
                <a:extLst>
                  <a:ext uri="{FF2B5EF4-FFF2-40B4-BE49-F238E27FC236}">
                    <a16:creationId xmlns:a16="http://schemas.microsoft.com/office/drawing/2014/main" id="{C462C0A4-3A43-D2D8-FD1B-80E05567A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378" y="5201281"/>
                <a:ext cx="724131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kstfelt 13">
            <a:extLst>
              <a:ext uri="{FF2B5EF4-FFF2-40B4-BE49-F238E27FC236}">
                <a16:creationId xmlns:a16="http://schemas.microsoft.com/office/drawing/2014/main" id="{6172143E-582E-4FDC-0FF9-7AA6B779FD97}"/>
              </a:ext>
            </a:extLst>
          </p:cNvPr>
          <p:cNvSpPr txBox="1"/>
          <p:nvPr/>
        </p:nvSpPr>
        <p:spPr>
          <a:xfrm>
            <a:off x="3395741" y="5814013"/>
            <a:ext cx="653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 </a:t>
            </a:r>
            <a:r>
              <a:rPr lang="en-US" dirty="0" err="1"/>
              <a:t>sikkerhed</a:t>
            </a:r>
            <a:r>
              <a:rPr lang="en-US" dirty="0"/>
              <a:t> for at </a:t>
            </a:r>
            <a:r>
              <a:rPr lang="en-US" dirty="0" err="1"/>
              <a:t>forbedringen</a:t>
            </a:r>
            <a:r>
              <a:rPr lang="en-US" dirty="0"/>
              <a:t> er </a:t>
            </a:r>
            <a:r>
              <a:rPr lang="en-US" dirty="0" err="1"/>
              <a:t>mellem</a:t>
            </a:r>
            <a:r>
              <a:rPr lang="en-US" dirty="0"/>
              <a:t> 1.9 </a:t>
            </a:r>
            <a:r>
              <a:rPr lang="en-US" dirty="0" err="1"/>
              <a:t>og</a:t>
            </a:r>
            <a:r>
              <a:rPr lang="en-US" dirty="0"/>
              <a:t> 3.1 log(odds)</a:t>
            </a:r>
            <a:endParaRPr lang="da-DK" dirty="0"/>
          </a:p>
        </p:txBody>
      </p:sp>
      <p:pic>
        <p:nvPicPr>
          <p:cNvPr id="16" name="Billede 15">
            <a:extLst>
              <a:ext uri="{FF2B5EF4-FFF2-40B4-BE49-F238E27FC236}">
                <a16:creationId xmlns:a16="http://schemas.microsoft.com/office/drawing/2014/main" id="{E0337DD3-D7B7-F184-2430-B3BBB415C5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6943" y="1256258"/>
            <a:ext cx="6125594" cy="18545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kstfelt 23">
                <a:extLst>
                  <a:ext uri="{FF2B5EF4-FFF2-40B4-BE49-F238E27FC236}">
                    <a16:creationId xmlns:a16="http://schemas.microsoft.com/office/drawing/2014/main" id="{94D3D55D-0D85-AC0B-CD9C-87DE3EEB54C0}"/>
                  </a:ext>
                </a:extLst>
              </p:cNvPr>
              <p:cNvSpPr txBox="1"/>
              <p:nvPr/>
            </p:nvSpPr>
            <p:spPr>
              <a:xfrm>
                <a:off x="102524" y="4689774"/>
                <a:ext cx="118410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2.498−0.3062.∗1.96&lt;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2.498+0.3062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∗1.96</m:t>
                      </m:r>
                    </m:oMath>
                  </m:oMathPara>
                </a14:m>
                <a:endParaRPr lang="da-DK" sz="3200" dirty="0"/>
              </a:p>
            </p:txBody>
          </p:sp>
        </mc:Choice>
        <mc:Fallback>
          <p:sp>
            <p:nvSpPr>
              <p:cNvPr id="24" name="Tekstfelt 23">
                <a:extLst>
                  <a:ext uri="{FF2B5EF4-FFF2-40B4-BE49-F238E27FC236}">
                    <a16:creationId xmlns:a16="http://schemas.microsoft.com/office/drawing/2014/main" id="{94D3D55D-0D85-AC0B-CD9C-87DE3EEB5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4" y="4689774"/>
                <a:ext cx="1184101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uppe 25">
            <a:extLst>
              <a:ext uri="{FF2B5EF4-FFF2-40B4-BE49-F238E27FC236}">
                <a16:creationId xmlns:a16="http://schemas.microsoft.com/office/drawing/2014/main" id="{9F638D32-8B0B-D885-7E50-8E3CBA814ED3}"/>
              </a:ext>
            </a:extLst>
          </p:cNvPr>
          <p:cNvGrpSpPr/>
          <p:nvPr/>
        </p:nvGrpSpPr>
        <p:grpSpPr>
          <a:xfrm>
            <a:off x="1402825" y="2716985"/>
            <a:ext cx="4692240" cy="719280"/>
            <a:chOff x="1402825" y="2716985"/>
            <a:chExt cx="4692240" cy="71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Håndskrift 16">
                  <a:extLst>
                    <a:ext uri="{FF2B5EF4-FFF2-40B4-BE49-F238E27FC236}">
                      <a16:creationId xmlns:a16="http://schemas.microsoft.com/office/drawing/2014/main" id="{69DD6594-1F1F-5AC4-F165-F74EB7266A49}"/>
                    </a:ext>
                  </a:extLst>
                </p14:cNvPr>
                <p14:cNvContentPartPr/>
                <p14:nvPr/>
              </p14:nvContentPartPr>
              <p14:xfrm>
                <a:off x="3010945" y="3130985"/>
                <a:ext cx="360" cy="360"/>
              </p14:xfrm>
            </p:contentPart>
          </mc:Choice>
          <mc:Fallback>
            <p:pic>
              <p:nvPicPr>
                <p:cNvPr id="17" name="Håndskrift 16">
                  <a:extLst>
                    <a:ext uri="{FF2B5EF4-FFF2-40B4-BE49-F238E27FC236}">
                      <a16:creationId xmlns:a16="http://schemas.microsoft.com/office/drawing/2014/main" id="{69DD6594-1F1F-5AC4-F165-F74EB7266A4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01945" y="31219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Håndskrift 18">
                  <a:extLst>
                    <a:ext uri="{FF2B5EF4-FFF2-40B4-BE49-F238E27FC236}">
                      <a16:creationId xmlns:a16="http://schemas.microsoft.com/office/drawing/2014/main" id="{F5860839-68EA-506B-9510-82443B89C67B}"/>
                    </a:ext>
                  </a:extLst>
                </p14:cNvPr>
                <p14:cNvContentPartPr/>
                <p14:nvPr/>
              </p14:nvContentPartPr>
              <p14:xfrm>
                <a:off x="2669305" y="3112265"/>
                <a:ext cx="941760" cy="360"/>
              </p14:xfrm>
            </p:contentPart>
          </mc:Choice>
          <mc:Fallback>
            <p:pic>
              <p:nvPicPr>
                <p:cNvPr id="19" name="Håndskrift 18">
                  <a:extLst>
                    <a:ext uri="{FF2B5EF4-FFF2-40B4-BE49-F238E27FC236}">
                      <a16:creationId xmlns:a16="http://schemas.microsoft.com/office/drawing/2014/main" id="{F5860839-68EA-506B-9510-82443B89C67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60305" y="3103625"/>
                  <a:ext cx="959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0" name="Håndskrift 19">
                  <a:extLst>
                    <a:ext uri="{FF2B5EF4-FFF2-40B4-BE49-F238E27FC236}">
                      <a16:creationId xmlns:a16="http://schemas.microsoft.com/office/drawing/2014/main" id="{15B7DCEB-F43C-62BE-EE01-C21827DCD5BB}"/>
                    </a:ext>
                  </a:extLst>
                </p14:cNvPr>
                <p14:cNvContentPartPr/>
                <p14:nvPr/>
              </p14:nvContentPartPr>
              <p14:xfrm>
                <a:off x="4119385" y="3111905"/>
                <a:ext cx="803160" cy="10440"/>
              </p14:xfrm>
            </p:contentPart>
          </mc:Choice>
          <mc:Fallback>
            <p:pic>
              <p:nvPicPr>
                <p:cNvPr id="20" name="Håndskrift 19">
                  <a:extLst>
                    <a:ext uri="{FF2B5EF4-FFF2-40B4-BE49-F238E27FC236}">
                      <a16:creationId xmlns:a16="http://schemas.microsoft.com/office/drawing/2014/main" id="{15B7DCEB-F43C-62BE-EE01-C21827DCD5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10385" y="3102905"/>
                  <a:ext cx="8208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Håndskrift 21">
                  <a:extLst>
                    <a:ext uri="{FF2B5EF4-FFF2-40B4-BE49-F238E27FC236}">
                      <a16:creationId xmlns:a16="http://schemas.microsoft.com/office/drawing/2014/main" id="{C8897046-ABC6-10F4-74F0-17FB60D245FE}"/>
                    </a:ext>
                  </a:extLst>
                </p14:cNvPr>
                <p14:cNvContentPartPr/>
                <p14:nvPr/>
              </p14:nvContentPartPr>
              <p14:xfrm>
                <a:off x="5384785" y="3121265"/>
                <a:ext cx="710280" cy="10080"/>
              </p14:xfrm>
            </p:contentPart>
          </mc:Choice>
          <mc:Fallback>
            <p:pic>
              <p:nvPicPr>
                <p:cNvPr id="22" name="Håndskrift 21">
                  <a:extLst>
                    <a:ext uri="{FF2B5EF4-FFF2-40B4-BE49-F238E27FC236}">
                      <a16:creationId xmlns:a16="http://schemas.microsoft.com/office/drawing/2014/main" id="{C8897046-ABC6-10F4-74F0-17FB60D245F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75785" y="3112625"/>
                  <a:ext cx="7279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5" name="Håndskrift 24">
                  <a:extLst>
                    <a:ext uri="{FF2B5EF4-FFF2-40B4-BE49-F238E27FC236}">
                      <a16:creationId xmlns:a16="http://schemas.microsoft.com/office/drawing/2014/main" id="{C4B3ADFD-C6DD-6E42-2807-4419D04E1AF7}"/>
                    </a:ext>
                  </a:extLst>
                </p14:cNvPr>
                <p14:cNvContentPartPr/>
                <p14:nvPr/>
              </p14:nvContentPartPr>
              <p14:xfrm>
                <a:off x="1402825" y="2716985"/>
                <a:ext cx="2744280" cy="719280"/>
              </p14:xfrm>
            </p:contentPart>
          </mc:Choice>
          <mc:Fallback>
            <p:pic>
              <p:nvPicPr>
                <p:cNvPr id="25" name="Håndskrift 24">
                  <a:extLst>
                    <a:ext uri="{FF2B5EF4-FFF2-40B4-BE49-F238E27FC236}">
                      <a16:creationId xmlns:a16="http://schemas.microsoft.com/office/drawing/2014/main" id="{C4B3ADFD-C6DD-6E42-2807-4419D04E1AF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94185" y="2707985"/>
                  <a:ext cx="2761920" cy="73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kstfelt 26">
                <a:extLst>
                  <a:ext uri="{FF2B5EF4-FFF2-40B4-BE49-F238E27FC236}">
                    <a16:creationId xmlns:a16="http://schemas.microsoft.com/office/drawing/2014/main" id="{8B725736-9A23-4585-3784-EAC8CFAB2A67}"/>
                  </a:ext>
                </a:extLst>
              </p:cNvPr>
              <p:cNvSpPr txBox="1"/>
              <p:nvPr/>
            </p:nvSpPr>
            <p:spPr>
              <a:xfrm>
                <a:off x="280707" y="2147513"/>
                <a:ext cx="21546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−2.498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=2.498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27" name="Tekstfelt 26">
                <a:extLst>
                  <a:ext uri="{FF2B5EF4-FFF2-40B4-BE49-F238E27FC236}">
                    <a16:creationId xmlns:a16="http://schemas.microsoft.com/office/drawing/2014/main" id="{8B725736-9A23-4585-3784-EAC8CFAB2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07" y="2147513"/>
                <a:ext cx="2154629" cy="646331"/>
              </a:xfrm>
              <a:prstGeom prst="rect">
                <a:avLst/>
              </a:prstGeom>
              <a:blipFill>
                <a:blip r:embed="rId18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uppe 31">
            <a:extLst>
              <a:ext uri="{FF2B5EF4-FFF2-40B4-BE49-F238E27FC236}">
                <a16:creationId xmlns:a16="http://schemas.microsoft.com/office/drawing/2014/main" id="{ED054621-473A-C513-A75A-EEC54D6C6839}"/>
              </a:ext>
            </a:extLst>
          </p:cNvPr>
          <p:cNvGrpSpPr/>
          <p:nvPr/>
        </p:nvGrpSpPr>
        <p:grpSpPr>
          <a:xfrm>
            <a:off x="433705" y="2413505"/>
            <a:ext cx="484200" cy="929160"/>
            <a:chOff x="433705" y="2413505"/>
            <a:chExt cx="484200" cy="92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0" name="Håndskrift 29">
                  <a:extLst>
                    <a:ext uri="{FF2B5EF4-FFF2-40B4-BE49-F238E27FC236}">
                      <a16:creationId xmlns:a16="http://schemas.microsoft.com/office/drawing/2014/main" id="{D7299CEA-501B-683C-5AE9-6F395659DAF4}"/>
                    </a:ext>
                  </a:extLst>
                </p14:cNvPr>
                <p14:cNvContentPartPr/>
                <p14:nvPr/>
              </p14:nvContentPartPr>
              <p14:xfrm>
                <a:off x="489505" y="2413505"/>
                <a:ext cx="428400" cy="292680"/>
              </p14:xfrm>
            </p:contentPart>
          </mc:Choice>
          <mc:Fallback>
            <p:pic>
              <p:nvPicPr>
                <p:cNvPr id="30" name="Håndskrift 29">
                  <a:extLst>
                    <a:ext uri="{FF2B5EF4-FFF2-40B4-BE49-F238E27FC236}">
                      <a16:creationId xmlns:a16="http://schemas.microsoft.com/office/drawing/2014/main" id="{D7299CEA-501B-683C-5AE9-6F395659DAF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80505" y="2404865"/>
                  <a:ext cx="4460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1" name="Håndskrift 30">
                  <a:extLst>
                    <a:ext uri="{FF2B5EF4-FFF2-40B4-BE49-F238E27FC236}">
                      <a16:creationId xmlns:a16="http://schemas.microsoft.com/office/drawing/2014/main" id="{479904D1-A1EB-B6EF-D7A4-1DB9B753D6FF}"/>
                    </a:ext>
                  </a:extLst>
                </p14:cNvPr>
                <p14:cNvContentPartPr/>
                <p14:nvPr/>
              </p14:nvContentPartPr>
              <p14:xfrm>
                <a:off x="433705" y="2733905"/>
                <a:ext cx="65160" cy="608760"/>
              </p14:xfrm>
            </p:contentPart>
          </mc:Choice>
          <mc:Fallback>
            <p:pic>
              <p:nvPicPr>
                <p:cNvPr id="31" name="Håndskrift 30">
                  <a:extLst>
                    <a:ext uri="{FF2B5EF4-FFF2-40B4-BE49-F238E27FC236}">
                      <a16:creationId xmlns:a16="http://schemas.microsoft.com/office/drawing/2014/main" id="{479904D1-A1EB-B6EF-D7A4-1DB9B753D6F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24705" y="2725265"/>
                  <a:ext cx="82800" cy="626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3" name="Tekstfelt 32">
            <a:extLst>
              <a:ext uri="{FF2B5EF4-FFF2-40B4-BE49-F238E27FC236}">
                <a16:creationId xmlns:a16="http://schemas.microsoft.com/office/drawing/2014/main" id="{AC343ACD-5910-EB2A-3644-1572972F71CE}"/>
              </a:ext>
            </a:extLst>
          </p:cNvPr>
          <p:cNvSpPr txBox="1"/>
          <p:nvPr/>
        </p:nvSpPr>
        <p:spPr>
          <a:xfrm>
            <a:off x="175491" y="3514543"/>
            <a:ext cx="3430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 er </a:t>
            </a:r>
            <a:r>
              <a:rPr lang="en-US" dirty="0" err="1"/>
              <a:t>interesseret</a:t>
            </a:r>
            <a:r>
              <a:rPr lang="en-US" dirty="0"/>
              <a:t> I </a:t>
            </a:r>
            <a:r>
              <a:rPr lang="en-US" dirty="0" err="1"/>
              <a:t>oktober</a:t>
            </a:r>
            <a:r>
              <a:rPr lang="en-US" dirty="0"/>
              <a:t> -&gt; Maj</a:t>
            </a:r>
          </a:p>
          <a:p>
            <a:r>
              <a:rPr lang="en-US" dirty="0" err="1"/>
              <a:t>Så</a:t>
            </a:r>
            <a:r>
              <a:rPr lang="en-US" dirty="0"/>
              <a:t> vi vender </a:t>
            </a:r>
            <a:r>
              <a:rPr lang="en-US" dirty="0" err="1"/>
              <a:t>fortegn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3609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>
            <a:extLst>
              <a:ext uri="{FF2B5EF4-FFF2-40B4-BE49-F238E27FC236}">
                <a16:creationId xmlns:a16="http://schemas.microsoft.com/office/drawing/2014/main" id="{3ABDF047-B298-64AB-263A-2AE22864A746}"/>
              </a:ext>
            </a:extLst>
          </p:cNvPr>
          <p:cNvSpPr txBox="1"/>
          <p:nvPr/>
        </p:nvSpPr>
        <p:spPr>
          <a:xfrm>
            <a:off x="4479637" y="147781"/>
            <a:ext cx="27487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Interval I odds er</a:t>
            </a:r>
          </a:p>
          <a:p>
            <a:endParaRPr lang="en-US" dirty="0"/>
          </a:p>
          <a:p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kstfelt 4">
                <a:extLst>
                  <a:ext uri="{FF2B5EF4-FFF2-40B4-BE49-F238E27FC236}">
                    <a16:creationId xmlns:a16="http://schemas.microsoft.com/office/drawing/2014/main" id="{F0A9FA5C-8AFF-827C-8F7B-A370C10C262D}"/>
                  </a:ext>
                </a:extLst>
              </p:cNvPr>
              <p:cNvSpPr txBox="1"/>
              <p:nvPr/>
            </p:nvSpPr>
            <p:spPr>
              <a:xfrm>
                <a:off x="2656785" y="1991794"/>
                <a:ext cx="63575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1.898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3600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3.098</m:t>
                        </m:r>
                      </m:sup>
                    </m:sSup>
                  </m:oMath>
                </a14:m>
                <a:r>
                  <a:rPr lang="da-DK" sz="3600" dirty="0"/>
                  <a:t>  </a:t>
                </a:r>
              </a:p>
            </p:txBody>
          </p:sp>
        </mc:Choice>
        <mc:Fallback>
          <p:sp>
            <p:nvSpPr>
              <p:cNvPr id="5" name="Tekstfelt 4">
                <a:extLst>
                  <a:ext uri="{FF2B5EF4-FFF2-40B4-BE49-F238E27FC236}">
                    <a16:creationId xmlns:a16="http://schemas.microsoft.com/office/drawing/2014/main" id="{F0A9FA5C-8AFF-827C-8F7B-A370C10C2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785" y="1991794"/>
                <a:ext cx="6357524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D0CF1C47-1EAA-253B-BC52-51735C82119F}"/>
                  </a:ext>
                </a:extLst>
              </p:cNvPr>
              <p:cNvSpPr txBox="1"/>
              <p:nvPr/>
            </p:nvSpPr>
            <p:spPr>
              <a:xfrm>
                <a:off x="1476365" y="2681933"/>
                <a:ext cx="63575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6.67&lt;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&lt;22.15</m:t>
                      </m:r>
                    </m:oMath>
                  </m:oMathPara>
                </a14:m>
                <a:endParaRPr lang="da-DK" sz="3600" dirty="0"/>
              </a:p>
            </p:txBody>
          </p:sp>
        </mc:Choice>
        <mc:Fallback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D0CF1C47-1EAA-253B-BC52-51735C821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365" y="2681933"/>
                <a:ext cx="635752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Billede 7">
            <a:extLst>
              <a:ext uri="{FF2B5EF4-FFF2-40B4-BE49-F238E27FC236}">
                <a16:creationId xmlns:a16="http://schemas.microsoft.com/office/drawing/2014/main" id="{9BA512CE-F562-EDAE-E153-9024D218B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57" y="1193472"/>
            <a:ext cx="4448796" cy="485843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A52D280B-CE4E-E5C4-FBA1-DEBCC3DBE5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164892"/>
            <a:ext cx="3629532" cy="543001"/>
          </a:xfrm>
          <a:prstGeom prst="rect">
            <a:avLst/>
          </a:prstGeom>
        </p:spPr>
      </p:pic>
      <p:grpSp>
        <p:nvGrpSpPr>
          <p:cNvPr id="13" name="Gruppe 12">
            <a:extLst>
              <a:ext uri="{FF2B5EF4-FFF2-40B4-BE49-F238E27FC236}">
                <a16:creationId xmlns:a16="http://schemas.microsoft.com/office/drawing/2014/main" id="{F66BCA98-D611-BC5B-76B1-30873F1EF04C}"/>
              </a:ext>
            </a:extLst>
          </p:cNvPr>
          <p:cNvGrpSpPr/>
          <p:nvPr/>
        </p:nvGrpSpPr>
        <p:grpSpPr>
          <a:xfrm>
            <a:off x="5134945" y="1373900"/>
            <a:ext cx="902160" cy="250920"/>
            <a:chOff x="5134945" y="1162505"/>
            <a:chExt cx="902160" cy="25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Håndskrift 10">
                  <a:extLst>
                    <a:ext uri="{FF2B5EF4-FFF2-40B4-BE49-F238E27FC236}">
                      <a16:creationId xmlns:a16="http://schemas.microsoft.com/office/drawing/2014/main" id="{B6298791-7C17-0203-A4BF-AC3B8234F95B}"/>
                    </a:ext>
                  </a:extLst>
                </p14:cNvPr>
                <p14:cNvContentPartPr/>
                <p14:nvPr/>
              </p14:nvContentPartPr>
              <p14:xfrm>
                <a:off x="5134945" y="1162505"/>
                <a:ext cx="816480" cy="113760"/>
              </p14:xfrm>
            </p:contentPart>
          </mc:Choice>
          <mc:Fallback>
            <p:pic>
              <p:nvPicPr>
                <p:cNvPr id="11" name="Håndskrift 10">
                  <a:extLst>
                    <a:ext uri="{FF2B5EF4-FFF2-40B4-BE49-F238E27FC236}">
                      <a16:creationId xmlns:a16="http://schemas.microsoft.com/office/drawing/2014/main" id="{B6298791-7C17-0203-A4BF-AC3B8234F95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26305" y="1153505"/>
                  <a:ext cx="8341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Håndskrift 11">
                  <a:extLst>
                    <a:ext uri="{FF2B5EF4-FFF2-40B4-BE49-F238E27FC236}">
                      <a16:creationId xmlns:a16="http://schemas.microsoft.com/office/drawing/2014/main" id="{170CCF76-84DD-62C4-A106-0453075F11EE}"/>
                    </a:ext>
                  </a:extLst>
                </p14:cNvPr>
                <p14:cNvContentPartPr/>
                <p14:nvPr/>
              </p14:nvContentPartPr>
              <p14:xfrm>
                <a:off x="5708065" y="1297505"/>
                <a:ext cx="329040" cy="115920"/>
              </p14:xfrm>
            </p:contentPart>
          </mc:Choice>
          <mc:Fallback>
            <p:pic>
              <p:nvPicPr>
                <p:cNvPr id="12" name="Håndskrift 11">
                  <a:extLst>
                    <a:ext uri="{FF2B5EF4-FFF2-40B4-BE49-F238E27FC236}">
                      <a16:creationId xmlns:a16="http://schemas.microsoft.com/office/drawing/2014/main" id="{170CCF76-84DD-62C4-A106-0453075F11E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99065" y="1288505"/>
                  <a:ext cx="346680" cy="133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kstfelt 13">
            <a:extLst>
              <a:ext uri="{FF2B5EF4-FFF2-40B4-BE49-F238E27FC236}">
                <a16:creationId xmlns:a16="http://schemas.microsoft.com/office/drawing/2014/main" id="{9462052D-AD40-1608-5105-54D1E48017EA}"/>
              </a:ext>
            </a:extLst>
          </p:cNvPr>
          <p:cNvSpPr txBox="1"/>
          <p:nvPr/>
        </p:nvSpPr>
        <p:spPr>
          <a:xfrm>
            <a:off x="3257776" y="595802"/>
            <a:ext cx="4718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Konverterer</a:t>
            </a:r>
            <a:r>
              <a:rPr lang="en-US" sz="2800" dirty="0"/>
              <a:t> log(odds) </a:t>
            </a:r>
            <a:r>
              <a:rPr lang="en-US" sz="2800" dirty="0" err="1"/>
              <a:t>til</a:t>
            </a:r>
            <a:r>
              <a:rPr lang="en-US" sz="2800" dirty="0"/>
              <a:t> odds</a:t>
            </a:r>
            <a:endParaRPr lang="da-DK" sz="2800" dirty="0"/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81E6B8BB-F5AD-A54C-5733-1EC37EF7A5EA}"/>
              </a:ext>
            </a:extLst>
          </p:cNvPr>
          <p:cNvSpPr txBox="1"/>
          <p:nvPr/>
        </p:nvSpPr>
        <p:spPr>
          <a:xfrm>
            <a:off x="1375707" y="3271411"/>
            <a:ext cx="653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 </a:t>
            </a:r>
            <a:r>
              <a:rPr lang="en-US" dirty="0" err="1"/>
              <a:t>sikkerhed</a:t>
            </a:r>
            <a:r>
              <a:rPr lang="en-US" dirty="0"/>
              <a:t> for at </a:t>
            </a:r>
            <a:r>
              <a:rPr lang="en-US" dirty="0" err="1"/>
              <a:t>forbedringen</a:t>
            </a:r>
            <a:r>
              <a:rPr lang="en-US" dirty="0"/>
              <a:t> er </a:t>
            </a:r>
            <a:r>
              <a:rPr lang="en-US" dirty="0" err="1"/>
              <a:t>mellem</a:t>
            </a:r>
            <a:r>
              <a:rPr lang="en-US" dirty="0"/>
              <a:t> 6.67 </a:t>
            </a:r>
            <a:r>
              <a:rPr lang="en-US" dirty="0" err="1"/>
              <a:t>og</a:t>
            </a:r>
            <a:r>
              <a:rPr lang="en-US" dirty="0"/>
              <a:t> 22.15 odds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65821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F66325F8-2098-0C56-62CE-5274EE14B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384" y="187160"/>
            <a:ext cx="8797231" cy="413203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FD4485B7-80E8-0872-77BE-6BFD6D095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12" y="1949191"/>
            <a:ext cx="6029011" cy="1920845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2BBE34CA-1D71-539B-6083-35AFD16318C6}"/>
              </a:ext>
            </a:extLst>
          </p:cNvPr>
          <p:cNvSpPr txBox="1"/>
          <p:nvPr/>
        </p:nvSpPr>
        <p:spPr>
          <a:xfrm>
            <a:off x="3408680" y="1080655"/>
            <a:ext cx="440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Konverterer</a:t>
            </a:r>
            <a:r>
              <a:rPr lang="en-US" dirty="0"/>
              <a:t> log(odds) </a:t>
            </a:r>
            <a:r>
              <a:rPr lang="en-US" dirty="0" err="1"/>
              <a:t>til</a:t>
            </a:r>
            <a:r>
              <a:rPr lang="en-US" dirty="0"/>
              <a:t> odds.. </a:t>
            </a:r>
            <a:r>
              <a:rPr lang="en-US" dirty="0" err="1"/>
              <a:t>Igen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kstfelt 8">
                <a:extLst>
                  <a:ext uri="{FF2B5EF4-FFF2-40B4-BE49-F238E27FC236}">
                    <a16:creationId xmlns:a16="http://schemas.microsoft.com/office/drawing/2014/main" id="{264BC93C-0024-A939-B744-48821CB1157B}"/>
                  </a:ext>
                </a:extLst>
              </p:cNvPr>
              <p:cNvSpPr txBox="1"/>
              <p:nvPr/>
            </p:nvSpPr>
            <p:spPr>
              <a:xfrm>
                <a:off x="5745018" y="2909613"/>
                <a:ext cx="2382982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𝑜𝑑𝑑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𝑂𝑝𝑔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=2.26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9" name="Tekstfelt 8">
                <a:extLst>
                  <a:ext uri="{FF2B5EF4-FFF2-40B4-BE49-F238E27FC236}">
                    <a16:creationId xmlns:a16="http://schemas.microsoft.com/office/drawing/2014/main" id="{264BC93C-0024-A939-B744-48821CB11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018" y="2909613"/>
                <a:ext cx="2382982" cy="391902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kstfelt 9">
                <a:extLst>
                  <a:ext uri="{FF2B5EF4-FFF2-40B4-BE49-F238E27FC236}">
                    <a16:creationId xmlns:a16="http://schemas.microsoft.com/office/drawing/2014/main" id="{F5F71D80-8A92-A951-D921-781048CFA5B2}"/>
                  </a:ext>
                </a:extLst>
              </p:cNvPr>
              <p:cNvSpPr txBox="1"/>
              <p:nvPr/>
            </p:nvSpPr>
            <p:spPr>
              <a:xfrm>
                <a:off x="5837382" y="2602864"/>
                <a:ext cx="2382982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𝑜𝑑𝑑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𝑂𝑝𝑔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=29.45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10" name="Tekstfelt 9">
                <a:extLst>
                  <a:ext uri="{FF2B5EF4-FFF2-40B4-BE49-F238E27FC236}">
                    <a16:creationId xmlns:a16="http://schemas.microsoft.com/office/drawing/2014/main" id="{F5F71D80-8A92-A951-D921-781048CFA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382" y="2602864"/>
                <a:ext cx="2382982" cy="391902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2939A490-34F5-FD68-15CD-E93E23EB2298}"/>
                  </a:ext>
                </a:extLst>
              </p14:cNvPr>
              <p14:cNvContentPartPr/>
              <p14:nvPr/>
            </p14:nvContentPartPr>
            <p14:xfrm>
              <a:off x="7943305" y="2091305"/>
              <a:ext cx="334440" cy="467640"/>
            </p14:xfrm>
          </p:contentPart>
        </mc:Choice>
        <mc:Fallback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2939A490-34F5-FD68-15CD-E93E23EB229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34305" y="2082305"/>
                <a:ext cx="35208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Håndskrift 11">
                <a:extLst>
                  <a:ext uri="{FF2B5EF4-FFF2-40B4-BE49-F238E27FC236}">
                    <a16:creationId xmlns:a16="http://schemas.microsoft.com/office/drawing/2014/main" id="{097C7A03-78D6-88F3-8F98-405BFD15FFE7}"/>
                  </a:ext>
                </a:extLst>
              </p14:cNvPr>
              <p14:cNvContentPartPr/>
              <p14:nvPr/>
            </p14:nvContentPartPr>
            <p14:xfrm>
              <a:off x="7887865" y="3186425"/>
              <a:ext cx="484200" cy="389880"/>
            </p14:xfrm>
          </p:contentPart>
        </mc:Choice>
        <mc:Fallback>
          <p:pic>
            <p:nvPicPr>
              <p:cNvPr id="12" name="Håndskrift 11">
                <a:extLst>
                  <a:ext uri="{FF2B5EF4-FFF2-40B4-BE49-F238E27FC236}">
                    <a16:creationId xmlns:a16="http://schemas.microsoft.com/office/drawing/2014/main" id="{097C7A03-78D6-88F3-8F98-405BFD15FF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78865" y="3177425"/>
                <a:ext cx="501840" cy="4075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kstfelt 12">
            <a:extLst>
              <a:ext uri="{FF2B5EF4-FFF2-40B4-BE49-F238E27FC236}">
                <a16:creationId xmlns:a16="http://schemas.microsoft.com/office/drawing/2014/main" id="{0D74A2BC-7055-52D4-B0F3-FE591C8C880F}"/>
              </a:ext>
            </a:extLst>
          </p:cNvPr>
          <p:cNvSpPr txBox="1"/>
          <p:nvPr/>
        </p:nvSpPr>
        <p:spPr>
          <a:xfrm>
            <a:off x="8277745" y="1634836"/>
            <a:ext cx="128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Easy </a:t>
            </a:r>
            <a:r>
              <a:rPr lang="en-US" dirty="0" err="1"/>
              <a:t>peasy</a:t>
            </a:r>
            <a:endParaRPr lang="da-DK" dirty="0"/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F45134E2-BEBD-D916-564A-1B29C094637D}"/>
              </a:ext>
            </a:extLst>
          </p:cNvPr>
          <p:cNvSpPr txBox="1"/>
          <p:nvPr/>
        </p:nvSpPr>
        <p:spPr>
          <a:xfrm>
            <a:off x="8372065" y="3500704"/>
            <a:ext cx="246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Not-so-lemon-squeezy</a:t>
            </a:r>
            <a:endParaRPr lang="da-DK" dirty="0"/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343FEA09-4B64-E2EC-9EC1-D2D49C73EFB8}"/>
              </a:ext>
            </a:extLst>
          </p:cNvPr>
          <p:cNvSpPr txBox="1"/>
          <p:nvPr/>
        </p:nvSpPr>
        <p:spPr>
          <a:xfrm>
            <a:off x="3893630" y="4369240"/>
            <a:ext cx="3994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13x </a:t>
            </a:r>
            <a:r>
              <a:rPr lang="en-US" dirty="0" err="1"/>
              <a:t>bedre</a:t>
            </a:r>
            <a:r>
              <a:rPr lang="en-US" dirty="0"/>
              <a:t> odds for at </a:t>
            </a:r>
            <a:r>
              <a:rPr lang="en-US" dirty="0" err="1"/>
              <a:t>bestå</a:t>
            </a:r>
            <a:r>
              <a:rPr lang="en-US" dirty="0"/>
              <a:t> B end C!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088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970C16EA-3103-A9B6-832D-304B99F66878}"/>
                  </a:ext>
                </a:extLst>
              </p:cNvPr>
              <p:cNvSpPr txBox="1"/>
              <p:nvPr/>
            </p:nvSpPr>
            <p:spPr>
              <a:xfrm>
                <a:off x="4056887" y="2530922"/>
                <a:ext cx="4078224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-</a:t>
                </a:r>
                <a:r>
                  <a:rPr lang="en-US" dirty="0" err="1"/>
                  <a:t>Antager</a:t>
                </a:r>
                <a:r>
                  <a:rPr lang="en-US" dirty="0"/>
                  <a:t> </a:t>
                </a:r>
                <a:r>
                  <a:rPr lang="en-US" dirty="0" err="1"/>
                  <a:t>opgaver</a:t>
                </a:r>
                <a:r>
                  <a:rPr lang="en-US" dirty="0"/>
                  <a:t> er </a:t>
                </a:r>
                <a:r>
                  <a:rPr lang="en-US" dirty="0" err="1"/>
                  <a:t>lige</a:t>
                </a:r>
                <a:r>
                  <a:rPr lang="en-US" dirty="0"/>
                  <a:t> </a:t>
                </a:r>
                <a:r>
                  <a:rPr lang="en-US" dirty="0" err="1"/>
                  <a:t>svære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-</a:t>
                </a:r>
                <a:r>
                  <a:rPr lang="en-US" dirty="0" err="1"/>
                  <a:t>Udfald</a:t>
                </a:r>
                <a:r>
                  <a:rPr lang="en-US" dirty="0"/>
                  <a:t> </a:t>
                </a:r>
                <a:r>
                  <a:rPr lang="en-US" dirty="0" err="1"/>
                  <a:t>kan</a:t>
                </a:r>
                <a:r>
                  <a:rPr lang="en-US" dirty="0"/>
                  <a:t> </a:t>
                </a:r>
                <a:r>
                  <a:rPr lang="en-US" dirty="0" err="1"/>
                  <a:t>være</a:t>
                </a:r>
                <a:r>
                  <a:rPr lang="en-US" dirty="0"/>
                  <a:t> “</a:t>
                </a:r>
                <a:r>
                  <a:rPr lang="en-US" dirty="0" err="1"/>
                  <a:t>Rigtigt</a:t>
                </a:r>
                <a:r>
                  <a:rPr lang="en-US" dirty="0"/>
                  <a:t>/</a:t>
                </a:r>
                <a:r>
                  <a:rPr lang="en-US" dirty="0" err="1"/>
                  <a:t>Forkert</a:t>
                </a:r>
                <a:r>
                  <a:rPr lang="en-US" dirty="0"/>
                  <a:t>”</a:t>
                </a:r>
              </a:p>
              <a:p>
                <a:r>
                  <a:rPr lang="en-US" dirty="0"/>
                  <a:t>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da-DK" dirty="0"/>
                  <a:t> = Binomialfordelt</a:t>
                </a:r>
              </a:p>
            </p:txBody>
          </p:sp>
        </mc:Choice>
        <mc:Fallback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970C16EA-3103-A9B6-832D-304B99F66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887" y="2530922"/>
                <a:ext cx="4078224" cy="945643"/>
              </a:xfrm>
              <a:prstGeom prst="rect">
                <a:avLst/>
              </a:prstGeom>
              <a:blipFill>
                <a:blip r:embed="rId2"/>
                <a:stretch>
                  <a:fillRect l="-1196" t="-2581" b="-838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Billede 7">
            <a:extLst>
              <a:ext uri="{FF2B5EF4-FFF2-40B4-BE49-F238E27FC236}">
                <a16:creationId xmlns:a16="http://schemas.microsoft.com/office/drawing/2014/main" id="{8F53478B-AC16-9B04-5359-E8217A728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34" y="219723"/>
            <a:ext cx="10793331" cy="2314898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47C6413B-5B1B-E716-5C2E-47EFEFFE8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127" y="4583222"/>
            <a:ext cx="4429743" cy="1076475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1C989372-2AB9-6B86-38EA-C36FB4B454CE}"/>
              </a:ext>
            </a:extLst>
          </p:cNvPr>
          <p:cNvSpPr txBox="1"/>
          <p:nvPr/>
        </p:nvSpPr>
        <p:spPr>
          <a:xfrm>
            <a:off x="1391229" y="4936793"/>
            <a:ext cx="266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Binomial distribution</a:t>
            </a:r>
            <a:endParaRPr lang="da-DK" dirty="0"/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0CFECC20-7E3B-7DAA-69BA-F3A3221ABA7B}"/>
              </a:ext>
            </a:extLst>
          </p:cNvPr>
          <p:cNvSpPr txBox="1"/>
          <p:nvPr/>
        </p:nvSpPr>
        <p:spPr>
          <a:xfrm>
            <a:off x="2203704" y="3859354"/>
            <a:ext cx="778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</a:t>
            </a:r>
            <a:r>
              <a:rPr lang="en-US" dirty="0" err="1"/>
              <a:t>delspørgsmål</a:t>
            </a:r>
            <a:r>
              <a:rPr lang="en-US" dirty="0"/>
              <a:t> I </a:t>
            </a:r>
            <a:r>
              <a:rPr lang="en-US" dirty="0" err="1"/>
              <a:t>hvert</a:t>
            </a:r>
            <a:r>
              <a:rPr lang="en-US" dirty="0"/>
              <a:t> </a:t>
            </a:r>
            <a:r>
              <a:rPr lang="en-US" dirty="0" err="1"/>
              <a:t>spørgsmål</a:t>
            </a:r>
            <a:r>
              <a:rPr lang="en-US" dirty="0"/>
              <a:t>. </a:t>
            </a:r>
            <a:r>
              <a:rPr lang="en-US" dirty="0" err="1"/>
              <a:t>Spg</a:t>
            </a:r>
            <a:r>
              <a:rPr lang="en-US" dirty="0"/>
              <a:t>. A </a:t>
            </a:r>
            <a:r>
              <a:rPr lang="en-US" dirty="0" err="1"/>
              <a:t>har</a:t>
            </a:r>
            <a:r>
              <a:rPr lang="en-US" dirty="0"/>
              <a:t> 1 </a:t>
            </a:r>
            <a:r>
              <a:rPr lang="en-US" dirty="0" err="1"/>
              <a:t>binomialfordeling</a:t>
            </a:r>
            <a:r>
              <a:rPr lang="en-US" dirty="0"/>
              <a:t>, B </a:t>
            </a:r>
            <a:r>
              <a:rPr lang="en-US" dirty="0" err="1"/>
              <a:t>har</a:t>
            </a:r>
            <a:r>
              <a:rPr lang="en-US" dirty="0"/>
              <a:t> 1.. C..</a:t>
            </a:r>
            <a:endParaRPr lang="da-DK" dirty="0"/>
          </a:p>
        </p:txBody>
      </p:sp>
      <p:grpSp>
        <p:nvGrpSpPr>
          <p:cNvPr id="17" name="Gruppe 16">
            <a:extLst>
              <a:ext uri="{FF2B5EF4-FFF2-40B4-BE49-F238E27FC236}">
                <a16:creationId xmlns:a16="http://schemas.microsoft.com/office/drawing/2014/main" id="{45DC0BA8-0CC7-D4AE-CBD1-47234E241FC1}"/>
              </a:ext>
            </a:extLst>
          </p:cNvPr>
          <p:cNvGrpSpPr/>
          <p:nvPr/>
        </p:nvGrpSpPr>
        <p:grpSpPr>
          <a:xfrm>
            <a:off x="2377368" y="4261176"/>
            <a:ext cx="2541960" cy="555480"/>
            <a:chOff x="2377368" y="4261176"/>
            <a:chExt cx="2541960" cy="55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5" name="Håndskrift 14">
                  <a:extLst>
                    <a:ext uri="{FF2B5EF4-FFF2-40B4-BE49-F238E27FC236}">
                      <a16:creationId xmlns:a16="http://schemas.microsoft.com/office/drawing/2014/main" id="{ED6ED6F3-7BAF-B05D-2A25-36F0489A5DAD}"/>
                    </a:ext>
                  </a:extLst>
                </p14:cNvPr>
                <p14:cNvContentPartPr/>
                <p14:nvPr/>
              </p14:nvContentPartPr>
              <p14:xfrm>
                <a:off x="2377368" y="4261176"/>
                <a:ext cx="2541960" cy="555480"/>
              </p14:xfrm>
            </p:contentPart>
          </mc:Choice>
          <mc:Fallback>
            <p:pic>
              <p:nvPicPr>
                <p:cNvPr id="15" name="Håndskrift 14">
                  <a:extLst>
                    <a:ext uri="{FF2B5EF4-FFF2-40B4-BE49-F238E27FC236}">
                      <a16:creationId xmlns:a16="http://schemas.microsoft.com/office/drawing/2014/main" id="{ED6ED6F3-7BAF-B05D-2A25-36F0489A5DA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68368" y="4252176"/>
                  <a:ext cx="255960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6" name="Håndskrift 15">
                  <a:extLst>
                    <a:ext uri="{FF2B5EF4-FFF2-40B4-BE49-F238E27FC236}">
                      <a16:creationId xmlns:a16="http://schemas.microsoft.com/office/drawing/2014/main" id="{D1BC4CB5-7398-8324-0443-93B778545591}"/>
                    </a:ext>
                  </a:extLst>
                </p14:cNvPr>
                <p14:cNvContentPartPr/>
                <p14:nvPr/>
              </p14:nvContentPartPr>
              <p14:xfrm>
                <a:off x="4801248" y="4809456"/>
                <a:ext cx="109440" cy="360"/>
              </p14:xfrm>
            </p:contentPart>
          </mc:Choice>
          <mc:Fallback>
            <p:pic>
              <p:nvPicPr>
                <p:cNvPr id="16" name="Håndskrift 15">
                  <a:extLst>
                    <a:ext uri="{FF2B5EF4-FFF2-40B4-BE49-F238E27FC236}">
                      <a16:creationId xmlns:a16="http://schemas.microsoft.com/office/drawing/2014/main" id="{D1BC4CB5-7398-8324-0443-93B77854559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92248" y="4800816"/>
                  <a:ext cx="1270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Håndskrift 18">
                <a:extLst>
                  <a:ext uri="{FF2B5EF4-FFF2-40B4-BE49-F238E27FC236}">
                    <a16:creationId xmlns:a16="http://schemas.microsoft.com/office/drawing/2014/main" id="{7EB8EEFC-D99D-EBAF-D7CE-25F2499F5003}"/>
                  </a:ext>
                </a:extLst>
              </p14:cNvPr>
              <p14:cNvContentPartPr/>
              <p14:nvPr/>
            </p14:nvContentPartPr>
            <p14:xfrm>
              <a:off x="4480128" y="5550336"/>
              <a:ext cx="457920" cy="265320"/>
            </p14:xfrm>
          </p:contentPart>
        </mc:Choice>
        <mc:Fallback>
          <p:pic>
            <p:nvPicPr>
              <p:cNvPr id="19" name="Håndskrift 18">
                <a:extLst>
                  <a:ext uri="{FF2B5EF4-FFF2-40B4-BE49-F238E27FC236}">
                    <a16:creationId xmlns:a16="http://schemas.microsoft.com/office/drawing/2014/main" id="{7EB8EEFC-D99D-EBAF-D7CE-25F2499F500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71128" y="5541336"/>
                <a:ext cx="475560" cy="28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pe 21">
            <a:extLst>
              <a:ext uri="{FF2B5EF4-FFF2-40B4-BE49-F238E27FC236}">
                <a16:creationId xmlns:a16="http://schemas.microsoft.com/office/drawing/2014/main" id="{B0B3DED4-4054-4C3E-2619-FC806F8531B0}"/>
              </a:ext>
            </a:extLst>
          </p:cNvPr>
          <p:cNvGrpSpPr/>
          <p:nvPr/>
        </p:nvGrpSpPr>
        <p:grpSpPr>
          <a:xfrm>
            <a:off x="4801248" y="5531976"/>
            <a:ext cx="164160" cy="140400"/>
            <a:chOff x="4801248" y="5531976"/>
            <a:chExt cx="164160" cy="14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0" name="Håndskrift 19">
                  <a:extLst>
                    <a:ext uri="{FF2B5EF4-FFF2-40B4-BE49-F238E27FC236}">
                      <a16:creationId xmlns:a16="http://schemas.microsoft.com/office/drawing/2014/main" id="{069AE086-9DA9-1F2C-1A78-B64A9B0432AE}"/>
                    </a:ext>
                  </a:extLst>
                </p14:cNvPr>
                <p14:cNvContentPartPr/>
                <p14:nvPr/>
              </p14:nvContentPartPr>
              <p14:xfrm>
                <a:off x="4931568" y="5559696"/>
                <a:ext cx="24480" cy="112680"/>
              </p14:xfrm>
            </p:contentPart>
          </mc:Choice>
          <mc:Fallback>
            <p:pic>
              <p:nvPicPr>
                <p:cNvPr id="20" name="Håndskrift 19">
                  <a:extLst>
                    <a:ext uri="{FF2B5EF4-FFF2-40B4-BE49-F238E27FC236}">
                      <a16:creationId xmlns:a16="http://schemas.microsoft.com/office/drawing/2014/main" id="{069AE086-9DA9-1F2C-1A78-B64A9B0432A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922928" y="5550696"/>
                  <a:ext cx="421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1" name="Håndskrift 20">
                  <a:extLst>
                    <a:ext uri="{FF2B5EF4-FFF2-40B4-BE49-F238E27FC236}">
                      <a16:creationId xmlns:a16="http://schemas.microsoft.com/office/drawing/2014/main" id="{EB4134B0-97CC-97BE-0EBA-FE4D1F00DDD3}"/>
                    </a:ext>
                  </a:extLst>
                </p14:cNvPr>
                <p14:cNvContentPartPr/>
                <p14:nvPr/>
              </p14:nvContentPartPr>
              <p14:xfrm>
                <a:off x="4801248" y="5531976"/>
                <a:ext cx="164160" cy="360"/>
              </p14:xfrm>
            </p:contentPart>
          </mc:Choice>
          <mc:Fallback>
            <p:pic>
              <p:nvPicPr>
                <p:cNvPr id="21" name="Håndskrift 20">
                  <a:extLst>
                    <a:ext uri="{FF2B5EF4-FFF2-40B4-BE49-F238E27FC236}">
                      <a16:creationId xmlns:a16="http://schemas.microsoft.com/office/drawing/2014/main" id="{EB4134B0-97CC-97BE-0EBA-FE4D1F00DDD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92248" y="5522976"/>
                  <a:ext cx="1818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Tekstfelt 22">
            <a:extLst>
              <a:ext uri="{FF2B5EF4-FFF2-40B4-BE49-F238E27FC236}">
                <a16:creationId xmlns:a16="http://schemas.microsoft.com/office/drawing/2014/main" id="{1F90753A-4BE9-C8AD-198F-68F1833C3BB0}"/>
              </a:ext>
            </a:extLst>
          </p:cNvPr>
          <p:cNvSpPr txBox="1"/>
          <p:nvPr/>
        </p:nvSpPr>
        <p:spPr>
          <a:xfrm>
            <a:off x="1271016" y="5833656"/>
            <a:ext cx="469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Sandsynlighed</a:t>
            </a:r>
            <a:r>
              <a:rPr lang="en-US" dirty="0"/>
              <a:t> for at </a:t>
            </a:r>
            <a:r>
              <a:rPr lang="en-US" dirty="0" err="1"/>
              <a:t>få</a:t>
            </a:r>
            <a:r>
              <a:rPr lang="en-US" dirty="0"/>
              <a:t> X score. 2 </a:t>
            </a:r>
            <a:r>
              <a:rPr lang="en-US" dirty="0" err="1"/>
              <a:t>rigtige</a:t>
            </a:r>
            <a:r>
              <a:rPr lang="en-US" dirty="0"/>
              <a:t> etc.”</a:t>
            </a:r>
            <a:endParaRPr lang="da-DK" dirty="0"/>
          </a:p>
        </p:txBody>
      </p:sp>
      <p:grpSp>
        <p:nvGrpSpPr>
          <p:cNvPr id="31" name="Gruppe 30">
            <a:extLst>
              <a:ext uri="{FF2B5EF4-FFF2-40B4-BE49-F238E27FC236}">
                <a16:creationId xmlns:a16="http://schemas.microsoft.com/office/drawing/2014/main" id="{4992DC70-1DA2-4327-2A74-BCADFA6BE065}"/>
              </a:ext>
            </a:extLst>
          </p:cNvPr>
          <p:cNvGrpSpPr/>
          <p:nvPr/>
        </p:nvGrpSpPr>
        <p:grpSpPr>
          <a:xfrm>
            <a:off x="7442928" y="5312016"/>
            <a:ext cx="423360" cy="336960"/>
            <a:chOff x="7442928" y="5312016"/>
            <a:chExt cx="423360" cy="33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8" name="Håndskrift 27">
                  <a:extLst>
                    <a:ext uri="{FF2B5EF4-FFF2-40B4-BE49-F238E27FC236}">
                      <a16:creationId xmlns:a16="http://schemas.microsoft.com/office/drawing/2014/main" id="{18A1FE98-F1FE-FCE7-32A1-0C936E31B172}"/>
                    </a:ext>
                  </a:extLst>
                </p14:cNvPr>
                <p14:cNvContentPartPr/>
                <p14:nvPr/>
              </p14:nvContentPartPr>
              <p14:xfrm>
                <a:off x="7442928" y="5321736"/>
                <a:ext cx="423360" cy="327240"/>
              </p14:xfrm>
            </p:contentPart>
          </mc:Choice>
          <mc:Fallback>
            <p:pic>
              <p:nvPicPr>
                <p:cNvPr id="28" name="Håndskrift 27">
                  <a:extLst>
                    <a:ext uri="{FF2B5EF4-FFF2-40B4-BE49-F238E27FC236}">
                      <a16:creationId xmlns:a16="http://schemas.microsoft.com/office/drawing/2014/main" id="{18A1FE98-F1FE-FCE7-32A1-0C936E31B17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34288" y="5313096"/>
                  <a:ext cx="44100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9" name="Håndskrift 28">
                  <a:extLst>
                    <a:ext uri="{FF2B5EF4-FFF2-40B4-BE49-F238E27FC236}">
                      <a16:creationId xmlns:a16="http://schemas.microsoft.com/office/drawing/2014/main" id="{91864C58-346A-EC3F-87A5-A322E4EABF68}"/>
                    </a:ext>
                  </a:extLst>
                </p14:cNvPr>
                <p14:cNvContentPartPr/>
                <p14:nvPr/>
              </p14:nvContentPartPr>
              <p14:xfrm>
                <a:off x="7470288" y="5312016"/>
                <a:ext cx="109080" cy="10080"/>
              </p14:xfrm>
            </p:contentPart>
          </mc:Choice>
          <mc:Fallback>
            <p:pic>
              <p:nvPicPr>
                <p:cNvPr id="29" name="Håndskrift 28">
                  <a:extLst>
                    <a:ext uri="{FF2B5EF4-FFF2-40B4-BE49-F238E27FC236}">
                      <a16:creationId xmlns:a16="http://schemas.microsoft.com/office/drawing/2014/main" id="{91864C58-346A-EC3F-87A5-A322E4EABF6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461648" y="5303016"/>
                  <a:ext cx="1267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0" name="Håndskrift 29">
                  <a:extLst>
                    <a:ext uri="{FF2B5EF4-FFF2-40B4-BE49-F238E27FC236}">
                      <a16:creationId xmlns:a16="http://schemas.microsoft.com/office/drawing/2014/main" id="{69E73BEF-F7FA-5207-0FBF-BA86DCC3DD08}"/>
                    </a:ext>
                  </a:extLst>
                </p14:cNvPr>
                <p14:cNvContentPartPr/>
                <p14:nvPr/>
              </p14:nvContentPartPr>
              <p14:xfrm>
                <a:off x="7461288" y="5321736"/>
                <a:ext cx="9360" cy="127440"/>
              </p14:xfrm>
            </p:contentPart>
          </mc:Choice>
          <mc:Fallback>
            <p:pic>
              <p:nvPicPr>
                <p:cNvPr id="30" name="Håndskrift 29">
                  <a:extLst>
                    <a:ext uri="{FF2B5EF4-FFF2-40B4-BE49-F238E27FC236}">
                      <a16:creationId xmlns:a16="http://schemas.microsoft.com/office/drawing/2014/main" id="{69E73BEF-F7FA-5207-0FBF-BA86DCC3DD0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452648" y="5313096"/>
                  <a:ext cx="27000" cy="145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2" name="Tekstfelt 31">
            <a:extLst>
              <a:ext uri="{FF2B5EF4-FFF2-40B4-BE49-F238E27FC236}">
                <a16:creationId xmlns:a16="http://schemas.microsoft.com/office/drawing/2014/main" id="{E734D259-7CAE-EC00-F69F-E1144EE5C911}"/>
              </a:ext>
            </a:extLst>
          </p:cNvPr>
          <p:cNvSpPr txBox="1"/>
          <p:nvPr/>
        </p:nvSpPr>
        <p:spPr>
          <a:xfrm>
            <a:off x="7015278" y="5658696"/>
            <a:ext cx="24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for success</a:t>
            </a:r>
            <a:endParaRPr lang="da-DK" dirty="0"/>
          </a:p>
        </p:txBody>
      </p:sp>
      <p:grpSp>
        <p:nvGrpSpPr>
          <p:cNvPr id="36" name="Gruppe 35">
            <a:extLst>
              <a:ext uri="{FF2B5EF4-FFF2-40B4-BE49-F238E27FC236}">
                <a16:creationId xmlns:a16="http://schemas.microsoft.com/office/drawing/2014/main" id="{EC312901-0E91-E7CB-4774-BB611BDA6064}"/>
              </a:ext>
            </a:extLst>
          </p:cNvPr>
          <p:cNvGrpSpPr/>
          <p:nvPr/>
        </p:nvGrpSpPr>
        <p:grpSpPr>
          <a:xfrm>
            <a:off x="7643448" y="4575456"/>
            <a:ext cx="259560" cy="417600"/>
            <a:chOff x="7643448" y="4575456"/>
            <a:chExt cx="259560" cy="41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3" name="Håndskrift 32">
                  <a:extLst>
                    <a:ext uri="{FF2B5EF4-FFF2-40B4-BE49-F238E27FC236}">
                      <a16:creationId xmlns:a16="http://schemas.microsoft.com/office/drawing/2014/main" id="{A8E6429E-AB9C-453E-17F0-0CAA8A158558}"/>
                    </a:ext>
                  </a:extLst>
                </p14:cNvPr>
                <p14:cNvContentPartPr/>
                <p14:nvPr/>
              </p14:nvContentPartPr>
              <p14:xfrm>
                <a:off x="7689888" y="4575456"/>
                <a:ext cx="213120" cy="408240"/>
              </p14:xfrm>
            </p:contentPart>
          </mc:Choice>
          <mc:Fallback>
            <p:pic>
              <p:nvPicPr>
                <p:cNvPr id="33" name="Håndskrift 32">
                  <a:extLst>
                    <a:ext uri="{FF2B5EF4-FFF2-40B4-BE49-F238E27FC236}">
                      <a16:creationId xmlns:a16="http://schemas.microsoft.com/office/drawing/2014/main" id="{A8E6429E-AB9C-453E-17F0-0CAA8A15855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680888" y="4566456"/>
                  <a:ext cx="23076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4" name="Håndskrift 33">
                  <a:extLst>
                    <a:ext uri="{FF2B5EF4-FFF2-40B4-BE49-F238E27FC236}">
                      <a16:creationId xmlns:a16="http://schemas.microsoft.com/office/drawing/2014/main" id="{1FAE1EF3-6842-E134-2D40-DDBCFEC51906}"/>
                    </a:ext>
                  </a:extLst>
                </p14:cNvPr>
                <p14:cNvContentPartPr/>
                <p14:nvPr/>
              </p14:nvContentPartPr>
              <p14:xfrm>
                <a:off x="7643448" y="4857696"/>
                <a:ext cx="46440" cy="135360"/>
              </p14:xfrm>
            </p:contentPart>
          </mc:Choice>
          <mc:Fallback>
            <p:pic>
              <p:nvPicPr>
                <p:cNvPr id="34" name="Håndskrift 33">
                  <a:extLst>
                    <a:ext uri="{FF2B5EF4-FFF2-40B4-BE49-F238E27FC236}">
                      <a16:creationId xmlns:a16="http://schemas.microsoft.com/office/drawing/2014/main" id="{1FAE1EF3-6842-E134-2D40-DDBCFEC5190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634808" y="4848696"/>
                  <a:ext cx="640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5" name="Håndskrift 34">
                  <a:extLst>
                    <a:ext uri="{FF2B5EF4-FFF2-40B4-BE49-F238E27FC236}">
                      <a16:creationId xmlns:a16="http://schemas.microsoft.com/office/drawing/2014/main" id="{925E1AE9-0F37-2B9A-1556-D873821D7AD9}"/>
                    </a:ext>
                  </a:extLst>
                </p14:cNvPr>
                <p14:cNvContentPartPr/>
                <p14:nvPr/>
              </p14:nvContentPartPr>
              <p14:xfrm>
                <a:off x="7689888" y="4931496"/>
                <a:ext cx="182160" cy="52560"/>
              </p14:xfrm>
            </p:contentPart>
          </mc:Choice>
          <mc:Fallback>
            <p:pic>
              <p:nvPicPr>
                <p:cNvPr id="35" name="Håndskrift 34">
                  <a:extLst>
                    <a:ext uri="{FF2B5EF4-FFF2-40B4-BE49-F238E27FC236}">
                      <a16:creationId xmlns:a16="http://schemas.microsoft.com/office/drawing/2014/main" id="{925E1AE9-0F37-2B9A-1556-D873821D7AD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680888" y="4922496"/>
                  <a:ext cx="199800" cy="7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7" name="Tekstfelt 36">
            <a:extLst>
              <a:ext uri="{FF2B5EF4-FFF2-40B4-BE49-F238E27FC236}">
                <a16:creationId xmlns:a16="http://schemas.microsoft.com/office/drawing/2014/main" id="{1F3296FD-9025-C902-0202-DFB9E9963FFA}"/>
              </a:ext>
            </a:extLst>
          </p:cNvPr>
          <p:cNvSpPr txBox="1"/>
          <p:nvPr/>
        </p:nvSpPr>
        <p:spPr>
          <a:xfrm>
            <a:off x="7866288" y="4409263"/>
            <a:ext cx="223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for failure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1678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>
            <a:extLst>
              <a:ext uri="{FF2B5EF4-FFF2-40B4-BE49-F238E27FC236}">
                <a16:creationId xmlns:a16="http://schemas.microsoft.com/office/drawing/2014/main" id="{5280A536-4535-29BB-C2CF-5DD2C1F0C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748" y="2490203"/>
            <a:ext cx="5366503" cy="1304118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817A262C-E98C-9FB5-61C6-4AA8BE59045B}"/>
              </a:ext>
            </a:extLst>
          </p:cNvPr>
          <p:cNvSpPr txBox="1"/>
          <p:nvPr/>
        </p:nvSpPr>
        <p:spPr>
          <a:xfrm>
            <a:off x="2313432" y="1325880"/>
            <a:ext cx="17742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</a:t>
            </a:r>
            <a:r>
              <a:rPr lang="en-US" dirty="0" err="1"/>
              <a:t>personer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alt</a:t>
            </a:r>
          </a:p>
          <a:p>
            <a:r>
              <a:rPr lang="en-US" dirty="0"/>
              <a:t>2 </a:t>
            </a:r>
            <a:r>
              <a:rPr lang="en-US" dirty="0" err="1"/>
              <a:t>tidspunkter</a:t>
            </a:r>
            <a:endParaRPr lang="en-US" dirty="0"/>
          </a:p>
          <a:p>
            <a:r>
              <a:rPr lang="en-US" dirty="0"/>
              <a:t>4 </a:t>
            </a:r>
            <a:r>
              <a:rPr lang="en-US" dirty="0" err="1"/>
              <a:t>spørgsmål</a:t>
            </a:r>
            <a:endParaRPr lang="en-US" dirty="0"/>
          </a:p>
          <a:p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F4E8D87D-1677-F3AE-95F9-E2F4421E42A7}"/>
              </a:ext>
            </a:extLst>
          </p:cNvPr>
          <p:cNvSpPr txBox="1"/>
          <p:nvPr/>
        </p:nvSpPr>
        <p:spPr>
          <a:xfrm>
            <a:off x="3960831" y="274320"/>
            <a:ext cx="427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Antal </a:t>
            </a:r>
            <a:r>
              <a:rPr lang="en-US" dirty="0" err="1"/>
              <a:t>binomialdistributioner</a:t>
            </a:r>
            <a:r>
              <a:rPr lang="en-US" dirty="0"/>
              <a:t> for </a:t>
            </a:r>
            <a:r>
              <a:rPr lang="en-US" dirty="0" err="1"/>
              <a:t>modellen</a:t>
            </a:r>
            <a:endParaRPr lang="da-DK" dirty="0"/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F0F6BCE7-1A79-8F26-14B3-3B548E6F4C32}"/>
              </a:ext>
            </a:extLst>
          </p:cNvPr>
          <p:cNvSpPr txBox="1"/>
          <p:nvPr/>
        </p:nvSpPr>
        <p:spPr>
          <a:xfrm>
            <a:off x="2621061" y="2880367"/>
            <a:ext cx="875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80 x </a:t>
            </a:r>
            <a:endParaRPr lang="da-DK" sz="2800" dirty="0"/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D79385FD-F69B-A8E5-C004-609D22E1E522}"/>
              </a:ext>
            </a:extLst>
          </p:cNvPr>
          <p:cNvSpPr txBox="1"/>
          <p:nvPr/>
        </p:nvSpPr>
        <p:spPr>
          <a:xfrm>
            <a:off x="3200534" y="3805022"/>
            <a:ext cx="4493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Holder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længe</a:t>
            </a:r>
            <a:r>
              <a:rPr lang="en-US" dirty="0"/>
              <a:t> </a:t>
            </a:r>
            <a:r>
              <a:rPr lang="en-US" dirty="0" err="1"/>
              <a:t>spørgsmål</a:t>
            </a:r>
            <a:r>
              <a:rPr lang="en-US" dirty="0"/>
              <a:t> er </a:t>
            </a:r>
            <a:r>
              <a:rPr lang="en-US" dirty="0" err="1"/>
              <a:t>lige</a:t>
            </a:r>
            <a:r>
              <a:rPr lang="en-US" dirty="0"/>
              <a:t> </a:t>
            </a:r>
            <a:r>
              <a:rPr lang="en-US" dirty="0" err="1"/>
              <a:t>svære</a:t>
            </a:r>
            <a:r>
              <a:rPr lang="en-US" dirty="0"/>
              <a:t>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0712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F1F4BBF0-A60B-30DD-EEEA-B0245CAAC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736" y="723112"/>
            <a:ext cx="5513832" cy="3689531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91F0F68E-72C2-1EAB-EEFD-A1E86FFA2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295" y="4266339"/>
            <a:ext cx="5696713" cy="1694555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5CFA7F05-20AE-10F5-8BB3-9EC8FD3D7EB0}"/>
              </a:ext>
            </a:extLst>
          </p:cNvPr>
          <p:cNvSpPr txBox="1"/>
          <p:nvPr/>
        </p:nvSpPr>
        <p:spPr>
          <a:xfrm>
            <a:off x="4050791" y="185698"/>
            <a:ext cx="287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næste</a:t>
            </a:r>
            <a:r>
              <a:rPr lang="en-US" dirty="0"/>
              <a:t> </a:t>
            </a:r>
            <a:r>
              <a:rPr lang="en-US" dirty="0" err="1"/>
              <a:t>opg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B044E5B6-E067-CBAA-3A56-EDC01189A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150" y="6134888"/>
            <a:ext cx="10021699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2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37313410-F7E1-F72D-913E-53364F520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" y="605433"/>
            <a:ext cx="7762311" cy="5955259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95D7D28C-9D4C-BA9E-B93C-0075A761B35E}"/>
              </a:ext>
            </a:extLst>
          </p:cNvPr>
          <p:cNvSpPr txBox="1"/>
          <p:nvPr/>
        </p:nvSpPr>
        <p:spPr>
          <a:xfrm>
            <a:off x="4850979" y="137160"/>
            <a:ext cx="249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 </a:t>
            </a:r>
            <a:r>
              <a:rPr lang="en-US" dirty="0" err="1"/>
              <a:t>køn</a:t>
            </a:r>
            <a:r>
              <a:rPr lang="en-US" dirty="0"/>
              <a:t> </a:t>
            </a:r>
            <a:r>
              <a:rPr lang="en-US" dirty="0" err="1"/>
              <a:t>uden</a:t>
            </a:r>
            <a:r>
              <a:rPr lang="en-US" dirty="0"/>
              <a:t> </a:t>
            </a:r>
            <a:r>
              <a:rPr lang="en-US" dirty="0" err="1"/>
              <a:t>betydning</a:t>
            </a:r>
            <a:r>
              <a:rPr lang="en-US" dirty="0"/>
              <a:t>?</a:t>
            </a:r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kstfelt 6">
                <a:extLst>
                  <a:ext uri="{FF2B5EF4-FFF2-40B4-BE49-F238E27FC236}">
                    <a16:creationId xmlns:a16="http://schemas.microsoft.com/office/drawing/2014/main" id="{0BD55C6D-BAC4-1A05-10F2-93709AF88AFF}"/>
                  </a:ext>
                </a:extLst>
              </p:cNvPr>
              <p:cNvSpPr txBox="1"/>
              <p:nvPr/>
            </p:nvSpPr>
            <p:spPr>
              <a:xfrm>
                <a:off x="8156448" y="1645920"/>
                <a:ext cx="140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7" name="Tekstfelt 6">
                <a:extLst>
                  <a:ext uri="{FF2B5EF4-FFF2-40B4-BE49-F238E27FC236}">
                    <a16:creationId xmlns:a16="http://schemas.microsoft.com/office/drawing/2014/main" id="{0BD55C6D-BAC4-1A05-10F2-93709AF88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448" y="1645920"/>
                <a:ext cx="14077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kstfelt 7">
            <a:extLst>
              <a:ext uri="{FF2B5EF4-FFF2-40B4-BE49-F238E27FC236}">
                <a16:creationId xmlns:a16="http://schemas.microsoft.com/office/drawing/2014/main" id="{40519AD5-4169-732C-BCDC-DFD5C4CD71A1}"/>
              </a:ext>
            </a:extLst>
          </p:cNvPr>
          <p:cNvSpPr txBox="1"/>
          <p:nvPr/>
        </p:nvSpPr>
        <p:spPr>
          <a:xfrm>
            <a:off x="8156448" y="1316736"/>
            <a:ext cx="2313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Vores </a:t>
            </a:r>
            <a:r>
              <a:rPr lang="en-US" dirty="0" err="1"/>
              <a:t>nul</a:t>
            </a:r>
            <a:r>
              <a:rPr lang="en-US" dirty="0"/>
              <a:t> </a:t>
            </a:r>
            <a:r>
              <a:rPr lang="en-US" dirty="0" err="1"/>
              <a:t>hypotese</a:t>
            </a:r>
            <a:r>
              <a:rPr lang="en-US" dirty="0"/>
              <a:t> er</a:t>
            </a:r>
            <a:endParaRPr lang="da-DK" dirty="0"/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ADB9B3BD-9555-814C-1A26-5F66493E8EA8}"/>
              </a:ext>
            </a:extLst>
          </p:cNvPr>
          <p:cNvSpPr txBox="1"/>
          <p:nvPr/>
        </p:nvSpPr>
        <p:spPr>
          <a:xfrm>
            <a:off x="8554968" y="215591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58.5%</a:t>
            </a:r>
            <a:endParaRPr lang="da-DK" dirty="0"/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56BBD004-F8DE-EB5E-1A5D-5B6EFF549517}"/>
              </a:ext>
            </a:extLst>
          </p:cNvPr>
          <p:cNvSpPr txBox="1"/>
          <p:nvPr/>
        </p:nvSpPr>
        <p:spPr>
          <a:xfrm>
            <a:off x="8554968" y="2525242"/>
            <a:ext cx="3632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 </a:t>
            </a:r>
            <a:r>
              <a:rPr lang="en-US" dirty="0" err="1"/>
              <a:t>antagelse</a:t>
            </a:r>
            <a:r>
              <a:rPr lang="en-US" dirty="0"/>
              <a:t> at </a:t>
            </a:r>
            <a:r>
              <a:rPr lang="en-US" dirty="0" err="1"/>
              <a:t>køn</a:t>
            </a:r>
            <a:r>
              <a:rPr lang="en-US" dirty="0"/>
              <a:t> = 0</a:t>
            </a:r>
          </a:p>
          <a:p>
            <a:r>
              <a:rPr lang="en-US" dirty="0"/>
              <a:t>58.5% probability for at </a:t>
            </a:r>
            <a:r>
              <a:rPr lang="en-US" dirty="0" err="1"/>
              <a:t>måle</a:t>
            </a:r>
            <a:r>
              <a:rPr lang="en-US" dirty="0"/>
              <a:t> 0.149</a:t>
            </a:r>
          </a:p>
          <a:p>
            <a:r>
              <a:rPr lang="en-US" dirty="0" err="1"/>
              <a:t>Køn</a:t>
            </a:r>
            <a:r>
              <a:rPr lang="en-US" dirty="0"/>
              <a:t> er </a:t>
            </a:r>
            <a:r>
              <a:rPr lang="en-US" dirty="0" err="1"/>
              <a:t>uden</a:t>
            </a:r>
            <a:r>
              <a:rPr lang="en-US" dirty="0"/>
              <a:t> </a:t>
            </a:r>
            <a:r>
              <a:rPr lang="en-US" dirty="0" err="1"/>
              <a:t>betydning</a:t>
            </a:r>
            <a:r>
              <a:rPr lang="en-US" dirty="0"/>
              <a:t>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da-D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Håndskrift 16">
                <a:extLst>
                  <a:ext uri="{FF2B5EF4-FFF2-40B4-BE49-F238E27FC236}">
                    <a16:creationId xmlns:a16="http://schemas.microsoft.com/office/drawing/2014/main" id="{8814E074-737D-CCEC-266E-0AF2A6B5C5B0}"/>
                  </a:ext>
                </a:extLst>
              </p14:cNvPr>
              <p14:cNvContentPartPr/>
              <p14:nvPr/>
            </p14:nvContentPartPr>
            <p14:xfrm>
              <a:off x="5330808" y="3163896"/>
              <a:ext cx="915840" cy="720"/>
            </p14:xfrm>
          </p:contentPart>
        </mc:Choice>
        <mc:Fallback>
          <p:pic>
            <p:nvPicPr>
              <p:cNvPr id="17" name="Håndskrift 16">
                <a:extLst>
                  <a:ext uri="{FF2B5EF4-FFF2-40B4-BE49-F238E27FC236}">
                    <a16:creationId xmlns:a16="http://schemas.microsoft.com/office/drawing/2014/main" id="{8814E074-737D-CCEC-266E-0AF2A6B5C5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21808" y="3145896"/>
                <a:ext cx="9334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kstfelt 20">
                <a:extLst>
                  <a:ext uri="{FF2B5EF4-FFF2-40B4-BE49-F238E27FC236}">
                    <a16:creationId xmlns:a16="http://schemas.microsoft.com/office/drawing/2014/main" id="{78ADA3FA-7FAA-1089-432C-FBB49F94C863}"/>
                  </a:ext>
                </a:extLst>
              </p:cNvPr>
              <p:cNvSpPr txBox="1"/>
              <p:nvPr/>
            </p:nvSpPr>
            <p:spPr>
              <a:xfrm>
                <a:off x="6644800" y="3839616"/>
                <a:ext cx="42259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Stor </a:t>
                </a:r>
                <a:r>
                  <a:rPr lang="en-US" dirty="0" err="1"/>
                  <a:t>forskel</a:t>
                </a:r>
                <a:r>
                  <a:rPr lang="en-US" dirty="0"/>
                  <a:t> </a:t>
                </a:r>
                <a:r>
                  <a:rPr lang="en-US" dirty="0" err="1"/>
                  <a:t>på</a:t>
                </a:r>
                <a:r>
                  <a:rPr lang="en-US" dirty="0"/>
                  <a:t> </a:t>
                </a:r>
                <a:r>
                  <a:rPr lang="en-US" dirty="0" err="1"/>
                  <a:t>sværhedsgraden</a:t>
                </a:r>
                <a:r>
                  <a:rPr lang="en-US" dirty="0"/>
                  <a:t> </a:t>
                </a:r>
                <a:r>
                  <a:rPr lang="en-US" dirty="0" err="1"/>
                  <a:t>af</a:t>
                </a:r>
                <a:r>
                  <a:rPr lang="en-US" dirty="0"/>
                  <a:t> A </a:t>
                </a:r>
                <a:r>
                  <a:rPr lang="en-US" dirty="0" err="1"/>
                  <a:t>og</a:t>
                </a:r>
                <a:r>
                  <a:rPr lang="en-US" dirty="0"/>
                  <a:t> C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𝑂𝑝𝑔𝐴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𝑂𝑝𝑔𝐶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21" name="Tekstfelt 20">
                <a:extLst>
                  <a:ext uri="{FF2B5EF4-FFF2-40B4-BE49-F238E27FC236}">
                    <a16:creationId xmlns:a16="http://schemas.microsoft.com/office/drawing/2014/main" id="{78ADA3FA-7FAA-1089-432C-FBB49F94C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800" y="3839616"/>
                <a:ext cx="4225965" cy="646331"/>
              </a:xfrm>
              <a:prstGeom prst="rect">
                <a:avLst/>
              </a:prstGeom>
              <a:blipFill>
                <a:blip r:embed="rId6"/>
                <a:stretch>
                  <a:fillRect l="-1154" t="-4717" r="-289" b="-660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uppe 25">
            <a:extLst>
              <a:ext uri="{FF2B5EF4-FFF2-40B4-BE49-F238E27FC236}">
                <a16:creationId xmlns:a16="http://schemas.microsoft.com/office/drawing/2014/main" id="{8A4B4E05-314E-BECF-8B02-EAAE3E7E3B80}"/>
              </a:ext>
            </a:extLst>
          </p:cNvPr>
          <p:cNvGrpSpPr/>
          <p:nvPr/>
        </p:nvGrpSpPr>
        <p:grpSpPr>
          <a:xfrm>
            <a:off x="4846248" y="2340576"/>
            <a:ext cx="3708720" cy="2597400"/>
            <a:chOff x="4846248" y="2340576"/>
            <a:chExt cx="3708720" cy="259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Håndskrift 8">
                  <a:extLst>
                    <a:ext uri="{FF2B5EF4-FFF2-40B4-BE49-F238E27FC236}">
                      <a16:creationId xmlns:a16="http://schemas.microsoft.com/office/drawing/2014/main" id="{25D9A781-271E-39BB-830E-B3A49FF7A816}"/>
                    </a:ext>
                  </a:extLst>
                </p14:cNvPr>
                <p14:cNvContentPartPr/>
                <p14:nvPr/>
              </p14:nvContentPartPr>
              <p14:xfrm>
                <a:off x="4855248" y="2340576"/>
                <a:ext cx="3699720" cy="1117080"/>
              </p14:xfrm>
            </p:contentPart>
          </mc:Choice>
          <mc:Fallback>
            <p:pic>
              <p:nvPicPr>
                <p:cNvPr id="9" name="Håndskrift 8">
                  <a:extLst>
                    <a:ext uri="{FF2B5EF4-FFF2-40B4-BE49-F238E27FC236}">
                      <a16:creationId xmlns:a16="http://schemas.microsoft.com/office/drawing/2014/main" id="{25D9A781-271E-39BB-830E-B3A49FF7A81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46248" y="2331576"/>
                  <a:ext cx="3717360" cy="11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Håndskrift 9">
                  <a:extLst>
                    <a:ext uri="{FF2B5EF4-FFF2-40B4-BE49-F238E27FC236}">
                      <a16:creationId xmlns:a16="http://schemas.microsoft.com/office/drawing/2014/main" id="{68EC3102-D5CA-8CE6-A887-3178553BA4C5}"/>
                    </a:ext>
                  </a:extLst>
                </p14:cNvPr>
                <p14:cNvContentPartPr/>
                <p14:nvPr/>
              </p14:nvContentPartPr>
              <p14:xfrm>
                <a:off x="4873608" y="3281256"/>
                <a:ext cx="105840" cy="102600"/>
              </p14:xfrm>
            </p:contentPart>
          </mc:Choice>
          <mc:Fallback>
            <p:pic>
              <p:nvPicPr>
                <p:cNvPr id="10" name="Håndskrift 9">
                  <a:extLst>
                    <a:ext uri="{FF2B5EF4-FFF2-40B4-BE49-F238E27FC236}">
                      <a16:creationId xmlns:a16="http://schemas.microsoft.com/office/drawing/2014/main" id="{68EC3102-D5CA-8CE6-A887-3178553BA4C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64608" y="3272256"/>
                  <a:ext cx="1234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Håndskrift 11">
                  <a:extLst>
                    <a:ext uri="{FF2B5EF4-FFF2-40B4-BE49-F238E27FC236}">
                      <a16:creationId xmlns:a16="http://schemas.microsoft.com/office/drawing/2014/main" id="{DA1151BC-8490-ABDA-0DAF-66FFB8B10AE6}"/>
                    </a:ext>
                  </a:extLst>
                </p14:cNvPr>
                <p14:cNvContentPartPr/>
                <p14:nvPr/>
              </p14:nvContentPartPr>
              <p14:xfrm>
                <a:off x="4846248" y="3392136"/>
                <a:ext cx="91800" cy="114480"/>
              </p14:xfrm>
            </p:contentPart>
          </mc:Choice>
          <mc:Fallback>
            <p:pic>
              <p:nvPicPr>
                <p:cNvPr id="12" name="Håndskrift 11">
                  <a:extLst>
                    <a:ext uri="{FF2B5EF4-FFF2-40B4-BE49-F238E27FC236}">
                      <a16:creationId xmlns:a16="http://schemas.microsoft.com/office/drawing/2014/main" id="{DA1151BC-8490-ABDA-0DAF-66FFB8B10AE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837608" y="3383496"/>
                  <a:ext cx="1094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8" name="Håndskrift 17">
                  <a:extLst>
                    <a:ext uri="{FF2B5EF4-FFF2-40B4-BE49-F238E27FC236}">
                      <a16:creationId xmlns:a16="http://schemas.microsoft.com/office/drawing/2014/main" id="{824CE3EB-1682-D7D4-228F-741272B3B16F}"/>
                    </a:ext>
                  </a:extLst>
                </p14:cNvPr>
                <p14:cNvContentPartPr/>
                <p14:nvPr/>
              </p14:nvContentPartPr>
              <p14:xfrm>
                <a:off x="6207408" y="3136176"/>
                <a:ext cx="372600" cy="915480"/>
              </p14:xfrm>
            </p:contentPart>
          </mc:Choice>
          <mc:Fallback>
            <p:pic>
              <p:nvPicPr>
                <p:cNvPr id="18" name="Håndskrift 17">
                  <a:extLst>
                    <a:ext uri="{FF2B5EF4-FFF2-40B4-BE49-F238E27FC236}">
                      <a16:creationId xmlns:a16="http://schemas.microsoft.com/office/drawing/2014/main" id="{824CE3EB-1682-D7D4-228F-741272B3B16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98768" y="3127176"/>
                  <a:ext cx="390240" cy="9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9" name="Håndskrift 18">
                  <a:extLst>
                    <a:ext uri="{FF2B5EF4-FFF2-40B4-BE49-F238E27FC236}">
                      <a16:creationId xmlns:a16="http://schemas.microsoft.com/office/drawing/2014/main" id="{7983E67B-7438-7177-3CC0-FAD796DA25D9}"/>
                    </a:ext>
                  </a:extLst>
                </p14:cNvPr>
                <p14:cNvContentPartPr/>
                <p14:nvPr/>
              </p14:nvContentPartPr>
              <p14:xfrm>
                <a:off x="5184648" y="3839616"/>
                <a:ext cx="1142280" cy="211680"/>
              </p14:xfrm>
            </p:contentPart>
          </mc:Choice>
          <mc:Fallback>
            <p:pic>
              <p:nvPicPr>
                <p:cNvPr id="19" name="Håndskrift 18">
                  <a:extLst>
                    <a:ext uri="{FF2B5EF4-FFF2-40B4-BE49-F238E27FC236}">
                      <a16:creationId xmlns:a16="http://schemas.microsoft.com/office/drawing/2014/main" id="{7983E67B-7438-7177-3CC0-FAD796DA25D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175648" y="3830976"/>
                  <a:ext cx="11599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2" name="Håndskrift 21">
                  <a:extLst>
                    <a:ext uri="{FF2B5EF4-FFF2-40B4-BE49-F238E27FC236}">
                      <a16:creationId xmlns:a16="http://schemas.microsoft.com/office/drawing/2014/main" id="{8F4D2E92-DF26-BD4A-0DB4-820C93741FC9}"/>
                    </a:ext>
                  </a:extLst>
                </p14:cNvPr>
                <p14:cNvContentPartPr/>
                <p14:nvPr/>
              </p14:nvContentPartPr>
              <p14:xfrm>
                <a:off x="4965048" y="3922776"/>
                <a:ext cx="2297880" cy="1015200"/>
              </p14:xfrm>
            </p:contentPart>
          </mc:Choice>
          <mc:Fallback>
            <p:pic>
              <p:nvPicPr>
                <p:cNvPr id="22" name="Håndskrift 21">
                  <a:extLst>
                    <a:ext uri="{FF2B5EF4-FFF2-40B4-BE49-F238E27FC236}">
                      <a16:creationId xmlns:a16="http://schemas.microsoft.com/office/drawing/2014/main" id="{8F4D2E92-DF26-BD4A-0DB4-820C93741FC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956408" y="3913776"/>
                  <a:ext cx="2315520" cy="10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4" name="Håndskrift 23">
                  <a:extLst>
                    <a:ext uri="{FF2B5EF4-FFF2-40B4-BE49-F238E27FC236}">
                      <a16:creationId xmlns:a16="http://schemas.microsoft.com/office/drawing/2014/main" id="{B1AA670B-FD29-1B7F-2D03-99478E880385}"/>
                    </a:ext>
                  </a:extLst>
                </p14:cNvPr>
                <p14:cNvContentPartPr/>
                <p14:nvPr/>
              </p14:nvContentPartPr>
              <p14:xfrm>
                <a:off x="4974048" y="3922776"/>
                <a:ext cx="200160" cy="18720"/>
              </p14:xfrm>
            </p:contentPart>
          </mc:Choice>
          <mc:Fallback>
            <p:pic>
              <p:nvPicPr>
                <p:cNvPr id="24" name="Håndskrift 23">
                  <a:extLst>
                    <a:ext uri="{FF2B5EF4-FFF2-40B4-BE49-F238E27FC236}">
                      <a16:creationId xmlns:a16="http://schemas.microsoft.com/office/drawing/2014/main" id="{B1AA670B-FD29-1B7F-2D03-99478E88038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965408" y="3913776"/>
                  <a:ext cx="2178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5" name="Håndskrift 24">
                  <a:extLst>
                    <a:ext uri="{FF2B5EF4-FFF2-40B4-BE49-F238E27FC236}">
                      <a16:creationId xmlns:a16="http://schemas.microsoft.com/office/drawing/2014/main" id="{D43AE868-6B4F-61D1-92D1-A584E3DA1B42}"/>
                    </a:ext>
                  </a:extLst>
                </p14:cNvPr>
                <p14:cNvContentPartPr/>
                <p14:nvPr/>
              </p14:nvContentPartPr>
              <p14:xfrm>
                <a:off x="4974048" y="3922776"/>
                <a:ext cx="9000" cy="155880"/>
              </p14:xfrm>
            </p:contentPart>
          </mc:Choice>
          <mc:Fallback>
            <p:pic>
              <p:nvPicPr>
                <p:cNvPr id="25" name="Håndskrift 24">
                  <a:extLst>
                    <a:ext uri="{FF2B5EF4-FFF2-40B4-BE49-F238E27FC236}">
                      <a16:creationId xmlns:a16="http://schemas.microsoft.com/office/drawing/2014/main" id="{D43AE868-6B4F-61D1-92D1-A584E3DA1B4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965408" y="3913776"/>
                  <a:ext cx="26640" cy="17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kstfelt 26">
                <a:extLst>
                  <a:ext uri="{FF2B5EF4-FFF2-40B4-BE49-F238E27FC236}">
                    <a16:creationId xmlns:a16="http://schemas.microsoft.com/office/drawing/2014/main" id="{17750EED-857D-24E0-1496-075F275EFEBD}"/>
                  </a:ext>
                </a:extLst>
              </p:cNvPr>
              <p:cNvSpPr txBox="1"/>
              <p:nvPr/>
            </p:nvSpPr>
            <p:spPr>
              <a:xfrm>
                <a:off x="7415784" y="4864608"/>
                <a:ext cx="39305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“***” </a:t>
                </a:r>
                <a:r>
                  <a:rPr lang="en-US" dirty="0" err="1"/>
                  <a:t>statistisk</a:t>
                </a:r>
                <a:r>
                  <a:rPr lang="en-US" dirty="0"/>
                  <a:t> </a:t>
                </a:r>
                <a:r>
                  <a:rPr lang="en-US" dirty="0" err="1"/>
                  <a:t>muligt</a:t>
                </a:r>
                <a:r>
                  <a:rPr lang="en-US" dirty="0"/>
                  <a:t>, </a:t>
                </a:r>
                <a:r>
                  <a:rPr lang="en-US" dirty="0" err="1"/>
                  <a:t>reelt</a:t>
                </a:r>
                <a:r>
                  <a:rPr lang="en-US" dirty="0"/>
                  <a:t> </a:t>
                </a:r>
                <a:r>
                  <a:rPr lang="en-US" dirty="0" err="1"/>
                  <a:t>umuligt</a:t>
                </a:r>
                <a:r>
                  <a:rPr lang="en-US" dirty="0"/>
                  <a:t> at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𝑂𝑝𝑔𝐴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𝑂𝑝𝑔𝐶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7" name="Tekstfelt 26">
                <a:extLst>
                  <a:ext uri="{FF2B5EF4-FFF2-40B4-BE49-F238E27FC236}">
                    <a16:creationId xmlns:a16="http://schemas.microsoft.com/office/drawing/2014/main" id="{17750EED-857D-24E0-1496-075F275EF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784" y="4864608"/>
                <a:ext cx="3930500" cy="646331"/>
              </a:xfrm>
              <a:prstGeom prst="rect">
                <a:avLst/>
              </a:prstGeom>
              <a:blipFill>
                <a:blip r:embed="rId23"/>
                <a:stretch>
                  <a:fillRect l="-1398" t="-3774" r="-466" b="-660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uppe 32">
            <a:extLst>
              <a:ext uri="{FF2B5EF4-FFF2-40B4-BE49-F238E27FC236}">
                <a16:creationId xmlns:a16="http://schemas.microsoft.com/office/drawing/2014/main" id="{F02B1E19-D90A-F402-96B5-7A585E685605}"/>
              </a:ext>
            </a:extLst>
          </p:cNvPr>
          <p:cNvGrpSpPr/>
          <p:nvPr/>
        </p:nvGrpSpPr>
        <p:grpSpPr>
          <a:xfrm>
            <a:off x="4974048" y="3620736"/>
            <a:ext cx="1742760" cy="2030400"/>
            <a:chOff x="4974048" y="3620736"/>
            <a:chExt cx="1742760" cy="20304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">
              <p14:nvContentPartPr>
                <p14:cNvPr id="30" name="Håndskrift 29">
                  <a:extLst>
                    <a:ext uri="{FF2B5EF4-FFF2-40B4-BE49-F238E27FC236}">
                      <a16:creationId xmlns:a16="http://schemas.microsoft.com/office/drawing/2014/main" id="{372920A6-3A34-4D83-19F2-46372BD20AE6}"/>
                    </a:ext>
                  </a:extLst>
                </p14:cNvPr>
                <p14:cNvContentPartPr/>
                <p14:nvPr/>
              </p14:nvContentPartPr>
              <p14:xfrm>
                <a:off x="4974048" y="3620736"/>
                <a:ext cx="877320" cy="19080"/>
              </p14:xfrm>
            </p:contentPart>
          </mc:Choice>
          <mc:Fallback>
            <p:pic>
              <p:nvPicPr>
                <p:cNvPr id="30" name="Håndskrift 29">
                  <a:extLst>
                    <a:ext uri="{FF2B5EF4-FFF2-40B4-BE49-F238E27FC236}">
                      <a16:creationId xmlns:a16="http://schemas.microsoft.com/office/drawing/2014/main" id="{372920A6-3A34-4D83-19F2-46372BD20AE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56408" y="3602736"/>
                  <a:ext cx="9129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">
              <p14:nvContentPartPr>
                <p14:cNvPr id="31" name="Håndskrift 30">
                  <a:extLst>
                    <a:ext uri="{FF2B5EF4-FFF2-40B4-BE49-F238E27FC236}">
                      <a16:creationId xmlns:a16="http://schemas.microsoft.com/office/drawing/2014/main" id="{0EE9593C-0A15-D8E3-B833-2C5EF581F93E}"/>
                    </a:ext>
                  </a:extLst>
                </p14:cNvPr>
                <p14:cNvContentPartPr/>
                <p14:nvPr/>
              </p14:nvContentPartPr>
              <p14:xfrm>
                <a:off x="5861448" y="3648456"/>
                <a:ext cx="174240" cy="1983600"/>
              </p14:xfrm>
            </p:contentPart>
          </mc:Choice>
          <mc:Fallback>
            <p:pic>
              <p:nvPicPr>
                <p:cNvPr id="31" name="Håndskrift 30">
                  <a:extLst>
                    <a:ext uri="{FF2B5EF4-FFF2-40B4-BE49-F238E27FC236}">
                      <a16:creationId xmlns:a16="http://schemas.microsoft.com/office/drawing/2014/main" id="{0EE9593C-0A15-D8E3-B833-2C5EF581F93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43448" y="3630456"/>
                  <a:ext cx="209880" cy="20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">
              <p14:nvContentPartPr>
                <p14:cNvPr id="32" name="Håndskrift 31">
                  <a:extLst>
                    <a:ext uri="{FF2B5EF4-FFF2-40B4-BE49-F238E27FC236}">
                      <a16:creationId xmlns:a16="http://schemas.microsoft.com/office/drawing/2014/main" id="{AFABB27C-4D70-F84C-F7C9-3BAB7DF005E3}"/>
                    </a:ext>
                  </a:extLst>
                </p14:cNvPr>
                <p14:cNvContentPartPr/>
                <p14:nvPr/>
              </p14:nvContentPartPr>
              <p14:xfrm>
                <a:off x="6007608" y="5590296"/>
                <a:ext cx="709200" cy="60840"/>
              </p14:xfrm>
            </p:contentPart>
          </mc:Choice>
          <mc:Fallback>
            <p:pic>
              <p:nvPicPr>
                <p:cNvPr id="32" name="Håndskrift 31">
                  <a:extLst>
                    <a:ext uri="{FF2B5EF4-FFF2-40B4-BE49-F238E27FC236}">
                      <a16:creationId xmlns:a16="http://schemas.microsoft.com/office/drawing/2014/main" id="{AFABB27C-4D70-F84C-F7C9-3BAB7DF005E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89608" y="5572656"/>
                  <a:ext cx="744840" cy="9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kstfelt 33">
                <a:extLst>
                  <a:ext uri="{FF2B5EF4-FFF2-40B4-BE49-F238E27FC236}">
                    <a16:creationId xmlns:a16="http://schemas.microsoft.com/office/drawing/2014/main" id="{BC22C925-0FC1-200D-04B2-D1C718497F09}"/>
                  </a:ext>
                </a:extLst>
              </p:cNvPr>
              <p:cNvSpPr txBox="1"/>
              <p:nvPr/>
            </p:nvSpPr>
            <p:spPr>
              <a:xfrm>
                <a:off x="6812280" y="5510939"/>
                <a:ext cx="46673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Testet med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da-DK" dirty="0"/>
                  <a:t>5% prob. For at måle 1.0372</a:t>
                </a:r>
              </a:p>
              <a:p>
                <a:r>
                  <a:rPr lang="da-DK" dirty="0"/>
                  <a:t>Givet </a:t>
                </a:r>
                <a:r>
                  <a:rPr lang="da-DK" dirty="0" err="1"/>
                  <a:t>OpgB</a:t>
                </a:r>
                <a:r>
                  <a:rPr lang="da-DK" dirty="0"/>
                  <a:t> = 0</a:t>
                </a:r>
              </a:p>
            </p:txBody>
          </p:sp>
        </mc:Choice>
        <mc:Fallback>
          <p:sp>
            <p:nvSpPr>
              <p:cNvPr id="34" name="Tekstfelt 33">
                <a:extLst>
                  <a:ext uri="{FF2B5EF4-FFF2-40B4-BE49-F238E27FC236}">
                    <a16:creationId xmlns:a16="http://schemas.microsoft.com/office/drawing/2014/main" id="{BC22C925-0FC1-200D-04B2-D1C718497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280" y="5510939"/>
                <a:ext cx="4667368" cy="646331"/>
              </a:xfrm>
              <a:prstGeom prst="rect">
                <a:avLst/>
              </a:prstGeom>
              <a:blipFill>
                <a:blip r:embed="rId30"/>
                <a:stretch>
                  <a:fillRect l="-1176" t="-3774" r="-131" b="-1509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kstfelt 34">
            <a:extLst>
              <a:ext uri="{FF2B5EF4-FFF2-40B4-BE49-F238E27FC236}">
                <a16:creationId xmlns:a16="http://schemas.microsoft.com/office/drawing/2014/main" id="{9D292BDA-7D57-E44F-DC72-2E859072BD02}"/>
              </a:ext>
            </a:extLst>
          </p:cNvPr>
          <p:cNvSpPr txBox="1"/>
          <p:nvPr/>
        </p:nvSpPr>
        <p:spPr>
          <a:xfrm>
            <a:off x="4150242" y="6395693"/>
            <a:ext cx="4353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Køn</a:t>
            </a:r>
            <a:r>
              <a:rPr lang="en-US" sz="2400" dirty="0"/>
              <a:t> </a:t>
            </a:r>
            <a:r>
              <a:rPr lang="en-US" sz="2400" dirty="0" err="1"/>
              <a:t>kan</a:t>
            </a:r>
            <a:r>
              <a:rPr lang="en-US" sz="2400" dirty="0"/>
              <a:t> </a:t>
            </a:r>
            <a:r>
              <a:rPr lang="en-US" sz="2400" dirty="0" err="1"/>
              <a:t>fjernes</a:t>
            </a:r>
            <a:r>
              <a:rPr lang="en-US" sz="2400" dirty="0"/>
              <a:t> </a:t>
            </a:r>
            <a:r>
              <a:rPr lang="en-US" sz="2400" dirty="0" err="1"/>
              <a:t>fra</a:t>
            </a:r>
            <a:r>
              <a:rPr lang="en-US" sz="2400" dirty="0"/>
              <a:t> </a:t>
            </a:r>
            <a:r>
              <a:rPr lang="en-US" sz="2400" dirty="0" err="1"/>
              <a:t>modellen</a:t>
            </a:r>
            <a:r>
              <a:rPr lang="en-US" sz="2400" dirty="0"/>
              <a:t> 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3755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709FC966-B1C2-07E6-E9B2-03B9C4985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828" y="868217"/>
            <a:ext cx="6358250" cy="5479955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9375E83F-FA55-09B7-36DD-B7A20F2F01F3}"/>
              </a:ext>
            </a:extLst>
          </p:cNvPr>
          <p:cNvSpPr txBox="1"/>
          <p:nvPr/>
        </p:nvSpPr>
        <p:spPr>
          <a:xfrm>
            <a:off x="3652116" y="147782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Predictors </a:t>
            </a:r>
            <a:r>
              <a:rPr lang="en-US" dirty="0" err="1"/>
              <a:t>uden</a:t>
            </a:r>
            <a:r>
              <a:rPr lang="en-US" dirty="0"/>
              <a:t> </a:t>
            </a:r>
            <a:r>
              <a:rPr lang="en-US" dirty="0" err="1"/>
              <a:t>indflydelse</a:t>
            </a:r>
            <a:r>
              <a:rPr lang="en-US" dirty="0"/>
              <a:t> </a:t>
            </a:r>
            <a:r>
              <a:rPr lang="en-US" dirty="0" err="1"/>
              <a:t>fjernes</a:t>
            </a:r>
            <a:endParaRPr lang="da-DK" dirty="0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D1B76FE1-920C-9DC5-F790-DEF781E267B8}"/>
              </a:ext>
            </a:extLst>
          </p:cNvPr>
          <p:cNvSpPr txBox="1"/>
          <p:nvPr/>
        </p:nvSpPr>
        <p:spPr>
          <a:xfrm>
            <a:off x="1524000" y="3608194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Ny model -&gt;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65152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D3047B7B-8176-F2D1-A62A-FABC32A09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441" y="132032"/>
            <a:ext cx="8545118" cy="276264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41210D1D-A89D-C55C-2751-110EB13419D9}"/>
              </a:ext>
            </a:extLst>
          </p:cNvPr>
          <p:cNvSpPr txBox="1"/>
          <p:nvPr/>
        </p:nvSpPr>
        <p:spPr>
          <a:xfrm>
            <a:off x="665018" y="888570"/>
            <a:ext cx="418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logistisk</a:t>
            </a:r>
            <a:r>
              <a:rPr lang="en-US" dirty="0"/>
              <a:t> regressions model -&gt;</a:t>
            </a:r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kstfelt 8">
                <a:extLst>
                  <a:ext uri="{FF2B5EF4-FFF2-40B4-BE49-F238E27FC236}">
                    <a16:creationId xmlns:a16="http://schemas.microsoft.com/office/drawing/2014/main" id="{78A90295-B221-4A13-991F-25463FF7E031}"/>
                  </a:ext>
                </a:extLst>
              </p:cNvPr>
              <p:cNvSpPr txBox="1"/>
              <p:nvPr/>
            </p:nvSpPr>
            <p:spPr>
              <a:xfrm>
                <a:off x="4741784" y="852919"/>
                <a:ext cx="5343579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𝑂𝑑𝑑𝑠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9" name="Tekstfelt 8">
                <a:extLst>
                  <a:ext uri="{FF2B5EF4-FFF2-40B4-BE49-F238E27FC236}">
                    <a16:creationId xmlns:a16="http://schemas.microsoft.com/office/drawing/2014/main" id="{78A90295-B221-4A13-991F-25463FF7E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784" y="852919"/>
                <a:ext cx="5343579" cy="404983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pe 11">
            <a:extLst>
              <a:ext uri="{FF2B5EF4-FFF2-40B4-BE49-F238E27FC236}">
                <a16:creationId xmlns:a16="http://schemas.microsoft.com/office/drawing/2014/main" id="{998A5051-0DE9-EA45-237A-8396AE764A2C}"/>
              </a:ext>
            </a:extLst>
          </p:cNvPr>
          <p:cNvGrpSpPr/>
          <p:nvPr/>
        </p:nvGrpSpPr>
        <p:grpSpPr>
          <a:xfrm>
            <a:off x="4100890" y="1310458"/>
            <a:ext cx="2363760" cy="433080"/>
            <a:chOff x="4063945" y="1901585"/>
            <a:chExt cx="2363760" cy="43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Håndskrift 9">
                  <a:extLst>
                    <a:ext uri="{FF2B5EF4-FFF2-40B4-BE49-F238E27FC236}">
                      <a16:creationId xmlns:a16="http://schemas.microsoft.com/office/drawing/2014/main" id="{9BFEB8EC-93BE-40B3-35FD-5995D141995C}"/>
                    </a:ext>
                  </a:extLst>
                </p14:cNvPr>
                <p14:cNvContentPartPr/>
                <p14:nvPr/>
              </p14:nvContentPartPr>
              <p14:xfrm>
                <a:off x="5458225" y="1901585"/>
                <a:ext cx="969480" cy="10800"/>
              </p14:xfrm>
            </p:contentPart>
          </mc:Choice>
          <mc:Fallback>
            <p:pic>
              <p:nvPicPr>
                <p:cNvPr id="10" name="Håndskrift 9">
                  <a:extLst>
                    <a:ext uri="{FF2B5EF4-FFF2-40B4-BE49-F238E27FC236}">
                      <a16:creationId xmlns:a16="http://schemas.microsoft.com/office/drawing/2014/main" id="{9BFEB8EC-93BE-40B3-35FD-5995D141995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49585" y="1892585"/>
                  <a:ext cx="9871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Håndskrift 10">
                  <a:extLst>
                    <a:ext uri="{FF2B5EF4-FFF2-40B4-BE49-F238E27FC236}">
                      <a16:creationId xmlns:a16="http://schemas.microsoft.com/office/drawing/2014/main" id="{A3AFEB42-465C-EEA2-860A-1F52CE4CFA2A}"/>
                    </a:ext>
                  </a:extLst>
                </p14:cNvPr>
                <p14:cNvContentPartPr/>
                <p14:nvPr/>
              </p14:nvContentPartPr>
              <p14:xfrm>
                <a:off x="4063945" y="1921025"/>
                <a:ext cx="1413360" cy="413640"/>
              </p14:xfrm>
            </p:contentPart>
          </mc:Choice>
          <mc:Fallback>
            <p:pic>
              <p:nvPicPr>
                <p:cNvPr id="11" name="Håndskrift 10">
                  <a:extLst>
                    <a:ext uri="{FF2B5EF4-FFF2-40B4-BE49-F238E27FC236}">
                      <a16:creationId xmlns:a16="http://schemas.microsoft.com/office/drawing/2014/main" id="{A3AFEB42-465C-EEA2-860A-1F52CE4CFA2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54945" y="1912025"/>
                  <a:ext cx="1431000" cy="431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Tekstfelt 12">
            <a:extLst>
              <a:ext uri="{FF2B5EF4-FFF2-40B4-BE49-F238E27FC236}">
                <a16:creationId xmlns:a16="http://schemas.microsoft.com/office/drawing/2014/main" id="{5FF794B0-5E76-686E-7FA7-3FA788330F4F}"/>
              </a:ext>
            </a:extLst>
          </p:cNvPr>
          <p:cNvSpPr txBox="1"/>
          <p:nvPr/>
        </p:nvSpPr>
        <p:spPr>
          <a:xfrm>
            <a:off x="1332856" y="1752178"/>
            <a:ext cx="438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sandsynlighed for y = 1 givet at x indsættes</a:t>
            </a:r>
          </a:p>
        </p:txBody>
      </p:sp>
      <p:grpSp>
        <p:nvGrpSpPr>
          <p:cNvPr id="16" name="Gruppe 15">
            <a:extLst>
              <a:ext uri="{FF2B5EF4-FFF2-40B4-BE49-F238E27FC236}">
                <a16:creationId xmlns:a16="http://schemas.microsoft.com/office/drawing/2014/main" id="{7DE4C034-8170-8EBF-013C-E477818C2913}"/>
              </a:ext>
            </a:extLst>
          </p:cNvPr>
          <p:cNvGrpSpPr/>
          <p:nvPr/>
        </p:nvGrpSpPr>
        <p:grpSpPr>
          <a:xfrm>
            <a:off x="6936250" y="1256098"/>
            <a:ext cx="1210680" cy="283320"/>
            <a:chOff x="6899305" y="1847225"/>
            <a:chExt cx="1210680" cy="28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Håndskrift 13">
                  <a:extLst>
                    <a:ext uri="{FF2B5EF4-FFF2-40B4-BE49-F238E27FC236}">
                      <a16:creationId xmlns:a16="http://schemas.microsoft.com/office/drawing/2014/main" id="{02AFD4D1-14BE-3122-B795-566643B5F3B4}"/>
                    </a:ext>
                  </a:extLst>
                </p14:cNvPr>
                <p14:cNvContentPartPr/>
                <p14:nvPr/>
              </p14:nvContentPartPr>
              <p14:xfrm>
                <a:off x="6899305" y="1847225"/>
                <a:ext cx="1005120" cy="46800"/>
              </p14:xfrm>
            </p:contentPart>
          </mc:Choice>
          <mc:Fallback>
            <p:pic>
              <p:nvPicPr>
                <p:cNvPr id="14" name="Håndskrift 13">
                  <a:extLst>
                    <a:ext uri="{FF2B5EF4-FFF2-40B4-BE49-F238E27FC236}">
                      <a16:creationId xmlns:a16="http://schemas.microsoft.com/office/drawing/2014/main" id="{02AFD4D1-14BE-3122-B795-566643B5F3B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90665" y="1838585"/>
                  <a:ext cx="10227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Håndskrift 14">
                  <a:extLst>
                    <a:ext uri="{FF2B5EF4-FFF2-40B4-BE49-F238E27FC236}">
                      <a16:creationId xmlns:a16="http://schemas.microsoft.com/office/drawing/2014/main" id="{A48BAFF3-90D6-C9DA-803C-A3A5C88AD195}"/>
                    </a:ext>
                  </a:extLst>
                </p14:cNvPr>
                <p14:cNvContentPartPr/>
                <p14:nvPr/>
              </p14:nvContentPartPr>
              <p14:xfrm>
                <a:off x="7887865" y="1939385"/>
                <a:ext cx="222120" cy="191160"/>
              </p14:xfrm>
            </p:contentPart>
          </mc:Choice>
          <mc:Fallback>
            <p:pic>
              <p:nvPicPr>
                <p:cNvPr id="15" name="Håndskrift 14">
                  <a:extLst>
                    <a:ext uri="{FF2B5EF4-FFF2-40B4-BE49-F238E27FC236}">
                      <a16:creationId xmlns:a16="http://schemas.microsoft.com/office/drawing/2014/main" id="{A48BAFF3-90D6-C9DA-803C-A3A5C88AD19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78865" y="1930745"/>
                  <a:ext cx="239760" cy="208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Tekstfelt 16">
            <a:extLst>
              <a:ext uri="{FF2B5EF4-FFF2-40B4-BE49-F238E27FC236}">
                <a16:creationId xmlns:a16="http://schemas.microsoft.com/office/drawing/2014/main" id="{ABBF3A9D-B6A0-5210-5F2B-55BD9AE531CF}"/>
              </a:ext>
            </a:extLst>
          </p:cNvPr>
          <p:cNvSpPr txBox="1"/>
          <p:nvPr/>
        </p:nvSpPr>
        <p:spPr>
          <a:xfrm>
            <a:off x="7438810" y="1536718"/>
            <a:ext cx="1300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“log-odds” </a:t>
            </a:r>
            <a:endParaRPr lang="da-DK" dirty="0"/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4F2BE6D5-808A-D175-2599-8F9FF26860C4}"/>
              </a:ext>
            </a:extLst>
          </p:cNvPr>
          <p:cNvSpPr txBox="1"/>
          <p:nvPr/>
        </p:nvSpPr>
        <p:spPr>
          <a:xfrm>
            <a:off x="1332856" y="2431120"/>
            <a:ext cx="4655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Bruger</a:t>
            </a:r>
            <a:r>
              <a:rPr lang="en-US" dirty="0"/>
              <a:t> “x” </a:t>
            </a:r>
            <a:r>
              <a:rPr lang="en-US" dirty="0" err="1"/>
              <a:t>som</a:t>
            </a:r>
            <a:r>
              <a:rPr lang="en-US" dirty="0"/>
              <a:t> “dummy” </a:t>
            </a:r>
            <a:r>
              <a:rPr lang="en-US" dirty="0" err="1"/>
              <a:t>variabler</a:t>
            </a:r>
            <a:r>
              <a:rPr lang="en-US" dirty="0"/>
              <a:t> I </a:t>
            </a:r>
            <a:r>
              <a:rPr lang="en-US" dirty="0" err="1"/>
              <a:t>modellen</a:t>
            </a:r>
            <a:endParaRPr lang="da-DK" dirty="0"/>
          </a:p>
        </p:txBody>
      </p:sp>
      <p:pic>
        <p:nvPicPr>
          <p:cNvPr id="21" name="Billede 20">
            <a:extLst>
              <a:ext uri="{FF2B5EF4-FFF2-40B4-BE49-F238E27FC236}">
                <a16:creationId xmlns:a16="http://schemas.microsoft.com/office/drawing/2014/main" id="{CBBD9E4E-40B5-1365-1B50-630AD7D923D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32856" y="2833798"/>
            <a:ext cx="1305107" cy="276264"/>
          </a:xfrm>
          <a:prstGeom prst="rect">
            <a:avLst/>
          </a:prstGeom>
        </p:spPr>
      </p:pic>
      <p:pic>
        <p:nvPicPr>
          <p:cNvPr id="23" name="Billede 22">
            <a:extLst>
              <a:ext uri="{FF2B5EF4-FFF2-40B4-BE49-F238E27FC236}">
                <a16:creationId xmlns:a16="http://schemas.microsoft.com/office/drawing/2014/main" id="{94E17D50-0C1D-F027-61A9-42AD1813483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78233" y="3143408"/>
            <a:ext cx="1562318" cy="266737"/>
          </a:xfrm>
          <a:prstGeom prst="rect">
            <a:avLst/>
          </a:prstGeom>
        </p:spPr>
      </p:pic>
      <p:sp>
        <p:nvSpPr>
          <p:cNvPr id="24" name="Tekstfelt 23">
            <a:extLst>
              <a:ext uri="{FF2B5EF4-FFF2-40B4-BE49-F238E27FC236}">
                <a16:creationId xmlns:a16="http://schemas.microsoft.com/office/drawing/2014/main" id="{76608946-9A96-C656-7489-A788B08EA148}"/>
              </a:ext>
            </a:extLst>
          </p:cNvPr>
          <p:cNvSpPr txBox="1"/>
          <p:nvPr/>
        </p:nvSpPr>
        <p:spPr>
          <a:xfrm>
            <a:off x="3451737" y="3697731"/>
            <a:ext cx="50737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Odds </a:t>
            </a:r>
            <a:r>
              <a:rPr lang="en-US" sz="2400" dirty="0" err="1"/>
              <a:t>og</a:t>
            </a:r>
            <a:r>
              <a:rPr lang="en-US" sz="2400" dirty="0"/>
              <a:t> probability </a:t>
            </a:r>
            <a:r>
              <a:rPr lang="en-US" sz="2400" dirty="0" err="1"/>
              <a:t>hænger</a:t>
            </a:r>
            <a:r>
              <a:rPr lang="en-US" sz="2400" dirty="0"/>
              <a:t> </a:t>
            </a:r>
            <a:r>
              <a:rPr lang="en-US" sz="2400" dirty="0" err="1"/>
              <a:t>sammen</a:t>
            </a:r>
            <a:endParaRPr lang="en-US" sz="2400" dirty="0"/>
          </a:p>
          <a:p>
            <a:endParaRPr lang="da-DK" dirty="0"/>
          </a:p>
        </p:txBody>
      </p:sp>
      <p:pic>
        <p:nvPicPr>
          <p:cNvPr id="26" name="Billede 25">
            <a:extLst>
              <a:ext uri="{FF2B5EF4-FFF2-40B4-BE49-F238E27FC236}">
                <a16:creationId xmlns:a16="http://schemas.microsoft.com/office/drawing/2014/main" id="{BC9EBEEE-137E-F6CB-3372-CDC4BC44BF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05678" y="4524310"/>
            <a:ext cx="5533807" cy="10232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8" name="Håndskrift 27">
                <a:extLst>
                  <a:ext uri="{FF2B5EF4-FFF2-40B4-BE49-F238E27FC236}">
                    <a16:creationId xmlns:a16="http://schemas.microsoft.com/office/drawing/2014/main" id="{B5E8E2D4-E5FD-7CDF-B717-0D656D6EFBC7}"/>
                  </a:ext>
                </a:extLst>
              </p14:cNvPr>
              <p14:cNvContentPartPr/>
              <p14:nvPr/>
            </p14:nvContentPartPr>
            <p14:xfrm>
              <a:off x="8478625" y="4064825"/>
              <a:ext cx="668160" cy="590760"/>
            </p14:xfrm>
          </p:contentPart>
        </mc:Choice>
        <mc:Fallback>
          <p:pic>
            <p:nvPicPr>
              <p:cNvPr id="28" name="Håndskrift 27">
                <a:extLst>
                  <a:ext uri="{FF2B5EF4-FFF2-40B4-BE49-F238E27FC236}">
                    <a16:creationId xmlns:a16="http://schemas.microsoft.com/office/drawing/2014/main" id="{B5E8E2D4-E5FD-7CDF-B717-0D656D6EFBC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469985" y="4055825"/>
                <a:ext cx="685800" cy="60840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kstfelt 28">
            <a:extLst>
              <a:ext uri="{FF2B5EF4-FFF2-40B4-BE49-F238E27FC236}">
                <a16:creationId xmlns:a16="http://schemas.microsoft.com/office/drawing/2014/main" id="{0A5E0CAD-D6A0-7AFD-BC01-D5D01D027AEB}"/>
              </a:ext>
            </a:extLst>
          </p:cNvPr>
          <p:cNvSpPr txBox="1"/>
          <p:nvPr/>
        </p:nvSpPr>
        <p:spPr>
          <a:xfrm>
            <a:off x="8934349" y="3695493"/>
            <a:ext cx="271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Sandsynlighed</a:t>
            </a:r>
            <a:r>
              <a:rPr lang="en-US" dirty="0"/>
              <a:t> for </a:t>
            </a:r>
            <a:r>
              <a:rPr lang="en-US" dirty="0" err="1"/>
              <a:t>sucess</a:t>
            </a:r>
            <a:endParaRPr lang="da-DK" dirty="0"/>
          </a:p>
        </p:txBody>
      </p:sp>
      <p:sp>
        <p:nvSpPr>
          <p:cNvPr id="30" name="Tekstfelt 29">
            <a:extLst>
              <a:ext uri="{FF2B5EF4-FFF2-40B4-BE49-F238E27FC236}">
                <a16:creationId xmlns:a16="http://schemas.microsoft.com/office/drawing/2014/main" id="{43ED195B-B6E1-0363-A7A3-713B0FFBFEB6}"/>
              </a:ext>
            </a:extLst>
          </p:cNvPr>
          <p:cNvSpPr txBox="1"/>
          <p:nvPr/>
        </p:nvSpPr>
        <p:spPr>
          <a:xfrm>
            <a:off x="8652640" y="5820415"/>
            <a:ext cx="318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Sandsynlighed</a:t>
            </a:r>
            <a:r>
              <a:rPr lang="en-US" dirty="0"/>
              <a:t> for </a:t>
            </a:r>
            <a:r>
              <a:rPr lang="en-US" dirty="0" err="1"/>
              <a:t>ikke-sucess</a:t>
            </a:r>
            <a:endParaRPr lang="da-DK" dirty="0"/>
          </a:p>
        </p:txBody>
      </p:sp>
      <p:grpSp>
        <p:nvGrpSpPr>
          <p:cNvPr id="35" name="Gruppe 34">
            <a:extLst>
              <a:ext uri="{FF2B5EF4-FFF2-40B4-BE49-F238E27FC236}">
                <a16:creationId xmlns:a16="http://schemas.microsoft.com/office/drawing/2014/main" id="{F8E9808B-1B46-72D3-4A98-E062077D2BDE}"/>
              </a:ext>
            </a:extLst>
          </p:cNvPr>
          <p:cNvGrpSpPr/>
          <p:nvPr/>
        </p:nvGrpSpPr>
        <p:grpSpPr>
          <a:xfrm>
            <a:off x="6742345" y="5531825"/>
            <a:ext cx="1973520" cy="243360"/>
            <a:chOff x="6742345" y="5531825"/>
            <a:chExt cx="1973520" cy="24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3" name="Håndskrift 32">
                  <a:extLst>
                    <a:ext uri="{FF2B5EF4-FFF2-40B4-BE49-F238E27FC236}">
                      <a16:creationId xmlns:a16="http://schemas.microsoft.com/office/drawing/2014/main" id="{77FDDA29-0D6B-1E94-AFAD-12D4431AAFA3}"/>
                    </a:ext>
                  </a:extLst>
                </p14:cNvPr>
                <p14:cNvContentPartPr/>
                <p14:nvPr/>
              </p14:nvContentPartPr>
              <p14:xfrm>
                <a:off x="6742345" y="5531825"/>
                <a:ext cx="1756080" cy="75600"/>
              </p14:xfrm>
            </p:contentPart>
          </mc:Choice>
          <mc:Fallback>
            <p:pic>
              <p:nvPicPr>
                <p:cNvPr id="33" name="Håndskrift 32">
                  <a:extLst>
                    <a:ext uri="{FF2B5EF4-FFF2-40B4-BE49-F238E27FC236}">
                      <a16:creationId xmlns:a16="http://schemas.microsoft.com/office/drawing/2014/main" id="{77FDDA29-0D6B-1E94-AFAD-12D4431AAFA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33345" y="5522825"/>
                  <a:ext cx="17737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4" name="Håndskrift 33">
                  <a:extLst>
                    <a:ext uri="{FF2B5EF4-FFF2-40B4-BE49-F238E27FC236}">
                      <a16:creationId xmlns:a16="http://schemas.microsoft.com/office/drawing/2014/main" id="{C84126EB-14EC-809A-14F3-01B6FFB752BD}"/>
                    </a:ext>
                  </a:extLst>
                </p14:cNvPr>
                <p14:cNvContentPartPr/>
                <p14:nvPr/>
              </p14:nvContentPartPr>
              <p14:xfrm>
                <a:off x="8506705" y="5541545"/>
                <a:ext cx="209160" cy="233640"/>
              </p14:xfrm>
            </p:contentPart>
          </mc:Choice>
          <mc:Fallback>
            <p:pic>
              <p:nvPicPr>
                <p:cNvPr id="34" name="Håndskrift 33">
                  <a:extLst>
                    <a:ext uri="{FF2B5EF4-FFF2-40B4-BE49-F238E27FC236}">
                      <a16:creationId xmlns:a16="http://schemas.microsoft.com/office/drawing/2014/main" id="{C84126EB-14EC-809A-14F3-01B6FFB752B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497705" y="5532905"/>
                  <a:ext cx="226800" cy="251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38295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kstfelt 3">
                <a:extLst>
                  <a:ext uri="{FF2B5EF4-FFF2-40B4-BE49-F238E27FC236}">
                    <a16:creationId xmlns:a16="http://schemas.microsoft.com/office/drawing/2014/main" id="{6B7CF6CE-CA4B-16E5-1D6A-F7533002A9E8}"/>
                  </a:ext>
                </a:extLst>
              </p:cNvPr>
              <p:cNvSpPr txBox="1"/>
              <p:nvPr/>
            </p:nvSpPr>
            <p:spPr>
              <a:xfrm>
                <a:off x="3424210" y="991464"/>
                <a:ext cx="5343579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𝑂𝑑𝑑𝑠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4" name="Tekstfelt 3">
                <a:extLst>
                  <a:ext uri="{FF2B5EF4-FFF2-40B4-BE49-F238E27FC236}">
                    <a16:creationId xmlns:a16="http://schemas.microsoft.com/office/drawing/2014/main" id="{6B7CF6CE-CA4B-16E5-1D6A-F7533002A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210" y="991464"/>
                <a:ext cx="5343579" cy="40498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kstfelt 4">
            <a:extLst>
              <a:ext uri="{FF2B5EF4-FFF2-40B4-BE49-F238E27FC236}">
                <a16:creationId xmlns:a16="http://schemas.microsoft.com/office/drawing/2014/main" id="{38A35605-03E5-CBF6-2F36-E9778417BFBF}"/>
              </a:ext>
            </a:extLst>
          </p:cNvPr>
          <p:cNvSpPr txBox="1"/>
          <p:nvPr/>
        </p:nvSpPr>
        <p:spPr>
          <a:xfrm>
            <a:off x="3620655" y="277091"/>
            <a:ext cx="3715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Isolerer</a:t>
            </a:r>
            <a:r>
              <a:rPr lang="en-US" dirty="0"/>
              <a:t> Odds I den </a:t>
            </a:r>
            <a:r>
              <a:rPr lang="en-US" dirty="0" err="1"/>
              <a:t>logistiske</a:t>
            </a:r>
            <a:r>
              <a:rPr lang="en-US" dirty="0"/>
              <a:t> model</a:t>
            </a:r>
            <a:endParaRPr lang="da-DK" dirty="0"/>
          </a:p>
        </p:txBody>
      </p:sp>
      <p:grpSp>
        <p:nvGrpSpPr>
          <p:cNvPr id="8" name="Gruppe 7">
            <a:extLst>
              <a:ext uri="{FF2B5EF4-FFF2-40B4-BE49-F238E27FC236}">
                <a16:creationId xmlns:a16="http://schemas.microsoft.com/office/drawing/2014/main" id="{A27FA47D-115A-E0B5-58AD-393D073A94DF}"/>
              </a:ext>
            </a:extLst>
          </p:cNvPr>
          <p:cNvGrpSpPr/>
          <p:nvPr/>
        </p:nvGrpSpPr>
        <p:grpSpPr>
          <a:xfrm>
            <a:off x="4966105" y="630785"/>
            <a:ext cx="1701720" cy="404280"/>
            <a:chOff x="4966105" y="630785"/>
            <a:chExt cx="1701720" cy="40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Håndskrift 5">
                  <a:extLst>
                    <a:ext uri="{FF2B5EF4-FFF2-40B4-BE49-F238E27FC236}">
                      <a16:creationId xmlns:a16="http://schemas.microsoft.com/office/drawing/2014/main" id="{C3D0355D-5251-3C18-2838-4329E4E1862C}"/>
                    </a:ext>
                  </a:extLst>
                </p14:cNvPr>
                <p14:cNvContentPartPr/>
                <p14:nvPr/>
              </p14:nvContentPartPr>
              <p14:xfrm>
                <a:off x="6077425" y="1015625"/>
                <a:ext cx="590400" cy="19440"/>
              </p14:xfrm>
            </p:contentPart>
          </mc:Choice>
          <mc:Fallback>
            <p:pic>
              <p:nvPicPr>
                <p:cNvPr id="6" name="Håndskrift 5">
                  <a:extLst>
                    <a:ext uri="{FF2B5EF4-FFF2-40B4-BE49-F238E27FC236}">
                      <a16:creationId xmlns:a16="http://schemas.microsoft.com/office/drawing/2014/main" id="{C3D0355D-5251-3C18-2838-4329E4E1862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68425" y="1006985"/>
                  <a:ext cx="6080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Håndskrift 6">
                  <a:extLst>
                    <a:ext uri="{FF2B5EF4-FFF2-40B4-BE49-F238E27FC236}">
                      <a16:creationId xmlns:a16="http://schemas.microsoft.com/office/drawing/2014/main" id="{9ABE6275-4C90-ADB0-304A-D4393813B713}"/>
                    </a:ext>
                  </a:extLst>
                </p14:cNvPr>
                <p14:cNvContentPartPr/>
                <p14:nvPr/>
              </p14:nvContentPartPr>
              <p14:xfrm>
                <a:off x="4966105" y="630785"/>
                <a:ext cx="1148760" cy="357480"/>
              </p14:xfrm>
            </p:contentPart>
          </mc:Choice>
          <mc:Fallback>
            <p:pic>
              <p:nvPicPr>
                <p:cNvPr id="7" name="Håndskrift 6">
                  <a:extLst>
                    <a:ext uri="{FF2B5EF4-FFF2-40B4-BE49-F238E27FC236}">
                      <a16:creationId xmlns:a16="http://schemas.microsoft.com/office/drawing/2014/main" id="{9ABE6275-4C90-ADB0-304A-D4393813B71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57105" y="622145"/>
                  <a:ext cx="1166400" cy="37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Håndskrift 8">
                <a:extLst>
                  <a:ext uri="{FF2B5EF4-FFF2-40B4-BE49-F238E27FC236}">
                    <a16:creationId xmlns:a16="http://schemas.microsoft.com/office/drawing/2014/main" id="{2518E31A-037F-1A80-5E18-92B58734EA97}"/>
                  </a:ext>
                </a:extLst>
              </p14:cNvPr>
              <p14:cNvContentPartPr/>
              <p14:nvPr/>
            </p14:nvContentPartPr>
            <p14:xfrm>
              <a:off x="5606545" y="2584505"/>
              <a:ext cx="360" cy="1800"/>
            </p14:xfrm>
          </p:contentPart>
        </mc:Choice>
        <mc:Fallback>
          <p:pic>
            <p:nvPicPr>
              <p:cNvPr id="9" name="Håndskrift 8">
                <a:extLst>
                  <a:ext uri="{FF2B5EF4-FFF2-40B4-BE49-F238E27FC236}">
                    <a16:creationId xmlns:a16="http://schemas.microsoft.com/office/drawing/2014/main" id="{2518E31A-037F-1A80-5E18-92B58734EA9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97545" y="2575505"/>
                <a:ext cx="18000" cy="1944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Billede 10">
            <a:extLst>
              <a:ext uri="{FF2B5EF4-FFF2-40B4-BE49-F238E27FC236}">
                <a16:creationId xmlns:a16="http://schemas.microsoft.com/office/drawing/2014/main" id="{6B304990-C7E7-1890-08AC-B25846C905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20655" y="2470219"/>
            <a:ext cx="4702777" cy="3995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kstfelt 11">
                <a:extLst>
                  <a:ext uri="{FF2B5EF4-FFF2-40B4-BE49-F238E27FC236}">
                    <a16:creationId xmlns:a16="http://schemas.microsoft.com/office/drawing/2014/main" id="{C7B75746-DCEE-DAB7-B06E-95B95156B6DD}"/>
                  </a:ext>
                </a:extLst>
              </p:cNvPr>
              <p:cNvSpPr txBox="1"/>
              <p:nvPr/>
            </p:nvSpPr>
            <p:spPr>
              <a:xfrm>
                <a:off x="5123620" y="1515130"/>
                <a:ext cx="15442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sup>
                      </m:sSup>
                    </m:oMath>
                  </m:oMathPara>
                </a14:m>
                <a:endParaRPr lang="da-DK" sz="2800" dirty="0"/>
              </a:p>
            </p:txBody>
          </p:sp>
        </mc:Choice>
        <mc:Fallback>
          <p:sp>
            <p:nvSpPr>
              <p:cNvPr id="12" name="Tekstfelt 11">
                <a:extLst>
                  <a:ext uri="{FF2B5EF4-FFF2-40B4-BE49-F238E27FC236}">
                    <a16:creationId xmlns:a16="http://schemas.microsoft.com/office/drawing/2014/main" id="{C7B75746-DCEE-DAB7-B06E-95B95156B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620" y="1515130"/>
                <a:ext cx="1544205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kstfelt 12">
            <a:extLst>
              <a:ext uri="{FF2B5EF4-FFF2-40B4-BE49-F238E27FC236}">
                <a16:creationId xmlns:a16="http://schemas.microsoft.com/office/drawing/2014/main" id="{221991EB-AD5A-5F29-83EF-2C9A01C87276}"/>
              </a:ext>
            </a:extLst>
          </p:cNvPr>
          <p:cNvSpPr txBox="1"/>
          <p:nvPr/>
        </p:nvSpPr>
        <p:spPr>
          <a:xfrm>
            <a:off x="4167465" y="2007800"/>
            <a:ext cx="2878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1 </a:t>
            </a:r>
            <a:r>
              <a:rPr lang="en-US" dirty="0" err="1"/>
              <a:t>indsættes</a:t>
            </a:r>
            <a:r>
              <a:rPr lang="en-US" dirty="0"/>
              <a:t> for </a:t>
            </a:r>
            <a:r>
              <a:rPr lang="en-US" dirty="0" err="1"/>
              <a:t>oktober</a:t>
            </a:r>
            <a:r>
              <a:rPr lang="en-US" dirty="0"/>
              <a:t>.</a:t>
            </a:r>
            <a:endParaRPr lang="da-DK" dirty="0"/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21AF8423-3C36-2446-526D-C2951AFD5D8D}"/>
              </a:ext>
            </a:extLst>
          </p:cNvPr>
          <p:cNvSpPr txBox="1"/>
          <p:nvPr/>
        </p:nvSpPr>
        <p:spPr>
          <a:xfrm>
            <a:off x="776000" y="2546636"/>
            <a:ext cx="2448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flg</a:t>
            </a:r>
            <a:r>
              <a:rPr lang="en-US" dirty="0"/>
              <a:t>. Fra </a:t>
            </a:r>
            <a:r>
              <a:rPr lang="en-US" dirty="0" err="1"/>
              <a:t>modellen</a:t>
            </a:r>
            <a:endParaRPr lang="en-US" dirty="0"/>
          </a:p>
          <a:p>
            <a:endParaRPr lang="da-DK" dirty="0"/>
          </a:p>
        </p:txBody>
      </p:sp>
      <p:pic>
        <p:nvPicPr>
          <p:cNvPr id="16" name="Billede 15">
            <a:extLst>
              <a:ext uri="{FF2B5EF4-FFF2-40B4-BE49-F238E27FC236}">
                <a16:creationId xmlns:a16="http://schemas.microsoft.com/office/drawing/2014/main" id="{D6B3AFDB-56B4-742F-D341-D7B1744760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1236" y="2937880"/>
            <a:ext cx="4794869" cy="36430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Håndskrift 16">
                <a:extLst>
                  <a:ext uri="{FF2B5EF4-FFF2-40B4-BE49-F238E27FC236}">
                    <a16:creationId xmlns:a16="http://schemas.microsoft.com/office/drawing/2014/main" id="{AED2D060-2189-83A3-DA25-8456A0A81113}"/>
                  </a:ext>
                </a:extLst>
              </p14:cNvPr>
              <p14:cNvContentPartPr/>
              <p14:nvPr/>
            </p14:nvContentPartPr>
            <p14:xfrm>
              <a:off x="3962065" y="4230065"/>
              <a:ext cx="756720" cy="19080"/>
            </p14:xfrm>
          </p:contentPart>
        </mc:Choice>
        <mc:Fallback>
          <p:pic>
            <p:nvPicPr>
              <p:cNvPr id="17" name="Håndskrift 16">
                <a:extLst>
                  <a:ext uri="{FF2B5EF4-FFF2-40B4-BE49-F238E27FC236}">
                    <a16:creationId xmlns:a16="http://schemas.microsoft.com/office/drawing/2014/main" id="{AED2D060-2189-83A3-DA25-8456A0A8111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53425" y="4221425"/>
                <a:ext cx="77436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Håndskrift 17">
                <a:extLst>
                  <a:ext uri="{FF2B5EF4-FFF2-40B4-BE49-F238E27FC236}">
                    <a16:creationId xmlns:a16="http://schemas.microsoft.com/office/drawing/2014/main" id="{BC33A4A8-3FC9-5F90-A496-1BED1C861950}"/>
                  </a:ext>
                </a:extLst>
              </p14:cNvPr>
              <p14:cNvContentPartPr/>
              <p14:nvPr/>
            </p14:nvContentPartPr>
            <p14:xfrm>
              <a:off x="4008145" y="4857905"/>
              <a:ext cx="730440" cy="10440"/>
            </p14:xfrm>
          </p:contentPart>
        </mc:Choice>
        <mc:Fallback>
          <p:pic>
            <p:nvPicPr>
              <p:cNvPr id="18" name="Håndskrift 17">
                <a:extLst>
                  <a:ext uri="{FF2B5EF4-FFF2-40B4-BE49-F238E27FC236}">
                    <a16:creationId xmlns:a16="http://schemas.microsoft.com/office/drawing/2014/main" id="{BC33A4A8-3FC9-5F90-A496-1BED1C86195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99505" y="4849265"/>
                <a:ext cx="74808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kstfelt 18">
                <a:extLst>
                  <a:ext uri="{FF2B5EF4-FFF2-40B4-BE49-F238E27FC236}">
                    <a16:creationId xmlns:a16="http://schemas.microsoft.com/office/drawing/2014/main" id="{DABB1067-0357-4AF1-7C26-17A9D9F6D780}"/>
                  </a:ext>
                </a:extLst>
              </p:cNvPr>
              <p:cNvSpPr txBox="1"/>
              <p:nvPr/>
            </p:nvSpPr>
            <p:spPr>
              <a:xfrm>
                <a:off x="4513883" y="4041903"/>
                <a:ext cx="1929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=2.3469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19" name="Tekstfelt 18">
                <a:extLst>
                  <a:ext uri="{FF2B5EF4-FFF2-40B4-BE49-F238E27FC236}">
                    <a16:creationId xmlns:a16="http://schemas.microsoft.com/office/drawing/2014/main" id="{DABB1067-0357-4AF1-7C26-17A9D9F6D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883" y="4041903"/>
                <a:ext cx="192924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kstfelt 19">
                <a:extLst>
                  <a:ext uri="{FF2B5EF4-FFF2-40B4-BE49-F238E27FC236}">
                    <a16:creationId xmlns:a16="http://schemas.microsoft.com/office/drawing/2014/main" id="{4F39B5F3-F21C-57D9-7DF8-094C8119797D}"/>
                  </a:ext>
                </a:extLst>
              </p:cNvPr>
              <p:cNvSpPr txBox="1"/>
              <p:nvPr/>
            </p:nvSpPr>
            <p:spPr>
              <a:xfrm>
                <a:off x="4513883" y="4673239"/>
                <a:ext cx="1929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=−2.498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20" name="Tekstfelt 19">
                <a:extLst>
                  <a:ext uri="{FF2B5EF4-FFF2-40B4-BE49-F238E27FC236}">
                    <a16:creationId xmlns:a16="http://schemas.microsoft.com/office/drawing/2014/main" id="{4F39B5F3-F21C-57D9-7DF8-094C81197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883" y="4673239"/>
                <a:ext cx="1929240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kstfelt 20">
            <a:extLst>
              <a:ext uri="{FF2B5EF4-FFF2-40B4-BE49-F238E27FC236}">
                <a16:creationId xmlns:a16="http://schemas.microsoft.com/office/drawing/2014/main" id="{4BCCE4CD-C419-4720-D9BF-F68B129DD633}"/>
              </a:ext>
            </a:extLst>
          </p:cNvPr>
          <p:cNvSpPr txBox="1"/>
          <p:nvPr/>
        </p:nvSpPr>
        <p:spPr>
          <a:xfrm>
            <a:off x="4215617" y="3729731"/>
            <a:ext cx="2977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Differens</a:t>
            </a:r>
            <a:r>
              <a:rPr lang="en-US" dirty="0"/>
              <a:t> ml. </a:t>
            </a:r>
            <a:r>
              <a:rPr lang="en-US" dirty="0" err="1"/>
              <a:t>maj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oktober</a:t>
            </a:r>
            <a:endParaRPr lang="da-DK" dirty="0"/>
          </a:p>
        </p:txBody>
      </p:sp>
      <p:pic>
        <p:nvPicPr>
          <p:cNvPr id="23" name="Billede 22">
            <a:extLst>
              <a:ext uri="{FF2B5EF4-FFF2-40B4-BE49-F238E27FC236}">
                <a16:creationId xmlns:a16="http://schemas.microsoft.com/office/drawing/2014/main" id="{3B2FDE70-932E-65AD-DB1A-DED92E3997C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760735" y="5603681"/>
            <a:ext cx="5237684" cy="623534"/>
          </a:xfrm>
          <a:prstGeom prst="rect">
            <a:avLst/>
          </a:prstGeom>
        </p:spPr>
      </p:pic>
      <p:grpSp>
        <p:nvGrpSpPr>
          <p:cNvPr id="27" name="Gruppe 26">
            <a:extLst>
              <a:ext uri="{FF2B5EF4-FFF2-40B4-BE49-F238E27FC236}">
                <a16:creationId xmlns:a16="http://schemas.microsoft.com/office/drawing/2014/main" id="{30B58A2D-ACB9-22FE-7B48-EB8FF72C732F}"/>
              </a:ext>
            </a:extLst>
          </p:cNvPr>
          <p:cNvGrpSpPr/>
          <p:nvPr/>
        </p:nvGrpSpPr>
        <p:grpSpPr>
          <a:xfrm>
            <a:off x="6197305" y="2752265"/>
            <a:ext cx="1940760" cy="2107080"/>
            <a:chOff x="6197305" y="2752265"/>
            <a:chExt cx="1940760" cy="210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5" name="Håndskrift 24">
                  <a:extLst>
                    <a:ext uri="{FF2B5EF4-FFF2-40B4-BE49-F238E27FC236}">
                      <a16:creationId xmlns:a16="http://schemas.microsoft.com/office/drawing/2014/main" id="{4D9D12F5-7D1C-4A2F-9BD3-78F84C560840}"/>
                    </a:ext>
                  </a:extLst>
                </p14:cNvPr>
                <p14:cNvContentPartPr/>
                <p14:nvPr/>
              </p14:nvContentPartPr>
              <p14:xfrm>
                <a:off x="6234745" y="2752265"/>
                <a:ext cx="1477440" cy="1506960"/>
              </p14:xfrm>
            </p:contentPart>
          </mc:Choice>
          <mc:Fallback>
            <p:pic>
              <p:nvPicPr>
                <p:cNvPr id="25" name="Håndskrift 24">
                  <a:extLst>
                    <a:ext uri="{FF2B5EF4-FFF2-40B4-BE49-F238E27FC236}">
                      <a16:creationId xmlns:a16="http://schemas.microsoft.com/office/drawing/2014/main" id="{4D9D12F5-7D1C-4A2F-9BD3-78F84C56084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226105" y="2743265"/>
                  <a:ext cx="1495080" cy="15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6" name="Håndskrift 25">
                  <a:extLst>
                    <a:ext uri="{FF2B5EF4-FFF2-40B4-BE49-F238E27FC236}">
                      <a16:creationId xmlns:a16="http://schemas.microsoft.com/office/drawing/2014/main" id="{F5BA827C-5E93-886E-B92B-B427EAC4BE76}"/>
                    </a:ext>
                  </a:extLst>
                </p14:cNvPr>
                <p14:cNvContentPartPr/>
                <p14:nvPr/>
              </p14:nvContentPartPr>
              <p14:xfrm>
                <a:off x="6197305" y="2814545"/>
                <a:ext cx="1940760" cy="2044800"/>
              </p14:xfrm>
            </p:contentPart>
          </mc:Choice>
          <mc:Fallback>
            <p:pic>
              <p:nvPicPr>
                <p:cNvPr id="26" name="Håndskrift 25">
                  <a:extLst>
                    <a:ext uri="{FF2B5EF4-FFF2-40B4-BE49-F238E27FC236}">
                      <a16:creationId xmlns:a16="http://schemas.microsoft.com/office/drawing/2014/main" id="{F5BA827C-5E93-886E-B92B-B427EAC4BE7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188665" y="2805545"/>
                  <a:ext cx="1958400" cy="2062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8" name="Tekstfelt 27">
            <a:extLst>
              <a:ext uri="{FF2B5EF4-FFF2-40B4-BE49-F238E27FC236}">
                <a16:creationId xmlns:a16="http://schemas.microsoft.com/office/drawing/2014/main" id="{D7E95E41-12F1-63D3-76E1-C0286F9841A8}"/>
              </a:ext>
            </a:extLst>
          </p:cNvPr>
          <p:cNvSpPr txBox="1"/>
          <p:nvPr/>
        </p:nvSpPr>
        <p:spPr>
          <a:xfrm>
            <a:off x="7336352" y="5382219"/>
            <a:ext cx="1191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Indsættes</a:t>
            </a:r>
            <a:endParaRPr lang="da-DK" dirty="0"/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5404D9BD-005D-EB8E-C685-2341E3A717BC}"/>
              </a:ext>
            </a:extLst>
          </p:cNvPr>
          <p:cNvSpPr txBox="1"/>
          <p:nvPr/>
        </p:nvSpPr>
        <p:spPr>
          <a:xfrm>
            <a:off x="5843454" y="6211577"/>
            <a:ext cx="256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Omregnes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probability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75535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>
            <a:extLst>
              <a:ext uri="{FF2B5EF4-FFF2-40B4-BE49-F238E27FC236}">
                <a16:creationId xmlns:a16="http://schemas.microsoft.com/office/drawing/2014/main" id="{3D19566B-96E4-5A62-BD2D-E3D4E4D3DC7C}"/>
              </a:ext>
            </a:extLst>
          </p:cNvPr>
          <p:cNvSpPr txBox="1"/>
          <p:nvPr/>
        </p:nvSpPr>
        <p:spPr>
          <a:xfrm>
            <a:off x="4536983" y="147781"/>
            <a:ext cx="31180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Odds </a:t>
            </a:r>
            <a:r>
              <a:rPr lang="en-US" sz="2800" dirty="0" err="1"/>
              <a:t>til</a:t>
            </a:r>
            <a:r>
              <a:rPr lang="en-US" sz="2800" dirty="0"/>
              <a:t> probability</a:t>
            </a:r>
          </a:p>
          <a:p>
            <a:endParaRPr lang="en-US" dirty="0"/>
          </a:p>
          <a:p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17BCB748-A004-6C5E-04DD-71C09BC7E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789" y="864574"/>
            <a:ext cx="5386421" cy="838353"/>
          </a:xfrm>
          <a:prstGeom prst="rect">
            <a:avLst/>
          </a:prstGeom>
        </p:spPr>
      </p:pic>
      <p:grpSp>
        <p:nvGrpSpPr>
          <p:cNvPr id="18" name="Gruppe 17">
            <a:extLst>
              <a:ext uri="{FF2B5EF4-FFF2-40B4-BE49-F238E27FC236}">
                <a16:creationId xmlns:a16="http://schemas.microsoft.com/office/drawing/2014/main" id="{BF0C8D3D-0058-6AD2-8798-2FADCEDC4A60}"/>
              </a:ext>
            </a:extLst>
          </p:cNvPr>
          <p:cNvGrpSpPr/>
          <p:nvPr/>
        </p:nvGrpSpPr>
        <p:grpSpPr>
          <a:xfrm>
            <a:off x="5544625" y="1702927"/>
            <a:ext cx="521280" cy="739048"/>
            <a:chOff x="5508985" y="1921025"/>
            <a:chExt cx="521280" cy="121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2" name="Håndskrift 11">
                  <a:extLst>
                    <a:ext uri="{FF2B5EF4-FFF2-40B4-BE49-F238E27FC236}">
                      <a16:creationId xmlns:a16="http://schemas.microsoft.com/office/drawing/2014/main" id="{88B0AB5E-94B8-095C-BFCB-B4E9A4FCD40A}"/>
                    </a:ext>
                  </a:extLst>
                </p14:cNvPr>
                <p14:cNvContentPartPr/>
                <p14:nvPr/>
              </p14:nvContentPartPr>
              <p14:xfrm>
                <a:off x="5781505" y="1921025"/>
                <a:ext cx="29160" cy="1199880"/>
              </p14:xfrm>
            </p:contentPart>
          </mc:Choice>
          <mc:Fallback>
            <p:pic>
              <p:nvPicPr>
                <p:cNvPr id="12" name="Håndskrift 11">
                  <a:extLst>
                    <a:ext uri="{FF2B5EF4-FFF2-40B4-BE49-F238E27FC236}">
                      <a16:creationId xmlns:a16="http://schemas.microsoft.com/office/drawing/2014/main" id="{88B0AB5E-94B8-095C-BFCB-B4E9A4FCD40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72865" y="1906292"/>
                  <a:ext cx="46800" cy="12287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3" name="Håndskrift 12">
                  <a:extLst>
                    <a:ext uri="{FF2B5EF4-FFF2-40B4-BE49-F238E27FC236}">
                      <a16:creationId xmlns:a16="http://schemas.microsoft.com/office/drawing/2014/main" id="{3594BCD4-D396-9761-AE97-2110438472BE}"/>
                    </a:ext>
                  </a:extLst>
                </p14:cNvPr>
                <p14:cNvContentPartPr/>
                <p14:nvPr/>
              </p14:nvContentPartPr>
              <p14:xfrm>
                <a:off x="5809585" y="1921025"/>
                <a:ext cx="135360" cy="200160"/>
              </p14:xfrm>
            </p:contentPart>
          </mc:Choice>
          <mc:Fallback>
            <p:pic>
              <p:nvPicPr>
                <p:cNvPr id="13" name="Håndskrift 12">
                  <a:extLst>
                    <a:ext uri="{FF2B5EF4-FFF2-40B4-BE49-F238E27FC236}">
                      <a16:creationId xmlns:a16="http://schemas.microsoft.com/office/drawing/2014/main" id="{3594BCD4-D396-9761-AE97-2110438472B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00585" y="1906307"/>
                  <a:ext cx="153000" cy="2290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5" name="Håndskrift 14">
                  <a:extLst>
                    <a:ext uri="{FF2B5EF4-FFF2-40B4-BE49-F238E27FC236}">
                      <a16:creationId xmlns:a16="http://schemas.microsoft.com/office/drawing/2014/main" id="{507255D5-F450-CBA4-8FB0-4AC46B27909F}"/>
                    </a:ext>
                  </a:extLst>
                </p14:cNvPr>
                <p14:cNvContentPartPr/>
                <p14:nvPr/>
              </p14:nvContentPartPr>
              <p14:xfrm>
                <a:off x="5552185" y="1930385"/>
                <a:ext cx="230040" cy="334080"/>
              </p14:xfrm>
            </p:contentPart>
          </mc:Choice>
          <mc:Fallback>
            <p:pic>
              <p:nvPicPr>
                <p:cNvPr id="15" name="Håndskrift 14">
                  <a:extLst>
                    <a:ext uri="{FF2B5EF4-FFF2-40B4-BE49-F238E27FC236}">
                      <a16:creationId xmlns:a16="http://schemas.microsoft.com/office/drawing/2014/main" id="{507255D5-F450-CBA4-8FB0-4AC46B27909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43185" y="1915655"/>
                  <a:ext cx="247680" cy="3629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6" name="Håndskrift 15">
                  <a:extLst>
                    <a:ext uri="{FF2B5EF4-FFF2-40B4-BE49-F238E27FC236}">
                      <a16:creationId xmlns:a16="http://schemas.microsoft.com/office/drawing/2014/main" id="{23CAE40A-A1FD-334C-57E7-7FB9083B8038}"/>
                    </a:ext>
                  </a:extLst>
                </p14:cNvPr>
                <p14:cNvContentPartPr/>
                <p14:nvPr/>
              </p14:nvContentPartPr>
              <p14:xfrm>
                <a:off x="5818585" y="2776385"/>
                <a:ext cx="211680" cy="354960"/>
              </p14:xfrm>
            </p:contentPart>
          </mc:Choice>
          <mc:Fallback>
            <p:pic>
              <p:nvPicPr>
                <p:cNvPr id="16" name="Håndskrift 15">
                  <a:extLst>
                    <a:ext uri="{FF2B5EF4-FFF2-40B4-BE49-F238E27FC236}">
                      <a16:creationId xmlns:a16="http://schemas.microsoft.com/office/drawing/2014/main" id="{23CAE40A-A1FD-334C-57E7-7FB9083B803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809945" y="2761644"/>
                  <a:ext cx="229320" cy="3838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7" name="Håndskrift 16">
                  <a:extLst>
                    <a:ext uri="{FF2B5EF4-FFF2-40B4-BE49-F238E27FC236}">
                      <a16:creationId xmlns:a16="http://schemas.microsoft.com/office/drawing/2014/main" id="{500A0CCE-9CB4-BF86-FF09-B414F19A44EB}"/>
                    </a:ext>
                  </a:extLst>
                </p14:cNvPr>
                <p14:cNvContentPartPr/>
                <p14:nvPr/>
              </p14:nvContentPartPr>
              <p14:xfrm>
                <a:off x="5508985" y="2932265"/>
                <a:ext cx="263880" cy="189720"/>
              </p14:xfrm>
            </p:contentPart>
          </mc:Choice>
          <mc:Fallback>
            <p:pic>
              <p:nvPicPr>
                <p:cNvPr id="17" name="Håndskrift 16">
                  <a:extLst>
                    <a:ext uri="{FF2B5EF4-FFF2-40B4-BE49-F238E27FC236}">
                      <a16:creationId xmlns:a16="http://schemas.microsoft.com/office/drawing/2014/main" id="{500A0CCE-9CB4-BF86-FF09-B414F19A44E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99985" y="2918124"/>
                  <a:ext cx="281520" cy="21859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kstfelt 19">
                <a:extLst>
                  <a:ext uri="{FF2B5EF4-FFF2-40B4-BE49-F238E27FC236}">
                    <a16:creationId xmlns:a16="http://schemas.microsoft.com/office/drawing/2014/main" id="{7E3C369C-44EF-77B3-0F44-6E66BBD3F944}"/>
                  </a:ext>
                </a:extLst>
              </p:cNvPr>
              <p:cNvSpPr txBox="1"/>
              <p:nvPr/>
            </p:nvSpPr>
            <p:spPr>
              <a:xfrm>
                <a:off x="3138583" y="2221269"/>
                <a:ext cx="5386283" cy="10021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𝑂𝑑𝑑𝑠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da-DK" sz="2800" dirty="0"/>
              </a:p>
            </p:txBody>
          </p:sp>
        </mc:Choice>
        <mc:Fallback>
          <p:sp>
            <p:nvSpPr>
              <p:cNvPr id="20" name="Tekstfelt 19">
                <a:extLst>
                  <a:ext uri="{FF2B5EF4-FFF2-40B4-BE49-F238E27FC236}">
                    <a16:creationId xmlns:a16="http://schemas.microsoft.com/office/drawing/2014/main" id="{7E3C369C-44EF-77B3-0F44-6E66BBD3F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583" y="2221269"/>
                <a:ext cx="5386283" cy="100213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Billede 20">
            <a:extLst>
              <a:ext uri="{FF2B5EF4-FFF2-40B4-BE49-F238E27FC236}">
                <a16:creationId xmlns:a16="http://schemas.microsoft.com/office/drawing/2014/main" id="{51F0D5CD-38A7-C788-46BD-9962365829B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35383" y="3369528"/>
            <a:ext cx="5237684" cy="623534"/>
          </a:xfrm>
          <a:prstGeom prst="rect">
            <a:avLst/>
          </a:prstGeom>
        </p:spPr>
      </p:pic>
      <p:grpSp>
        <p:nvGrpSpPr>
          <p:cNvPr id="26" name="Gruppe 25">
            <a:extLst>
              <a:ext uri="{FF2B5EF4-FFF2-40B4-BE49-F238E27FC236}">
                <a16:creationId xmlns:a16="http://schemas.microsoft.com/office/drawing/2014/main" id="{AA32A6A5-14F4-D83A-209E-A5B6980B27A3}"/>
              </a:ext>
            </a:extLst>
          </p:cNvPr>
          <p:cNvGrpSpPr/>
          <p:nvPr/>
        </p:nvGrpSpPr>
        <p:grpSpPr>
          <a:xfrm>
            <a:off x="5640025" y="4085638"/>
            <a:ext cx="272880" cy="493560"/>
            <a:chOff x="5532385" y="4780865"/>
            <a:chExt cx="272880" cy="49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2" name="Håndskrift 21">
                  <a:extLst>
                    <a:ext uri="{FF2B5EF4-FFF2-40B4-BE49-F238E27FC236}">
                      <a16:creationId xmlns:a16="http://schemas.microsoft.com/office/drawing/2014/main" id="{A18975B7-43D5-2506-035D-09DAA27BCE01}"/>
                    </a:ext>
                  </a:extLst>
                </p14:cNvPr>
                <p14:cNvContentPartPr/>
                <p14:nvPr/>
              </p14:nvContentPartPr>
              <p14:xfrm>
                <a:off x="5532385" y="4780865"/>
                <a:ext cx="272880" cy="207720"/>
              </p14:xfrm>
            </p:contentPart>
          </mc:Choice>
          <mc:Fallback>
            <p:pic>
              <p:nvPicPr>
                <p:cNvPr id="22" name="Håndskrift 21">
                  <a:extLst>
                    <a:ext uri="{FF2B5EF4-FFF2-40B4-BE49-F238E27FC236}">
                      <a16:creationId xmlns:a16="http://schemas.microsoft.com/office/drawing/2014/main" id="{A18975B7-43D5-2506-035D-09DAA27BCE0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23745" y="4772225"/>
                  <a:ext cx="2905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3" name="Håndskrift 22">
                  <a:extLst>
                    <a:ext uri="{FF2B5EF4-FFF2-40B4-BE49-F238E27FC236}">
                      <a16:creationId xmlns:a16="http://schemas.microsoft.com/office/drawing/2014/main" id="{55F7547D-5FA3-A02D-AD54-D9504118A43F}"/>
                    </a:ext>
                  </a:extLst>
                </p14:cNvPr>
                <p14:cNvContentPartPr/>
                <p14:nvPr/>
              </p14:nvContentPartPr>
              <p14:xfrm>
                <a:off x="5548945" y="4821185"/>
                <a:ext cx="177840" cy="449280"/>
              </p14:xfrm>
            </p:contentPart>
          </mc:Choice>
          <mc:Fallback>
            <p:pic>
              <p:nvPicPr>
                <p:cNvPr id="23" name="Håndskrift 22">
                  <a:extLst>
                    <a:ext uri="{FF2B5EF4-FFF2-40B4-BE49-F238E27FC236}">
                      <a16:creationId xmlns:a16="http://schemas.microsoft.com/office/drawing/2014/main" id="{55F7547D-5FA3-A02D-AD54-D9504118A43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40305" y="4812185"/>
                  <a:ext cx="19548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5" name="Håndskrift 24">
                  <a:extLst>
                    <a:ext uri="{FF2B5EF4-FFF2-40B4-BE49-F238E27FC236}">
                      <a16:creationId xmlns:a16="http://schemas.microsoft.com/office/drawing/2014/main" id="{322BD551-374A-C9C4-3BC7-694B72AD079F}"/>
                    </a:ext>
                  </a:extLst>
                </p14:cNvPr>
                <p14:cNvContentPartPr/>
                <p14:nvPr/>
              </p14:nvContentPartPr>
              <p14:xfrm>
                <a:off x="5689345" y="5198825"/>
                <a:ext cx="97200" cy="75600"/>
              </p14:xfrm>
            </p:contentPart>
          </mc:Choice>
          <mc:Fallback>
            <p:pic>
              <p:nvPicPr>
                <p:cNvPr id="25" name="Håndskrift 24">
                  <a:extLst>
                    <a:ext uri="{FF2B5EF4-FFF2-40B4-BE49-F238E27FC236}">
                      <a16:creationId xmlns:a16="http://schemas.microsoft.com/office/drawing/2014/main" id="{322BD551-374A-C9C4-3BC7-694B72AD079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680705" y="5189825"/>
                  <a:ext cx="114840" cy="9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kstfelt 26">
                <a:extLst>
                  <a:ext uri="{FF2B5EF4-FFF2-40B4-BE49-F238E27FC236}">
                    <a16:creationId xmlns:a16="http://schemas.microsoft.com/office/drawing/2014/main" id="{FB2C6A4E-8BB5-B7AB-A8F7-3EA41A715600}"/>
                  </a:ext>
                </a:extLst>
              </p:cNvPr>
              <p:cNvSpPr txBox="1"/>
              <p:nvPr/>
            </p:nvSpPr>
            <p:spPr>
              <a:xfrm>
                <a:off x="1837303" y="4615558"/>
                <a:ext cx="8286564" cy="1095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−0.1511</m:t>
                              </m:r>
                            </m:sup>
                          </m:sSup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−0.1511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=0.4623≈46.2%</m:t>
                      </m:r>
                    </m:oMath>
                  </m:oMathPara>
                </a14:m>
                <a:endParaRPr lang="da-DK" sz="3200" dirty="0"/>
              </a:p>
            </p:txBody>
          </p:sp>
        </mc:Choice>
        <mc:Fallback>
          <p:sp>
            <p:nvSpPr>
              <p:cNvPr id="27" name="Tekstfelt 26">
                <a:extLst>
                  <a:ext uri="{FF2B5EF4-FFF2-40B4-BE49-F238E27FC236}">
                    <a16:creationId xmlns:a16="http://schemas.microsoft.com/office/drawing/2014/main" id="{FB2C6A4E-8BB5-B7AB-A8F7-3EA41A715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303" y="4615558"/>
                <a:ext cx="8286564" cy="109574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kstfelt 27">
            <a:extLst>
              <a:ext uri="{FF2B5EF4-FFF2-40B4-BE49-F238E27FC236}">
                <a16:creationId xmlns:a16="http://schemas.microsoft.com/office/drawing/2014/main" id="{4E652F97-4F18-C169-2A2A-F9D90CCE1538}"/>
              </a:ext>
            </a:extLst>
          </p:cNvPr>
          <p:cNvSpPr txBox="1"/>
          <p:nvPr/>
        </p:nvSpPr>
        <p:spPr>
          <a:xfrm>
            <a:off x="2642497" y="5795113"/>
            <a:ext cx="583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46.2% probability for at </a:t>
            </a:r>
            <a:r>
              <a:rPr lang="en-US" dirty="0" err="1"/>
              <a:t>svare</a:t>
            </a:r>
            <a:r>
              <a:rPr lang="en-US" dirty="0"/>
              <a:t> </a:t>
            </a:r>
            <a:r>
              <a:rPr lang="en-US" dirty="0" err="1"/>
              <a:t>rigtigt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Opg</a:t>
            </a:r>
            <a:r>
              <a:rPr lang="en-US" dirty="0"/>
              <a:t> A I </a:t>
            </a:r>
            <a:r>
              <a:rPr lang="en-US" dirty="0" err="1"/>
              <a:t>oktober</a:t>
            </a:r>
            <a:r>
              <a:rPr lang="en-US" dirty="0"/>
              <a:t>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3397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519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Cambria Math</vt:lpstr>
      <vt:lpstr>Wingdings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Finder intervallet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Joachim Andersen</dc:creator>
  <cp:lastModifiedBy>Joachim Andersen</cp:lastModifiedBy>
  <cp:revision>46</cp:revision>
  <dcterms:created xsi:type="dcterms:W3CDTF">2025-01-14T13:23:20Z</dcterms:created>
  <dcterms:modified xsi:type="dcterms:W3CDTF">2025-01-14T17:20:34Z</dcterms:modified>
</cp:coreProperties>
</file>