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3" r:id="rId2"/>
    <p:sldId id="259" r:id="rId3"/>
    <p:sldId id="261" r:id="rId4"/>
    <p:sldId id="262" r:id="rId5"/>
    <p:sldId id="258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6A6"/>
    <a:srgbClr val="FFF1AF"/>
    <a:srgbClr val="FFFFFF"/>
    <a:srgbClr val="FFC286"/>
    <a:srgbClr val="668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456"/>
  </p:normalViewPr>
  <p:slideViewPr>
    <p:cSldViewPr snapToGrid="0">
      <p:cViewPr varScale="1">
        <p:scale>
          <a:sx n="69" d="100"/>
          <a:sy n="69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20FB-CD1D-904A-BE1B-1994D27E316C}" type="datetimeFigureOut">
              <a:rPr kumimoji="1" lang="zh-TW" altLang="en-US" smtClean="0"/>
              <a:t>2021/11/26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EFB83-E27F-6745-AB4E-AB3238E2AE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59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主頁面</a:t>
            </a:r>
            <a:endParaRPr lang="en-US" altLang="zh-TW" dirty="0"/>
          </a:p>
          <a:p>
            <a:r>
              <a:rPr kumimoji="1" lang="zh-TW" altLang="en-US" dirty="0"/>
              <a:t>往下滑即為搜尋結果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60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點選售票系統後，會出現下拉的選單，顯示各大售票系統，點選後可以連結到該售票網站。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353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點選表演場館後，會出現下拉的選單，顯示各大表演場館，點選後可以連結到該表演場館網站。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5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送出</a:t>
            </a:r>
            <a:r>
              <a:rPr lang="en-US" altLang="zh-TW" dirty="0"/>
              <a:t>-</a:t>
            </a:r>
            <a:r>
              <a:rPr lang="zh-TW" altLang="en-US" dirty="0"/>
              <a:t>送出建議</a:t>
            </a:r>
            <a:endParaRPr lang="en-US" altLang="zh-TW" dirty="0"/>
          </a:p>
          <a:p>
            <a:r>
              <a:rPr lang="zh-TW" altLang="en-US" dirty="0"/>
              <a:t>返回</a:t>
            </a:r>
            <a:r>
              <a:rPr lang="en-US" altLang="zh-TW" dirty="0"/>
              <a:t>-</a:t>
            </a:r>
            <a:r>
              <a:rPr lang="zh-TW" altLang="en-US" dirty="0"/>
              <a:t>返回至搜尋引擎畫面</a:t>
            </a:r>
            <a:endParaRPr lang="en-US" altLang="zh-TW" dirty="0"/>
          </a:p>
          <a:p>
            <a:r>
              <a:rPr kumimoji="1" lang="zh-TW" altLang="en-US" dirty="0"/>
              <a:t>或是點選圖片回到搜尋引擎畫面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57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搜尋結果</a:t>
            </a:r>
            <a:endParaRPr kumimoji="1" lang="en-US" altLang="zh-TW" dirty="0"/>
          </a:p>
          <a:p>
            <a:r>
              <a:rPr kumimoji="1" lang="zh-TW" altLang="en-US" dirty="0"/>
              <a:t>未篩選狀態列不變色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59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如果有篩選的話狀態列會變色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127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如果有篩選的話狀態列會變色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76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如果有篩選的話狀態列會變色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EFB83-E27F-6745-AB4E-AB3238E2AEE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32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B798-C024-48B9-A546-5923085B4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857813-947A-4B5D-87E9-B35EF068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15E5DF-7BAB-4F24-A416-3530F9C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4DA36-9795-4F49-8661-06E8B02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834F0-9275-4B37-8761-714B087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67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CC4B6-06FE-4986-9A4B-77EEF000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CE62-C83B-426C-8AB9-E5885697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03CD3-9C80-4213-8AC8-856A3D2A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112ED-5C8B-4854-9C9F-335F7986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4702EE-2D72-4A22-B054-0C33A09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F84A8F-1C2F-4C16-881F-6C0EC19C8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39E212-F84E-4EC5-9072-09ED95B5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CDECE-EBB4-4231-B954-4F08358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ED05A-537B-478E-B001-4817D1FD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018BD-04B1-4CCA-9A61-AB6548CA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5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17B08-5179-4312-8613-466D4F9C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234E2-D1EA-4954-9CE9-B02C5261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E0FBDC-E42F-47D8-8129-EF59BC2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9C5562-754B-4D14-975A-0B0002F0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5CA12-60C1-48F4-8C72-30E3EE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11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8F978-DCE0-4E59-800F-3587898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20FF3-A1CD-471C-AF18-586368F2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83947-1E14-4486-BDB1-3C94D6B4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C2248-3EFA-4C4E-AB31-5B0D4084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2B8048-2C23-4C0C-A2AE-093869C3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CE96E-CDA3-42AA-A63C-DA865117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BE5B7-8908-48E9-967F-BFE97909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01765-468F-4EB5-83A1-F20206FE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35BBD9-61ED-49EE-AFE8-E161917D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DFE663-D465-45F0-A8EC-9992001C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4E540B-739E-499A-86D0-B9803C42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54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8DFD5-DFC0-4F52-BEBD-E8049CDA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90B19E-F92B-43FF-8997-8B441E0D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99CEA-C399-47A5-B9BE-45E3224F9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8339CC-95CD-4AA8-8E6A-0919D91D7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BCBAFE-5126-4432-AEC3-B7356BD1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98F023-9B3D-49F2-85BF-5958B497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714FAD-8AEC-4128-B05A-1F2D0FDA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DC7D4-0E10-444A-80DD-8DBE4A8B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64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3266B-6053-4BEE-923B-423A2E35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767CEB-FBC1-4287-84BF-82815F1F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17D34E-4952-4D12-948A-30EAF1CC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8B459-B4A5-4AC3-A00C-57AB8BD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5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F2EE78-987A-4DBC-BBD4-04D3C6CB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F46209-AAB8-4105-933F-E299DC1E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2430BC-4D13-4D97-9EDC-AD08519D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8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29940-7D88-4C13-90B7-F1562681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4B2DD-3F56-4107-8F40-ED52C72E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BE1B7-DE45-4B8B-8C63-0E7F964E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78651E-D51D-49B2-8075-59A87D1C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1BA37-7ABA-4008-AEC7-C9569DFB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3BCB1-8A7D-4822-9FA9-76BEE1FE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EC8AB-D83C-4306-94E4-9F7030AD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A1F08-AC1E-4ACC-BDEA-6DCD14E1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F62EA-C0C4-496B-A2F4-596EC0D4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F0C15D-F56A-4068-8BC1-EB733D08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DCB32F-5021-4A6B-8B1D-038264C2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E58AC7-5291-490C-AA9F-E06F3871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49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E8F7D4-955A-493A-809E-8FEC397A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207732-99F2-4A52-A3A9-7BB62BB5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631AB-EE32-4443-A3D8-91CBA4F62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4DD1-AA71-4317-B012-63A1355E3BFC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8E941-B7BD-4504-8D6B-4C89A78C5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952EC-C99C-4DBF-B1EE-ECB64DF02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D50-C9B4-4FE1-BA43-892BA32A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325B1C-67BB-4377-8FBE-56BC6557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64" y="1847472"/>
            <a:ext cx="2653481" cy="316305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8ED13-A201-4076-914A-A8062EEB163C}"/>
              </a:ext>
            </a:extLst>
          </p:cNvPr>
          <p:cNvSpPr txBox="1"/>
          <p:nvPr/>
        </p:nvSpPr>
        <p:spPr>
          <a:xfrm>
            <a:off x="5812693" y="2364499"/>
            <a:ext cx="493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673C2A-047A-4746-A8BE-55D1351236F9}"/>
              </a:ext>
            </a:extLst>
          </p:cNvPr>
          <p:cNvSpPr/>
          <p:nvPr/>
        </p:nvSpPr>
        <p:spPr>
          <a:xfrm>
            <a:off x="1520672" y="746549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售票系統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BD593-B16F-4381-96A9-DBE5BA63A99E}"/>
              </a:ext>
            </a:extLst>
          </p:cNvPr>
          <p:cNvSpPr/>
          <p:nvPr/>
        </p:nvSpPr>
        <p:spPr>
          <a:xfrm>
            <a:off x="5302265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表演場館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E116BA-DD7A-4AF7-BFA9-D4BE9DEA9CC5}"/>
              </a:ext>
            </a:extLst>
          </p:cNvPr>
          <p:cNvSpPr/>
          <p:nvPr/>
        </p:nvSpPr>
        <p:spPr>
          <a:xfrm>
            <a:off x="621995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50C38C-4605-4BF5-AF8D-1AB0F9A1BDE9}"/>
              </a:ext>
            </a:extLst>
          </p:cNvPr>
          <p:cNvSpPr/>
          <p:nvPr/>
        </p:nvSpPr>
        <p:spPr>
          <a:xfrm>
            <a:off x="810531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17EA8B-235C-4E7F-A643-25A0D75EA118}"/>
              </a:ext>
            </a:extLst>
          </p:cNvPr>
          <p:cNvSpPr/>
          <p:nvPr/>
        </p:nvSpPr>
        <p:spPr>
          <a:xfrm>
            <a:off x="999067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9EF675-87D4-432C-9A44-71B23171F4C7}"/>
              </a:ext>
            </a:extLst>
          </p:cNvPr>
          <p:cNvSpPr/>
          <p:nvPr/>
        </p:nvSpPr>
        <p:spPr>
          <a:xfrm>
            <a:off x="58446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8C1B66-5962-441E-B138-25BC34B916EB}"/>
              </a:ext>
            </a:extLst>
          </p:cNvPr>
          <p:cNvSpPr/>
          <p:nvPr/>
        </p:nvSpPr>
        <p:spPr>
          <a:xfrm>
            <a:off x="246982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AB25F6-6427-4E24-A3F7-C02ED3C7C5C7}"/>
              </a:ext>
            </a:extLst>
          </p:cNvPr>
          <p:cNvSpPr/>
          <p:nvPr/>
        </p:nvSpPr>
        <p:spPr>
          <a:xfrm>
            <a:off x="434575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F4C2C-2F8A-4057-8AE7-C28649B00D8F}"/>
              </a:ext>
            </a:extLst>
          </p:cNvPr>
          <p:cNvSpPr/>
          <p:nvPr/>
        </p:nvSpPr>
        <p:spPr>
          <a:xfrm>
            <a:off x="623111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08EF34-9E8C-466C-B0E5-13E67B5DCE97}"/>
              </a:ext>
            </a:extLst>
          </p:cNvPr>
          <p:cNvSpPr/>
          <p:nvPr/>
        </p:nvSpPr>
        <p:spPr>
          <a:xfrm>
            <a:off x="811647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2F11B2-B751-4438-B97D-DC68D3A65722}"/>
              </a:ext>
            </a:extLst>
          </p:cNvPr>
          <p:cNvSpPr/>
          <p:nvPr/>
        </p:nvSpPr>
        <p:spPr>
          <a:xfrm>
            <a:off x="1000183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BEC3F8-BED3-4549-846B-5CAA5003BFC1}"/>
              </a:ext>
            </a:extLst>
          </p:cNvPr>
          <p:cNvSpPr/>
          <p:nvPr/>
        </p:nvSpPr>
        <p:spPr>
          <a:xfrm>
            <a:off x="5533014" y="3656512"/>
            <a:ext cx="5684881" cy="443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6FD1553-DED3-4B88-8792-C63D1545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4882" y="3656512"/>
            <a:ext cx="516978" cy="51697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646FD5B4-9BC4-46CD-8EED-9B4B23234EE7}"/>
              </a:ext>
            </a:extLst>
          </p:cNvPr>
          <p:cNvSpPr/>
          <p:nvPr/>
        </p:nvSpPr>
        <p:spPr>
          <a:xfrm>
            <a:off x="584465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B2065B-D60B-4CB5-B854-2EF898C3C427}"/>
              </a:ext>
            </a:extLst>
          </p:cNvPr>
          <p:cNvSpPr/>
          <p:nvPr/>
        </p:nvSpPr>
        <p:spPr>
          <a:xfrm>
            <a:off x="2469825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98F0DA-AB92-478B-B6A7-3610D46608B5}"/>
              </a:ext>
            </a:extLst>
          </p:cNvPr>
          <p:cNvSpPr/>
          <p:nvPr/>
        </p:nvSpPr>
        <p:spPr>
          <a:xfrm>
            <a:off x="4345758" y="5677817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79E999-E480-4BB9-90E1-FEAA9B042540}"/>
              </a:ext>
            </a:extLst>
          </p:cNvPr>
          <p:cNvSpPr/>
          <p:nvPr/>
        </p:nvSpPr>
        <p:spPr>
          <a:xfrm>
            <a:off x="6231118" y="5677817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5B14EA-A718-4139-B166-3F7AB43B2AD2}"/>
              </a:ext>
            </a:extLst>
          </p:cNvPr>
          <p:cNvSpPr/>
          <p:nvPr/>
        </p:nvSpPr>
        <p:spPr>
          <a:xfrm>
            <a:off x="8116478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3C18C79-4F37-4611-A16C-68E1E197E2B0}"/>
              </a:ext>
            </a:extLst>
          </p:cNvPr>
          <p:cNvSpPr/>
          <p:nvPr/>
        </p:nvSpPr>
        <p:spPr>
          <a:xfrm>
            <a:off x="10001838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EB6076-501C-934E-8281-1F6E43BB11F1}"/>
              </a:ext>
            </a:extLst>
          </p:cNvPr>
          <p:cNvSpPr txBox="1"/>
          <p:nvPr/>
        </p:nvSpPr>
        <p:spPr>
          <a:xfrm>
            <a:off x="6982662" y="31838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rPr>
              <a:t>最方便的舞蹈表演搜尋引擎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71F9BE-134A-0F48-B30B-B6123F936DC8}"/>
              </a:ext>
            </a:extLst>
          </p:cNvPr>
          <p:cNvSpPr/>
          <p:nvPr/>
        </p:nvSpPr>
        <p:spPr>
          <a:xfrm>
            <a:off x="9083858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意見反饋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E3D5B393-0146-1F4C-8365-9B20D7EF1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538" y="2971179"/>
            <a:ext cx="327692" cy="3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325B1C-67BB-4377-8FBE-56BC6557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64" y="1847472"/>
            <a:ext cx="2653481" cy="316305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8ED13-A201-4076-914A-A8062EEB163C}"/>
              </a:ext>
            </a:extLst>
          </p:cNvPr>
          <p:cNvSpPr txBox="1"/>
          <p:nvPr/>
        </p:nvSpPr>
        <p:spPr>
          <a:xfrm>
            <a:off x="5812693" y="2364499"/>
            <a:ext cx="493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673C2A-047A-4746-A8BE-55D1351236F9}"/>
              </a:ext>
            </a:extLst>
          </p:cNvPr>
          <p:cNvSpPr/>
          <p:nvPr/>
        </p:nvSpPr>
        <p:spPr>
          <a:xfrm>
            <a:off x="1520672" y="746549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售票系統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BD593-B16F-4381-96A9-DBE5BA63A99E}"/>
              </a:ext>
            </a:extLst>
          </p:cNvPr>
          <p:cNvSpPr/>
          <p:nvPr/>
        </p:nvSpPr>
        <p:spPr>
          <a:xfrm>
            <a:off x="5302265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表演場館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E116BA-DD7A-4AF7-BFA9-D4BE9DEA9CC5}"/>
              </a:ext>
            </a:extLst>
          </p:cNvPr>
          <p:cNvSpPr/>
          <p:nvPr/>
        </p:nvSpPr>
        <p:spPr>
          <a:xfrm>
            <a:off x="621995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50C38C-4605-4BF5-AF8D-1AB0F9A1BDE9}"/>
              </a:ext>
            </a:extLst>
          </p:cNvPr>
          <p:cNvSpPr/>
          <p:nvPr/>
        </p:nvSpPr>
        <p:spPr>
          <a:xfrm>
            <a:off x="810531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17EA8B-235C-4E7F-A643-25A0D75EA118}"/>
              </a:ext>
            </a:extLst>
          </p:cNvPr>
          <p:cNvSpPr/>
          <p:nvPr/>
        </p:nvSpPr>
        <p:spPr>
          <a:xfrm>
            <a:off x="999067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9EF675-87D4-432C-9A44-71B23171F4C7}"/>
              </a:ext>
            </a:extLst>
          </p:cNvPr>
          <p:cNvSpPr/>
          <p:nvPr/>
        </p:nvSpPr>
        <p:spPr>
          <a:xfrm>
            <a:off x="58446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8C1B66-5962-441E-B138-25BC34B916EB}"/>
              </a:ext>
            </a:extLst>
          </p:cNvPr>
          <p:cNvSpPr/>
          <p:nvPr/>
        </p:nvSpPr>
        <p:spPr>
          <a:xfrm>
            <a:off x="246982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AB25F6-6427-4E24-A3F7-C02ED3C7C5C7}"/>
              </a:ext>
            </a:extLst>
          </p:cNvPr>
          <p:cNvSpPr/>
          <p:nvPr/>
        </p:nvSpPr>
        <p:spPr>
          <a:xfrm>
            <a:off x="434575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F4C2C-2F8A-4057-8AE7-C28649B00D8F}"/>
              </a:ext>
            </a:extLst>
          </p:cNvPr>
          <p:cNvSpPr/>
          <p:nvPr/>
        </p:nvSpPr>
        <p:spPr>
          <a:xfrm>
            <a:off x="623111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08EF34-9E8C-466C-B0E5-13E67B5DCE97}"/>
              </a:ext>
            </a:extLst>
          </p:cNvPr>
          <p:cNvSpPr/>
          <p:nvPr/>
        </p:nvSpPr>
        <p:spPr>
          <a:xfrm>
            <a:off x="811647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2F11B2-B751-4438-B97D-DC68D3A65722}"/>
              </a:ext>
            </a:extLst>
          </p:cNvPr>
          <p:cNvSpPr/>
          <p:nvPr/>
        </p:nvSpPr>
        <p:spPr>
          <a:xfrm>
            <a:off x="1000183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BEC3F8-BED3-4549-846B-5CAA5003BFC1}"/>
              </a:ext>
            </a:extLst>
          </p:cNvPr>
          <p:cNvSpPr/>
          <p:nvPr/>
        </p:nvSpPr>
        <p:spPr>
          <a:xfrm>
            <a:off x="5533014" y="3656512"/>
            <a:ext cx="5684881" cy="443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6FD1553-DED3-4B88-8792-C63D1545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4882" y="3656512"/>
            <a:ext cx="516978" cy="51697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646FD5B4-9BC4-46CD-8EED-9B4B23234EE7}"/>
              </a:ext>
            </a:extLst>
          </p:cNvPr>
          <p:cNvSpPr/>
          <p:nvPr/>
        </p:nvSpPr>
        <p:spPr>
          <a:xfrm>
            <a:off x="584465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B2065B-D60B-4CB5-B854-2EF898C3C427}"/>
              </a:ext>
            </a:extLst>
          </p:cNvPr>
          <p:cNvSpPr/>
          <p:nvPr/>
        </p:nvSpPr>
        <p:spPr>
          <a:xfrm>
            <a:off x="2469825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98F0DA-AB92-478B-B6A7-3610D46608B5}"/>
              </a:ext>
            </a:extLst>
          </p:cNvPr>
          <p:cNvSpPr/>
          <p:nvPr/>
        </p:nvSpPr>
        <p:spPr>
          <a:xfrm>
            <a:off x="4345758" y="5677817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79E999-E480-4BB9-90E1-FEAA9B042540}"/>
              </a:ext>
            </a:extLst>
          </p:cNvPr>
          <p:cNvSpPr/>
          <p:nvPr/>
        </p:nvSpPr>
        <p:spPr>
          <a:xfrm>
            <a:off x="6231118" y="5677817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5B14EA-A718-4139-B166-3F7AB43B2AD2}"/>
              </a:ext>
            </a:extLst>
          </p:cNvPr>
          <p:cNvSpPr/>
          <p:nvPr/>
        </p:nvSpPr>
        <p:spPr>
          <a:xfrm>
            <a:off x="8116478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3C18C79-4F37-4611-A16C-68E1E197E2B0}"/>
              </a:ext>
            </a:extLst>
          </p:cNvPr>
          <p:cNvSpPr/>
          <p:nvPr/>
        </p:nvSpPr>
        <p:spPr>
          <a:xfrm>
            <a:off x="10001838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EB6076-501C-934E-8281-1F6E43BB11F1}"/>
              </a:ext>
            </a:extLst>
          </p:cNvPr>
          <p:cNvSpPr txBox="1"/>
          <p:nvPr/>
        </p:nvSpPr>
        <p:spPr>
          <a:xfrm>
            <a:off x="6982662" y="31838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rPr>
              <a:t>最方便的舞蹈表演搜尋引擎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71F9BE-134A-0F48-B30B-B6123F936DC8}"/>
              </a:ext>
            </a:extLst>
          </p:cNvPr>
          <p:cNvSpPr/>
          <p:nvPr/>
        </p:nvSpPr>
        <p:spPr>
          <a:xfrm>
            <a:off x="9083858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意見反饋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87FB78A-A322-3B4C-AB2A-866FE7A38C7C}"/>
              </a:ext>
            </a:extLst>
          </p:cNvPr>
          <p:cNvGrpSpPr/>
          <p:nvPr/>
        </p:nvGrpSpPr>
        <p:grpSpPr>
          <a:xfrm>
            <a:off x="1515417" y="1224540"/>
            <a:ext cx="1885360" cy="1736914"/>
            <a:chOff x="579210" y="1227480"/>
            <a:chExt cx="1885360" cy="173691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8026064-D056-2C4E-85C1-5227BEA08C92}"/>
                </a:ext>
              </a:extLst>
            </p:cNvPr>
            <p:cNvSpPr/>
            <p:nvPr/>
          </p:nvSpPr>
          <p:spPr>
            <a:xfrm>
              <a:off x="579210" y="1227480"/>
              <a:ext cx="1885360" cy="433633"/>
            </a:xfrm>
            <a:prstGeom prst="rect">
              <a:avLst/>
            </a:prstGeom>
            <a:solidFill>
              <a:srgbClr val="B4C6A6"/>
            </a:solidFill>
            <a:ln w="12700">
              <a:solidFill>
                <a:srgbClr val="B4C6A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OPENTIX</a:t>
              </a:r>
              <a:endParaRPr kumimoji="1" lang="zh-TW" altLang="en-US" dirty="0">
                <a:solidFill>
                  <a:schemeClr val="tx1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F577F65-94D4-BD42-A0BF-BE9FA21AE595}"/>
                </a:ext>
              </a:extLst>
            </p:cNvPr>
            <p:cNvSpPr/>
            <p:nvPr/>
          </p:nvSpPr>
          <p:spPr>
            <a:xfrm>
              <a:off x="579210" y="1663658"/>
              <a:ext cx="1885360" cy="433633"/>
            </a:xfrm>
            <a:prstGeom prst="rect">
              <a:avLst/>
            </a:prstGeom>
            <a:ln w="12700">
              <a:solidFill>
                <a:srgbClr val="B4C6A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INDIVOX</a:t>
              </a:r>
              <a:endPara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9F1312-E995-4C44-AA5F-399FCE6158AD}"/>
                </a:ext>
              </a:extLst>
            </p:cNvPr>
            <p:cNvSpPr/>
            <p:nvPr/>
          </p:nvSpPr>
          <p:spPr>
            <a:xfrm>
              <a:off x="579210" y="2094583"/>
              <a:ext cx="1885360" cy="433633"/>
            </a:xfrm>
            <a:prstGeom prst="rect">
              <a:avLst/>
            </a:prstGeom>
            <a:ln w="12700">
              <a:solidFill>
                <a:srgbClr val="B4C6A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KKTIX</a:t>
              </a:r>
              <a:endPara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CE5571C-8DB8-A449-821D-334ADC33408E}"/>
                </a:ext>
              </a:extLst>
            </p:cNvPr>
            <p:cNvSpPr/>
            <p:nvPr/>
          </p:nvSpPr>
          <p:spPr>
            <a:xfrm>
              <a:off x="579210" y="2530761"/>
              <a:ext cx="1885360" cy="433633"/>
            </a:xfrm>
            <a:prstGeom prst="rect">
              <a:avLst/>
            </a:prstGeom>
            <a:ln w="12700">
              <a:solidFill>
                <a:srgbClr val="B4C6A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其他</a:t>
              </a:r>
            </a:p>
          </p:txBody>
        </p: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54A5DFE2-82C2-8E4A-AEC6-6CA40B71F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31" y="1468164"/>
            <a:ext cx="327692" cy="3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325B1C-67BB-4377-8FBE-56BC6557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64" y="1847472"/>
            <a:ext cx="2653481" cy="316305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8ED13-A201-4076-914A-A8062EEB163C}"/>
              </a:ext>
            </a:extLst>
          </p:cNvPr>
          <p:cNvSpPr txBox="1"/>
          <p:nvPr/>
        </p:nvSpPr>
        <p:spPr>
          <a:xfrm>
            <a:off x="5812693" y="2364499"/>
            <a:ext cx="493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673C2A-047A-4746-A8BE-55D1351236F9}"/>
              </a:ext>
            </a:extLst>
          </p:cNvPr>
          <p:cNvSpPr/>
          <p:nvPr/>
        </p:nvSpPr>
        <p:spPr>
          <a:xfrm>
            <a:off x="1520672" y="746549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售票系統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BD593-B16F-4381-96A9-DBE5BA63A99E}"/>
              </a:ext>
            </a:extLst>
          </p:cNvPr>
          <p:cNvSpPr/>
          <p:nvPr/>
        </p:nvSpPr>
        <p:spPr>
          <a:xfrm>
            <a:off x="5302265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表演場館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E116BA-DD7A-4AF7-BFA9-D4BE9DEA9CC5}"/>
              </a:ext>
            </a:extLst>
          </p:cNvPr>
          <p:cNvSpPr/>
          <p:nvPr/>
        </p:nvSpPr>
        <p:spPr>
          <a:xfrm>
            <a:off x="621995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50C38C-4605-4BF5-AF8D-1AB0F9A1BDE9}"/>
              </a:ext>
            </a:extLst>
          </p:cNvPr>
          <p:cNvSpPr/>
          <p:nvPr/>
        </p:nvSpPr>
        <p:spPr>
          <a:xfrm>
            <a:off x="810531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17EA8B-235C-4E7F-A643-25A0D75EA118}"/>
              </a:ext>
            </a:extLst>
          </p:cNvPr>
          <p:cNvSpPr/>
          <p:nvPr/>
        </p:nvSpPr>
        <p:spPr>
          <a:xfrm>
            <a:off x="999067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9EF675-87D4-432C-9A44-71B23171F4C7}"/>
              </a:ext>
            </a:extLst>
          </p:cNvPr>
          <p:cNvSpPr/>
          <p:nvPr/>
        </p:nvSpPr>
        <p:spPr>
          <a:xfrm>
            <a:off x="58446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8C1B66-5962-441E-B138-25BC34B916EB}"/>
              </a:ext>
            </a:extLst>
          </p:cNvPr>
          <p:cNvSpPr/>
          <p:nvPr/>
        </p:nvSpPr>
        <p:spPr>
          <a:xfrm>
            <a:off x="246982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AB25F6-6427-4E24-A3F7-C02ED3C7C5C7}"/>
              </a:ext>
            </a:extLst>
          </p:cNvPr>
          <p:cNvSpPr/>
          <p:nvPr/>
        </p:nvSpPr>
        <p:spPr>
          <a:xfrm>
            <a:off x="434575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F4C2C-2F8A-4057-8AE7-C28649B00D8F}"/>
              </a:ext>
            </a:extLst>
          </p:cNvPr>
          <p:cNvSpPr/>
          <p:nvPr/>
        </p:nvSpPr>
        <p:spPr>
          <a:xfrm>
            <a:off x="623111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08EF34-9E8C-466C-B0E5-13E67B5DCE97}"/>
              </a:ext>
            </a:extLst>
          </p:cNvPr>
          <p:cNvSpPr/>
          <p:nvPr/>
        </p:nvSpPr>
        <p:spPr>
          <a:xfrm>
            <a:off x="811647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2F11B2-B751-4438-B97D-DC68D3A65722}"/>
              </a:ext>
            </a:extLst>
          </p:cNvPr>
          <p:cNvSpPr/>
          <p:nvPr/>
        </p:nvSpPr>
        <p:spPr>
          <a:xfrm>
            <a:off x="1000183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BEC3F8-BED3-4549-846B-5CAA5003BFC1}"/>
              </a:ext>
            </a:extLst>
          </p:cNvPr>
          <p:cNvSpPr/>
          <p:nvPr/>
        </p:nvSpPr>
        <p:spPr>
          <a:xfrm>
            <a:off x="5533014" y="3656512"/>
            <a:ext cx="5684881" cy="443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6FD1553-DED3-4B88-8792-C63D1545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4882" y="3656512"/>
            <a:ext cx="516978" cy="51697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646FD5B4-9BC4-46CD-8EED-9B4B23234EE7}"/>
              </a:ext>
            </a:extLst>
          </p:cNvPr>
          <p:cNvSpPr/>
          <p:nvPr/>
        </p:nvSpPr>
        <p:spPr>
          <a:xfrm>
            <a:off x="584465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B2065B-D60B-4CB5-B854-2EF898C3C427}"/>
              </a:ext>
            </a:extLst>
          </p:cNvPr>
          <p:cNvSpPr/>
          <p:nvPr/>
        </p:nvSpPr>
        <p:spPr>
          <a:xfrm>
            <a:off x="2469825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98F0DA-AB92-478B-B6A7-3610D46608B5}"/>
              </a:ext>
            </a:extLst>
          </p:cNvPr>
          <p:cNvSpPr/>
          <p:nvPr/>
        </p:nvSpPr>
        <p:spPr>
          <a:xfrm>
            <a:off x="4345758" y="5677817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79E999-E480-4BB9-90E1-FEAA9B042540}"/>
              </a:ext>
            </a:extLst>
          </p:cNvPr>
          <p:cNvSpPr/>
          <p:nvPr/>
        </p:nvSpPr>
        <p:spPr>
          <a:xfrm>
            <a:off x="6231118" y="5677817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5B14EA-A718-4139-B166-3F7AB43B2AD2}"/>
              </a:ext>
            </a:extLst>
          </p:cNvPr>
          <p:cNvSpPr/>
          <p:nvPr/>
        </p:nvSpPr>
        <p:spPr>
          <a:xfrm>
            <a:off x="8116478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3C18C79-4F37-4611-A16C-68E1E197E2B0}"/>
              </a:ext>
            </a:extLst>
          </p:cNvPr>
          <p:cNvSpPr/>
          <p:nvPr/>
        </p:nvSpPr>
        <p:spPr>
          <a:xfrm>
            <a:off x="10001838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EB6076-501C-934E-8281-1F6E43BB11F1}"/>
              </a:ext>
            </a:extLst>
          </p:cNvPr>
          <p:cNvSpPr txBox="1"/>
          <p:nvPr/>
        </p:nvSpPr>
        <p:spPr>
          <a:xfrm>
            <a:off x="6982662" y="31838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rPr>
              <a:t>最方便的舞蹈表演搜尋引擎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71F9BE-134A-0F48-B30B-B6123F936DC8}"/>
              </a:ext>
            </a:extLst>
          </p:cNvPr>
          <p:cNvSpPr/>
          <p:nvPr/>
        </p:nvSpPr>
        <p:spPr>
          <a:xfrm>
            <a:off x="9083858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意見反饋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7262BF5-A96B-8D4F-82DE-ECA89A8FF449}"/>
              </a:ext>
            </a:extLst>
          </p:cNvPr>
          <p:cNvGrpSpPr/>
          <p:nvPr/>
        </p:nvGrpSpPr>
        <p:grpSpPr>
          <a:xfrm>
            <a:off x="5302265" y="1224540"/>
            <a:ext cx="4839597" cy="1746567"/>
            <a:chOff x="4345758" y="1234915"/>
            <a:chExt cx="4839597" cy="174656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64E4E09-2630-7647-ADF7-0EF774DF4AAB}"/>
                </a:ext>
              </a:extLst>
            </p:cNvPr>
            <p:cNvSpPr/>
            <p:nvPr/>
          </p:nvSpPr>
          <p:spPr>
            <a:xfrm>
              <a:off x="4345758" y="1234915"/>
              <a:ext cx="1885360" cy="433633"/>
            </a:xfrm>
            <a:prstGeom prst="rect">
              <a:avLst/>
            </a:prstGeom>
            <a:ln w="12700">
              <a:solidFill>
                <a:srgbClr val="FFF1A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北部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F339D6-F73C-7347-BE0A-3FD61AA6BA03}"/>
                </a:ext>
              </a:extLst>
            </p:cNvPr>
            <p:cNvSpPr/>
            <p:nvPr/>
          </p:nvSpPr>
          <p:spPr>
            <a:xfrm>
              <a:off x="4345758" y="1671093"/>
              <a:ext cx="1885360" cy="433633"/>
            </a:xfrm>
            <a:prstGeom prst="rect">
              <a:avLst/>
            </a:prstGeom>
            <a:ln w="12700">
              <a:solidFill>
                <a:srgbClr val="FFF1A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中部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787128-0011-154D-9AF4-CCE0D42FBA61}"/>
                </a:ext>
              </a:extLst>
            </p:cNvPr>
            <p:cNvSpPr/>
            <p:nvPr/>
          </p:nvSpPr>
          <p:spPr>
            <a:xfrm>
              <a:off x="4345758" y="2102018"/>
              <a:ext cx="1885360" cy="433633"/>
            </a:xfrm>
            <a:prstGeom prst="rect">
              <a:avLst/>
            </a:prstGeom>
            <a:solidFill>
              <a:srgbClr val="FFF1AF"/>
            </a:solidFill>
            <a:ln w="12700">
              <a:solidFill>
                <a:srgbClr val="FFF1A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南部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047D734-6254-A842-B69D-822A17F99650}"/>
                </a:ext>
              </a:extLst>
            </p:cNvPr>
            <p:cNvSpPr/>
            <p:nvPr/>
          </p:nvSpPr>
          <p:spPr>
            <a:xfrm>
              <a:off x="4345758" y="2538196"/>
              <a:ext cx="1885360" cy="433633"/>
            </a:xfrm>
            <a:prstGeom prst="rect">
              <a:avLst/>
            </a:prstGeom>
            <a:ln w="12700">
              <a:solidFill>
                <a:srgbClr val="FFF1A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東部</a:t>
              </a:r>
            </a:p>
          </p:txBody>
        </p:sp>
        <p:sp>
          <p:nvSpPr>
            <p:cNvPr id="39" name="三角形 38">
              <a:extLst>
                <a:ext uri="{FF2B5EF4-FFF2-40B4-BE49-F238E27FC236}">
                  <a16:creationId xmlns:a16="http://schemas.microsoft.com/office/drawing/2014/main" id="{BB5B09B2-6E78-0E41-ACB9-3C8D6A3EC522}"/>
                </a:ext>
              </a:extLst>
            </p:cNvPr>
            <p:cNvSpPr/>
            <p:nvPr/>
          </p:nvSpPr>
          <p:spPr>
            <a:xfrm rot="5400000">
              <a:off x="5945135" y="2247536"/>
              <a:ext cx="162040" cy="139690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741AECF-C019-C348-9B85-7F4B86EBB7AB}"/>
                </a:ext>
              </a:extLst>
            </p:cNvPr>
            <p:cNvSpPr/>
            <p:nvPr/>
          </p:nvSpPr>
          <p:spPr>
            <a:xfrm>
              <a:off x="6298535" y="2112540"/>
              <a:ext cx="2886820" cy="438018"/>
            </a:xfrm>
            <a:prstGeom prst="rect">
              <a:avLst/>
            </a:prstGeom>
            <a:ln w="12700">
              <a:solidFill>
                <a:srgbClr val="FFF1A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衛武營國家藝術文化中心</a:t>
              </a:r>
              <a:endPara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E27FA8B-DB04-A44B-8A07-6492C309E688}"/>
                </a:ext>
              </a:extLst>
            </p:cNvPr>
            <p:cNvSpPr/>
            <p:nvPr/>
          </p:nvSpPr>
          <p:spPr>
            <a:xfrm>
              <a:off x="6298535" y="2547849"/>
              <a:ext cx="2886820" cy="433633"/>
            </a:xfrm>
            <a:prstGeom prst="rect">
              <a:avLst/>
            </a:prstGeom>
            <a:solidFill>
              <a:srgbClr val="FFF1AF"/>
            </a:solidFill>
            <a:ln w="12700">
              <a:solidFill>
                <a:srgbClr val="FFF1A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DFHsiuW3-B5" panose="03000309000000000000" pitchFamily="49" charset="-120"/>
                  <a:ea typeface="DFHsiuW3-B5" panose="03000309000000000000" pitchFamily="49" charset="-120"/>
                </a:rPr>
                <a:t>高雄流行音樂中心</a:t>
              </a:r>
              <a:endPara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21D0D43E-C74D-9F43-AF39-ACCE91D22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838" y="2754290"/>
            <a:ext cx="327692" cy="3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3325B1C-67BB-4377-8FBE-56BC6557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64" y="1847472"/>
            <a:ext cx="2653481" cy="316305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8ED13-A201-4076-914A-A8062EEB163C}"/>
              </a:ext>
            </a:extLst>
          </p:cNvPr>
          <p:cNvSpPr txBox="1"/>
          <p:nvPr/>
        </p:nvSpPr>
        <p:spPr>
          <a:xfrm>
            <a:off x="5765236" y="1856449"/>
            <a:ext cx="493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673C2A-047A-4746-A8BE-55D1351236F9}"/>
              </a:ext>
            </a:extLst>
          </p:cNvPr>
          <p:cNvSpPr/>
          <p:nvPr/>
        </p:nvSpPr>
        <p:spPr>
          <a:xfrm>
            <a:off x="1520672" y="746549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售票系統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BD593-B16F-4381-96A9-DBE5BA63A99E}"/>
              </a:ext>
            </a:extLst>
          </p:cNvPr>
          <p:cNvSpPr/>
          <p:nvPr/>
        </p:nvSpPr>
        <p:spPr>
          <a:xfrm>
            <a:off x="5302265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表演場館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E116BA-DD7A-4AF7-BFA9-D4BE9DEA9CC5}"/>
              </a:ext>
            </a:extLst>
          </p:cNvPr>
          <p:cNvSpPr/>
          <p:nvPr/>
        </p:nvSpPr>
        <p:spPr>
          <a:xfrm>
            <a:off x="621995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50C38C-4605-4BF5-AF8D-1AB0F9A1BDE9}"/>
              </a:ext>
            </a:extLst>
          </p:cNvPr>
          <p:cNvSpPr/>
          <p:nvPr/>
        </p:nvSpPr>
        <p:spPr>
          <a:xfrm>
            <a:off x="810531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17EA8B-235C-4E7F-A643-25A0D75EA118}"/>
              </a:ext>
            </a:extLst>
          </p:cNvPr>
          <p:cNvSpPr/>
          <p:nvPr/>
        </p:nvSpPr>
        <p:spPr>
          <a:xfrm>
            <a:off x="9990676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9EF675-87D4-432C-9A44-71B23171F4C7}"/>
              </a:ext>
            </a:extLst>
          </p:cNvPr>
          <p:cNvSpPr/>
          <p:nvPr/>
        </p:nvSpPr>
        <p:spPr>
          <a:xfrm>
            <a:off x="58446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8C1B66-5962-441E-B138-25BC34B916EB}"/>
              </a:ext>
            </a:extLst>
          </p:cNvPr>
          <p:cNvSpPr/>
          <p:nvPr/>
        </p:nvSpPr>
        <p:spPr>
          <a:xfrm>
            <a:off x="2469825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AB25F6-6427-4E24-A3F7-C02ED3C7C5C7}"/>
              </a:ext>
            </a:extLst>
          </p:cNvPr>
          <p:cNvSpPr/>
          <p:nvPr/>
        </p:nvSpPr>
        <p:spPr>
          <a:xfrm>
            <a:off x="434575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F4C2C-2F8A-4057-8AE7-C28649B00D8F}"/>
              </a:ext>
            </a:extLst>
          </p:cNvPr>
          <p:cNvSpPr/>
          <p:nvPr/>
        </p:nvSpPr>
        <p:spPr>
          <a:xfrm>
            <a:off x="6231118" y="565609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08EF34-9E8C-466C-B0E5-13E67B5DCE97}"/>
              </a:ext>
            </a:extLst>
          </p:cNvPr>
          <p:cNvSpPr/>
          <p:nvPr/>
        </p:nvSpPr>
        <p:spPr>
          <a:xfrm>
            <a:off x="811647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2F11B2-B751-4438-B97D-DC68D3A65722}"/>
              </a:ext>
            </a:extLst>
          </p:cNvPr>
          <p:cNvSpPr/>
          <p:nvPr/>
        </p:nvSpPr>
        <p:spPr>
          <a:xfrm>
            <a:off x="10001838" y="565608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6FD5B4-9BC4-46CD-8EED-9B4B23234EE7}"/>
              </a:ext>
            </a:extLst>
          </p:cNvPr>
          <p:cNvSpPr/>
          <p:nvPr/>
        </p:nvSpPr>
        <p:spPr>
          <a:xfrm>
            <a:off x="584465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B2065B-D60B-4CB5-B854-2EF898C3C427}"/>
              </a:ext>
            </a:extLst>
          </p:cNvPr>
          <p:cNvSpPr/>
          <p:nvPr/>
        </p:nvSpPr>
        <p:spPr>
          <a:xfrm>
            <a:off x="2469825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98F0DA-AB92-478B-B6A7-3610D46608B5}"/>
              </a:ext>
            </a:extLst>
          </p:cNvPr>
          <p:cNvSpPr/>
          <p:nvPr/>
        </p:nvSpPr>
        <p:spPr>
          <a:xfrm>
            <a:off x="4345758" y="5677817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679E999-E480-4BB9-90E1-FEAA9B042540}"/>
              </a:ext>
            </a:extLst>
          </p:cNvPr>
          <p:cNvSpPr/>
          <p:nvPr/>
        </p:nvSpPr>
        <p:spPr>
          <a:xfrm>
            <a:off x="6231118" y="5677817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5B14EA-A718-4139-B166-3F7AB43B2AD2}"/>
              </a:ext>
            </a:extLst>
          </p:cNvPr>
          <p:cNvSpPr/>
          <p:nvPr/>
        </p:nvSpPr>
        <p:spPr>
          <a:xfrm>
            <a:off x="8116478" y="5677816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3C18C79-4F37-4611-A16C-68E1E197E2B0}"/>
              </a:ext>
            </a:extLst>
          </p:cNvPr>
          <p:cNvSpPr/>
          <p:nvPr/>
        </p:nvSpPr>
        <p:spPr>
          <a:xfrm>
            <a:off x="10001838" y="5677816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源雲明體 M" panose="02020500000000000000" pitchFamily="18" charset="-120"/>
              <a:ea typeface="源雲明體 M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EB6076-501C-934E-8281-1F6E43BB11F1}"/>
              </a:ext>
            </a:extLst>
          </p:cNvPr>
          <p:cNvSpPr txBox="1"/>
          <p:nvPr/>
        </p:nvSpPr>
        <p:spPr>
          <a:xfrm>
            <a:off x="6898126" y="261798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rPr>
              <a:t>最方便的舞蹈表演搜尋引擎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71F9BE-134A-0F48-B30B-B6123F936DC8}"/>
              </a:ext>
            </a:extLst>
          </p:cNvPr>
          <p:cNvSpPr/>
          <p:nvPr/>
        </p:nvSpPr>
        <p:spPr>
          <a:xfrm>
            <a:off x="9083858" y="749487"/>
            <a:ext cx="1885360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意見反饋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C8C153-FB5D-C846-857B-A90985769838}"/>
              </a:ext>
            </a:extLst>
          </p:cNvPr>
          <p:cNvSpPr/>
          <p:nvPr/>
        </p:nvSpPr>
        <p:spPr>
          <a:xfrm>
            <a:off x="5302265" y="3187569"/>
            <a:ext cx="6265958" cy="1366237"/>
          </a:xfrm>
          <a:prstGeom prst="rect">
            <a:avLst/>
          </a:prstGeom>
          <a:noFill/>
          <a:ln>
            <a:solidFill>
              <a:srgbClr val="B4C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323F5C4-8F00-AB4C-BAD0-AC032FC7AB36}"/>
              </a:ext>
            </a:extLst>
          </p:cNvPr>
          <p:cNvSpPr txBox="1"/>
          <p:nvPr/>
        </p:nvSpPr>
        <p:spPr>
          <a:xfrm>
            <a:off x="5387244" y="3244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dirty="0">
                <a:solidFill>
                  <a:schemeClr val="bg2">
                    <a:lumMod val="50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撰寫您的建議</a:t>
            </a:r>
          </a:p>
        </p:txBody>
      </p:sp>
      <p:sp>
        <p:nvSpPr>
          <p:cNvPr id="19" name="結束點 18">
            <a:extLst>
              <a:ext uri="{FF2B5EF4-FFF2-40B4-BE49-F238E27FC236}">
                <a16:creationId xmlns:a16="http://schemas.microsoft.com/office/drawing/2014/main" id="{D6A82D5B-232E-7240-8587-05FF5FDE0F51}"/>
              </a:ext>
            </a:extLst>
          </p:cNvPr>
          <p:cNvSpPr/>
          <p:nvPr/>
        </p:nvSpPr>
        <p:spPr>
          <a:xfrm>
            <a:off x="6897002" y="4685940"/>
            <a:ext cx="1208314" cy="402771"/>
          </a:xfrm>
          <a:prstGeom prst="flowChartTerminator">
            <a:avLst/>
          </a:prstGeom>
          <a:solidFill>
            <a:srgbClr val="B4C6A6"/>
          </a:solidFill>
          <a:ln>
            <a:solidFill>
              <a:srgbClr val="B4C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送出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6B06C498-6EF3-3343-9F5B-DAFE8B722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6" y="975177"/>
            <a:ext cx="327692" cy="327692"/>
          </a:xfrm>
          <a:prstGeom prst="rect">
            <a:avLst/>
          </a:prstGeom>
        </p:spPr>
      </p:pic>
      <p:sp>
        <p:nvSpPr>
          <p:cNvPr id="44" name="結束點 43">
            <a:extLst>
              <a:ext uri="{FF2B5EF4-FFF2-40B4-BE49-F238E27FC236}">
                <a16:creationId xmlns:a16="http://schemas.microsoft.com/office/drawing/2014/main" id="{2E1FCD1B-FFB5-0547-A3BD-8D21FE2753B7}"/>
              </a:ext>
            </a:extLst>
          </p:cNvPr>
          <p:cNvSpPr/>
          <p:nvPr/>
        </p:nvSpPr>
        <p:spPr>
          <a:xfrm>
            <a:off x="8648721" y="4685940"/>
            <a:ext cx="1208314" cy="402771"/>
          </a:xfrm>
          <a:prstGeom prst="flowChartTerminator">
            <a:avLst/>
          </a:prstGeom>
          <a:solidFill>
            <a:srgbClr val="B4C6A6"/>
          </a:solidFill>
          <a:ln>
            <a:solidFill>
              <a:srgbClr val="B4C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39374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565CCD7F-23B3-B64C-9C23-C7197B4EA500}"/>
              </a:ext>
            </a:extLst>
          </p:cNvPr>
          <p:cNvSpPr/>
          <p:nvPr/>
        </p:nvSpPr>
        <p:spPr>
          <a:xfrm>
            <a:off x="0" y="332509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31255E0-F275-F34F-A9AA-CAE4046EBC63}"/>
              </a:ext>
            </a:extLst>
          </p:cNvPr>
          <p:cNvGrpSpPr/>
          <p:nvPr/>
        </p:nvGrpSpPr>
        <p:grpSpPr>
          <a:xfrm>
            <a:off x="406924" y="1450144"/>
            <a:ext cx="2675642" cy="4022220"/>
            <a:chOff x="406924" y="1450144"/>
            <a:chExt cx="2675642" cy="4022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ADD4D1-D370-40F6-ABB4-0C8A09CF53CA}"/>
                </a:ext>
              </a:extLst>
            </p:cNvPr>
            <p:cNvSpPr/>
            <p:nvPr/>
          </p:nvSpPr>
          <p:spPr>
            <a:xfrm>
              <a:off x="631596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1C5925-47A7-48A7-BF6A-9DA200489F23}"/>
                </a:ext>
              </a:extLst>
            </p:cNvPr>
            <p:cNvSpPr/>
            <p:nvPr/>
          </p:nvSpPr>
          <p:spPr>
            <a:xfrm>
              <a:off x="527825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2B3CAF-352A-40DD-BED2-94B20944C3A1}"/>
                </a:ext>
              </a:extLst>
            </p:cNvPr>
            <p:cNvSpPr/>
            <p:nvPr/>
          </p:nvSpPr>
          <p:spPr>
            <a:xfrm>
              <a:off x="631596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C19BF8-873D-4C18-8B87-BEDDFE3CDE65}"/>
                </a:ext>
              </a:extLst>
            </p:cNvPr>
            <p:cNvSpPr/>
            <p:nvPr/>
          </p:nvSpPr>
          <p:spPr>
            <a:xfrm>
              <a:off x="406924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06C3F9E-78FE-1449-897C-39C96EFC0BEF}"/>
              </a:ext>
            </a:extLst>
          </p:cNvPr>
          <p:cNvGrpSpPr/>
          <p:nvPr/>
        </p:nvGrpSpPr>
        <p:grpSpPr>
          <a:xfrm>
            <a:off x="3307238" y="1450144"/>
            <a:ext cx="2675642" cy="4022220"/>
            <a:chOff x="3307238" y="1450144"/>
            <a:chExt cx="2675642" cy="40222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F46130-C2F8-4E9F-8A2D-90C006699CBA}"/>
                </a:ext>
              </a:extLst>
            </p:cNvPr>
            <p:cNvSpPr/>
            <p:nvPr/>
          </p:nvSpPr>
          <p:spPr>
            <a:xfrm>
              <a:off x="3531910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65763DA-3855-4162-9D05-3A70727CB9E2}"/>
                </a:ext>
              </a:extLst>
            </p:cNvPr>
            <p:cNvSpPr/>
            <p:nvPr/>
          </p:nvSpPr>
          <p:spPr>
            <a:xfrm>
              <a:off x="3428139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D2625F-5855-4446-8427-0D34E87B599E}"/>
                </a:ext>
              </a:extLst>
            </p:cNvPr>
            <p:cNvSpPr/>
            <p:nvPr/>
          </p:nvSpPr>
          <p:spPr>
            <a:xfrm>
              <a:off x="3531910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54716-169E-4DF5-B35A-ABD32CDD3BBC}"/>
                </a:ext>
              </a:extLst>
            </p:cNvPr>
            <p:cNvSpPr/>
            <p:nvPr/>
          </p:nvSpPr>
          <p:spPr>
            <a:xfrm>
              <a:off x="3307238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85B41B5-988B-774C-8655-625A26CC7C9E}"/>
              </a:ext>
            </a:extLst>
          </p:cNvPr>
          <p:cNvGrpSpPr/>
          <p:nvPr/>
        </p:nvGrpSpPr>
        <p:grpSpPr>
          <a:xfrm>
            <a:off x="6207552" y="1450144"/>
            <a:ext cx="2675642" cy="4022220"/>
            <a:chOff x="6207552" y="1450144"/>
            <a:chExt cx="2675642" cy="40222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0531DD-748D-4DD6-A4A9-B1486429D764}"/>
                </a:ext>
              </a:extLst>
            </p:cNvPr>
            <p:cNvSpPr/>
            <p:nvPr/>
          </p:nvSpPr>
          <p:spPr>
            <a:xfrm>
              <a:off x="6432224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E513872-2EA4-4EB8-A14C-4058B9D9E8BE}"/>
                </a:ext>
              </a:extLst>
            </p:cNvPr>
            <p:cNvSpPr/>
            <p:nvPr/>
          </p:nvSpPr>
          <p:spPr>
            <a:xfrm>
              <a:off x="6328453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99D26A-DE4D-455F-BA02-57F77F419739}"/>
                </a:ext>
              </a:extLst>
            </p:cNvPr>
            <p:cNvSpPr/>
            <p:nvPr/>
          </p:nvSpPr>
          <p:spPr>
            <a:xfrm>
              <a:off x="6432224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D241F-A0B0-46C2-9FC0-80A0B0EA44E0}"/>
                </a:ext>
              </a:extLst>
            </p:cNvPr>
            <p:cNvSpPr/>
            <p:nvPr/>
          </p:nvSpPr>
          <p:spPr>
            <a:xfrm>
              <a:off x="6207552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0826BCF-10A1-E44C-B9CC-1E67F682B103}"/>
              </a:ext>
            </a:extLst>
          </p:cNvPr>
          <p:cNvGrpSpPr/>
          <p:nvPr/>
        </p:nvGrpSpPr>
        <p:grpSpPr>
          <a:xfrm>
            <a:off x="9107866" y="1450144"/>
            <a:ext cx="2675642" cy="4022220"/>
            <a:chOff x="9107866" y="1450144"/>
            <a:chExt cx="2675642" cy="402222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A11AB3-A9A2-4416-8B83-06EB772EEB61}"/>
                </a:ext>
              </a:extLst>
            </p:cNvPr>
            <p:cNvSpPr/>
            <p:nvPr/>
          </p:nvSpPr>
          <p:spPr>
            <a:xfrm>
              <a:off x="9332538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4B339ED-D193-4D25-A450-CA65EDDBDD91}"/>
                </a:ext>
              </a:extLst>
            </p:cNvPr>
            <p:cNvSpPr/>
            <p:nvPr/>
          </p:nvSpPr>
          <p:spPr>
            <a:xfrm>
              <a:off x="9228767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3459ED-436D-4DDD-891E-54C26B35CDCA}"/>
                </a:ext>
              </a:extLst>
            </p:cNvPr>
            <p:cNvSpPr/>
            <p:nvPr/>
          </p:nvSpPr>
          <p:spPr>
            <a:xfrm>
              <a:off x="9332538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89F88E-6768-4DF5-9C20-43FC4EE9D902}"/>
                </a:ext>
              </a:extLst>
            </p:cNvPr>
            <p:cNvSpPr/>
            <p:nvPr/>
          </p:nvSpPr>
          <p:spPr>
            <a:xfrm>
              <a:off x="9107866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3FD589E-C5BE-4737-B680-E5E350947487}"/>
              </a:ext>
            </a:extLst>
          </p:cNvPr>
          <p:cNvSpPr/>
          <p:nvPr/>
        </p:nvSpPr>
        <p:spPr>
          <a:xfrm>
            <a:off x="479198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7E6941-2D08-491F-8976-4E8205C3A7E7}"/>
              </a:ext>
            </a:extLst>
          </p:cNvPr>
          <p:cNvSpPr/>
          <p:nvPr/>
        </p:nvSpPr>
        <p:spPr>
          <a:xfrm>
            <a:off x="2364558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CF4F21-6006-44E9-9F81-84A6616FF608}"/>
              </a:ext>
            </a:extLst>
          </p:cNvPr>
          <p:cNvSpPr/>
          <p:nvPr/>
        </p:nvSpPr>
        <p:spPr>
          <a:xfrm>
            <a:off x="4240491" y="527774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A680F1-9842-467E-85A4-AA36FA99FA3E}"/>
              </a:ext>
            </a:extLst>
          </p:cNvPr>
          <p:cNvSpPr/>
          <p:nvPr/>
        </p:nvSpPr>
        <p:spPr>
          <a:xfrm>
            <a:off x="6125851" y="527774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95CF8-F5CE-46EE-842F-13B8110C85E9}"/>
              </a:ext>
            </a:extLst>
          </p:cNvPr>
          <p:cNvSpPr/>
          <p:nvPr/>
        </p:nvSpPr>
        <p:spPr>
          <a:xfrm>
            <a:off x="8011211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DB7C01-4C3B-4D75-BA25-DD6D6CF43CE1}"/>
              </a:ext>
            </a:extLst>
          </p:cNvPr>
          <p:cNvSpPr/>
          <p:nvPr/>
        </p:nvSpPr>
        <p:spPr>
          <a:xfrm>
            <a:off x="9896571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F0F735-333C-4457-B6D9-A2F4DADADB1F}"/>
              </a:ext>
            </a:extLst>
          </p:cNvPr>
          <p:cNvSpPr/>
          <p:nvPr/>
        </p:nvSpPr>
        <p:spPr>
          <a:xfrm>
            <a:off x="8019064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依時間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B528461-5AF9-4FB9-811E-F9007748560A}"/>
              </a:ext>
            </a:extLst>
          </p:cNvPr>
          <p:cNvSpPr/>
          <p:nvPr/>
        </p:nvSpPr>
        <p:spPr>
          <a:xfrm rot="10800000">
            <a:off x="9581253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D4E1AA-C5D3-4F8D-8745-2CE426B2B58F}"/>
              </a:ext>
            </a:extLst>
          </p:cNvPr>
          <p:cNvSpPr/>
          <p:nvPr/>
        </p:nvSpPr>
        <p:spPr>
          <a:xfrm>
            <a:off x="9890173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依價格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574F9B8-5016-4DF6-AEFF-38444B25F5A8}"/>
              </a:ext>
            </a:extLst>
          </p:cNvPr>
          <p:cNvSpPr/>
          <p:nvPr/>
        </p:nvSpPr>
        <p:spPr>
          <a:xfrm rot="10800000">
            <a:off x="11483894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8BB460-A832-479C-8CA2-E5FE6092A2E5}"/>
              </a:ext>
            </a:extLst>
          </p:cNvPr>
          <p:cNvSpPr/>
          <p:nvPr/>
        </p:nvSpPr>
        <p:spPr>
          <a:xfrm>
            <a:off x="6140158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依區域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D17CCDC9-1FC0-43BE-A0A9-6A64DAFB9258}"/>
              </a:ext>
            </a:extLst>
          </p:cNvPr>
          <p:cNvSpPr/>
          <p:nvPr/>
        </p:nvSpPr>
        <p:spPr>
          <a:xfrm rot="10800000">
            <a:off x="7697467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F00824E-2515-154D-AC7B-BCC62164683D}"/>
              </a:ext>
            </a:extLst>
          </p:cNvPr>
          <p:cNvSpPr/>
          <p:nvPr/>
        </p:nvSpPr>
        <p:spPr>
          <a:xfrm>
            <a:off x="520205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336F34-CC60-044D-8EDD-78EE5A358CBB}"/>
              </a:ext>
            </a:extLst>
          </p:cNvPr>
          <p:cNvGrpSpPr/>
          <p:nvPr/>
        </p:nvGrpSpPr>
        <p:grpSpPr>
          <a:xfrm>
            <a:off x="399304" y="5694484"/>
            <a:ext cx="2675642" cy="4022220"/>
            <a:chOff x="399304" y="5694484"/>
            <a:chExt cx="2675642" cy="40222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5441B7-EC6C-414E-979E-5CA084B45266}"/>
                </a:ext>
              </a:extLst>
            </p:cNvPr>
            <p:cNvSpPr/>
            <p:nvPr/>
          </p:nvSpPr>
          <p:spPr>
            <a:xfrm>
              <a:off x="623976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9F9433B-852D-3C4E-B0D3-B47A846C12BD}"/>
                </a:ext>
              </a:extLst>
            </p:cNvPr>
            <p:cNvSpPr/>
            <p:nvPr/>
          </p:nvSpPr>
          <p:spPr>
            <a:xfrm>
              <a:off x="623976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2543E75-E668-F94E-8083-93E46236EEC9}"/>
                </a:ext>
              </a:extLst>
            </p:cNvPr>
            <p:cNvSpPr/>
            <p:nvPr/>
          </p:nvSpPr>
          <p:spPr>
            <a:xfrm>
              <a:off x="399304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20C115E-7932-F349-82AC-024F30F22293}"/>
              </a:ext>
            </a:extLst>
          </p:cNvPr>
          <p:cNvSpPr/>
          <p:nvPr/>
        </p:nvSpPr>
        <p:spPr>
          <a:xfrm>
            <a:off x="3420519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EC8707C-9F1B-1341-A30E-A73807795FCC}"/>
              </a:ext>
            </a:extLst>
          </p:cNvPr>
          <p:cNvGrpSpPr/>
          <p:nvPr/>
        </p:nvGrpSpPr>
        <p:grpSpPr>
          <a:xfrm>
            <a:off x="3299618" y="5694484"/>
            <a:ext cx="2675642" cy="4022220"/>
            <a:chOff x="3299618" y="5694484"/>
            <a:chExt cx="2675642" cy="40222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AB4795-8867-C64B-9E26-0F4E8BAB4AA1}"/>
                </a:ext>
              </a:extLst>
            </p:cNvPr>
            <p:cNvSpPr/>
            <p:nvPr/>
          </p:nvSpPr>
          <p:spPr>
            <a:xfrm>
              <a:off x="3524290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9FC805-D212-074B-B22F-8A5A423A43A6}"/>
                </a:ext>
              </a:extLst>
            </p:cNvPr>
            <p:cNvSpPr/>
            <p:nvPr/>
          </p:nvSpPr>
          <p:spPr>
            <a:xfrm>
              <a:off x="3524290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8396F06-4CDF-B341-8EB4-20B99B2DC5B7}"/>
                </a:ext>
              </a:extLst>
            </p:cNvPr>
            <p:cNvSpPr/>
            <p:nvPr/>
          </p:nvSpPr>
          <p:spPr>
            <a:xfrm>
              <a:off x="3299618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1D3855F-9C4B-1C4D-8139-3B406655D056}"/>
              </a:ext>
            </a:extLst>
          </p:cNvPr>
          <p:cNvGrpSpPr/>
          <p:nvPr/>
        </p:nvGrpSpPr>
        <p:grpSpPr>
          <a:xfrm>
            <a:off x="6199932" y="5694484"/>
            <a:ext cx="2675642" cy="4022220"/>
            <a:chOff x="6199932" y="5694484"/>
            <a:chExt cx="2675642" cy="402222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C343699-0BEB-404C-9292-B8C5DE89DEA1}"/>
                </a:ext>
              </a:extLst>
            </p:cNvPr>
            <p:cNvSpPr/>
            <p:nvPr/>
          </p:nvSpPr>
          <p:spPr>
            <a:xfrm>
              <a:off x="6424604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8878901-85F4-0349-99F1-869448C4B671}"/>
                </a:ext>
              </a:extLst>
            </p:cNvPr>
            <p:cNvSpPr/>
            <p:nvPr/>
          </p:nvSpPr>
          <p:spPr>
            <a:xfrm>
              <a:off x="6320833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6BBE9D0-E005-E441-ACA2-41CCC90E9583}"/>
                </a:ext>
              </a:extLst>
            </p:cNvPr>
            <p:cNvSpPr/>
            <p:nvPr/>
          </p:nvSpPr>
          <p:spPr>
            <a:xfrm>
              <a:off x="6424604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18C197-B9EF-C644-BDC6-80A74D153CCA}"/>
                </a:ext>
              </a:extLst>
            </p:cNvPr>
            <p:cNvSpPr/>
            <p:nvPr/>
          </p:nvSpPr>
          <p:spPr>
            <a:xfrm>
              <a:off x="6199932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3F3F072-6DCD-1244-9369-84B9E4B5E718}"/>
              </a:ext>
            </a:extLst>
          </p:cNvPr>
          <p:cNvSpPr/>
          <p:nvPr/>
        </p:nvSpPr>
        <p:spPr>
          <a:xfrm>
            <a:off x="9324918" y="8516375"/>
            <a:ext cx="236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主辦：高雄城市芭蕾舞團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地點：高雄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/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台南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票價：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500~500</a:t>
            </a: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時間：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2022/1/15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 - 2022/1/22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</a:t>
            </a:r>
            <a:endParaRPr lang="en-US" altLang="zh-TW" sz="1200" b="0" i="0" dirty="0">
              <a:solidFill>
                <a:srgbClr val="2A2A2A"/>
              </a:solidFill>
              <a:effectLst/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24076A3-71B2-E248-B7CA-4CE01B531F30}"/>
              </a:ext>
            </a:extLst>
          </p:cNvPr>
          <p:cNvGrpSpPr/>
          <p:nvPr/>
        </p:nvGrpSpPr>
        <p:grpSpPr>
          <a:xfrm>
            <a:off x="9100246" y="5694484"/>
            <a:ext cx="2675642" cy="3957711"/>
            <a:chOff x="9100246" y="5694484"/>
            <a:chExt cx="2675642" cy="395771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6006382-8208-4748-97F8-DEB77796A250}"/>
                </a:ext>
              </a:extLst>
            </p:cNvPr>
            <p:cNvSpPr/>
            <p:nvPr/>
          </p:nvSpPr>
          <p:spPr>
            <a:xfrm>
              <a:off x="9324918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9DB454-ECAC-E547-92E3-40F3349856A5}"/>
                </a:ext>
              </a:extLst>
            </p:cNvPr>
            <p:cNvSpPr/>
            <p:nvPr/>
          </p:nvSpPr>
          <p:spPr>
            <a:xfrm>
              <a:off x="9221147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1522670-8EFF-8945-9E66-C6107B3C140E}"/>
                </a:ext>
              </a:extLst>
            </p:cNvPr>
            <p:cNvSpPr/>
            <p:nvPr/>
          </p:nvSpPr>
          <p:spPr>
            <a:xfrm>
              <a:off x="9100246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8325C7-0357-B843-97C3-A14033B40EBA}"/>
              </a:ext>
            </a:extLst>
          </p:cNvPr>
          <p:cNvGrpSpPr/>
          <p:nvPr/>
        </p:nvGrpSpPr>
        <p:grpSpPr>
          <a:xfrm>
            <a:off x="11923337" y="1361732"/>
            <a:ext cx="166438" cy="3035738"/>
            <a:chOff x="11923337" y="1361732"/>
            <a:chExt cx="166438" cy="3035738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FBF0716-5EC2-FF4A-B36F-16CB10F3E051}"/>
                </a:ext>
              </a:extLst>
            </p:cNvPr>
            <p:cNvSpPr/>
            <p:nvPr/>
          </p:nvSpPr>
          <p:spPr>
            <a:xfrm>
              <a:off x="11923337" y="1361732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ABAA9A4-3712-874B-9C35-2D0996DA638A}"/>
                </a:ext>
              </a:extLst>
            </p:cNvPr>
            <p:cNvSpPr/>
            <p:nvPr/>
          </p:nvSpPr>
          <p:spPr>
            <a:xfrm>
              <a:off x="11923338" y="1450145"/>
              <a:ext cx="166437" cy="2864904"/>
            </a:xfrm>
            <a:prstGeom prst="rect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5E9662EB-3B53-6A4A-B2C6-F8508E37CB40}"/>
                </a:ext>
              </a:extLst>
            </p:cNvPr>
            <p:cNvSpPr/>
            <p:nvPr/>
          </p:nvSpPr>
          <p:spPr>
            <a:xfrm>
              <a:off x="11923337" y="4226430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pic>
        <p:nvPicPr>
          <p:cNvPr id="65" name="圖片 64">
            <a:extLst>
              <a:ext uri="{FF2B5EF4-FFF2-40B4-BE49-F238E27FC236}">
                <a16:creationId xmlns:a16="http://schemas.microsoft.com/office/drawing/2014/main" id="{45AD94E3-70B6-1C48-B8B6-3FD277696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48" y="4546769"/>
            <a:ext cx="327692" cy="327692"/>
          </a:xfrm>
          <a:prstGeom prst="rect">
            <a:avLst/>
          </a:prstGeom>
        </p:spPr>
      </p:pic>
      <p:sp>
        <p:nvSpPr>
          <p:cNvPr id="66" name="文字方塊 65">
            <a:extLst>
              <a:ext uri="{FF2B5EF4-FFF2-40B4-BE49-F238E27FC236}">
                <a16:creationId xmlns:a16="http://schemas.microsoft.com/office/drawing/2014/main" id="{FBFCE914-EF70-104D-BC42-4A3A949F9FFA}"/>
              </a:ext>
            </a:extLst>
          </p:cNvPr>
          <p:cNvSpPr txBox="1"/>
          <p:nvPr/>
        </p:nvSpPr>
        <p:spPr>
          <a:xfrm>
            <a:off x="860516" y="717598"/>
            <a:ext cx="3046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</p:spTree>
    <p:extLst>
      <p:ext uri="{BB962C8B-B14F-4D97-AF65-F5344CB8AC3E}">
        <p14:creationId xmlns:p14="http://schemas.microsoft.com/office/powerpoint/2010/main" val="19592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565CCD7F-23B3-B64C-9C23-C7197B4EA500}"/>
              </a:ext>
            </a:extLst>
          </p:cNvPr>
          <p:cNvSpPr/>
          <p:nvPr/>
        </p:nvSpPr>
        <p:spPr>
          <a:xfrm>
            <a:off x="0" y="332509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31255E0-F275-F34F-A9AA-CAE4046EBC63}"/>
              </a:ext>
            </a:extLst>
          </p:cNvPr>
          <p:cNvGrpSpPr/>
          <p:nvPr/>
        </p:nvGrpSpPr>
        <p:grpSpPr>
          <a:xfrm>
            <a:off x="406924" y="1450144"/>
            <a:ext cx="2675642" cy="4022220"/>
            <a:chOff x="406924" y="1450144"/>
            <a:chExt cx="2675642" cy="4022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ADD4D1-D370-40F6-ABB4-0C8A09CF53CA}"/>
                </a:ext>
              </a:extLst>
            </p:cNvPr>
            <p:cNvSpPr/>
            <p:nvPr/>
          </p:nvSpPr>
          <p:spPr>
            <a:xfrm>
              <a:off x="631596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1C5925-47A7-48A7-BF6A-9DA200489F23}"/>
                </a:ext>
              </a:extLst>
            </p:cNvPr>
            <p:cNvSpPr/>
            <p:nvPr/>
          </p:nvSpPr>
          <p:spPr>
            <a:xfrm>
              <a:off x="527825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2B3CAF-352A-40DD-BED2-94B20944C3A1}"/>
                </a:ext>
              </a:extLst>
            </p:cNvPr>
            <p:cNvSpPr/>
            <p:nvPr/>
          </p:nvSpPr>
          <p:spPr>
            <a:xfrm>
              <a:off x="631596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C19BF8-873D-4C18-8B87-BEDDFE3CDE65}"/>
                </a:ext>
              </a:extLst>
            </p:cNvPr>
            <p:cNvSpPr/>
            <p:nvPr/>
          </p:nvSpPr>
          <p:spPr>
            <a:xfrm>
              <a:off x="406924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06C3F9E-78FE-1449-897C-39C96EFC0BEF}"/>
              </a:ext>
            </a:extLst>
          </p:cNvPr>
          <p:cNvGrpSpPr/>
          <p:nvPr/>
        </p:nvGrpSpPr>
        <p:grpSpPr>
          <a:xfrm>
            <a:off x="3307238" y="1450144"/>
            <a:ext cx="2675642" cy="4022220"/>
            <a:chOff x="3307238" y="1450144"/>
            <a:chExt cx="2675642" cy="40222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F46130-C2F8-4E9F-8A2D-90C006699CBA}"/>
                </a:ext>
              </a:extLst>
            </p:cNvPr>
            <p:cNvSpPr/>
            <p:nvPr/>
          </p:nvSpPr>
          <p:spPr>
            <a:xfrm>
              <a:off x="3531910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65763DA-3855-4162-9D05-3A70727CB9E2}"/>
                </a:ext>
              </a:extLst>
            </p:cNvPr>
            <p:cNvSpPr/>
            <p:nvPr/>
          </p:nvSpPr>
          <p:spPr>
            <a:xfrm>
              <a:off x="3428139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D2625F-5855-4446-8427-0D34E87B599E}"/>
                </a:ext>
              </a:extLst>
            </p:cNvPr>
            <p:cNvSpPr/>
            <p:nvPr/>
          </p:nvSpPr>
          <p:spPr>
            <a:xfrm>
              <a:off x="3531910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54716-169E-4DF5-B35A-ABD32CDD3BBC}"/>
                </a:ext>
              </a:extLst>
            </p:cNvPr>
            <p:cNvSpPr/>
            <p:nvPr/>
          </p:nvSpPr>
          <p:spPr>
            <a:xfrm>
              <a:off x="3307238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85B41B5-988B-774C-8655-625A26CC7C9E}"/>
              </a:ext>
            </a:extLst>
          </p:cNvPr>
          <p:cNvGrpSpPr/>
          <p:nvPr/>
        </p:nvGrpSpPr>
        <p:grpSpPr>
          <a:xfrm>
            <a:off x="6207552" y="1450144"/>
            <a:ext cx="2675642" cy="4022220"/>
            <a:chOff x="6207552" y="1450144"/>
            <a:chExt cx="2675642" cy="40222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0531DD-748D-4DD6-A4A9-B1486429D764}"/>
                </a:ext>
              </a:extLst>
            </p:cNvPr>
            <p:cNvSpPr/>
            <p:nvPr/>
          </p:nvSpPr>
          <p:spPr>
            <a:xfrm>
              <a:off x="6432224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E513872-2EA4-4EB8-A14C-4058B9D9E8BE}"/>
                </a:ext>
              </a:extLst>
            </p:cNvPr>
            <p:cNvSpPr/>
            <p:nvPr/>
          </p:nvSpPr>
          <p:spPr>
            <a:xfrm>
              <a:off x="6328453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99D26A-DE4D-455F-BA02-57F77F419739}"/>
                </a:ext>
              </a:extLst>
            </p:cNvPr>
            <p:cNvSpPr/>
            <p:nvPr/>
          </p:nvSpPr>
          <p:spPr>
            <a:xfrm>
              <a:off x="6432224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D241F-A0B0-46C2-9FC0-80A0B0EA44E0}"/>
                </a:ext>
              </a:extLst>
            </p:cNvPr>
            <p:cNvSpPr/>
            <p:nvPr/>
          </p:nvSpPr>
          <p:spPr>
            <a:xfrm>
              <a:off x="6207552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0826BCF-10A1-E44C-B9CC-1E67F682B103}"/>
              </a:ext>
            </a:extLst>
          </p:cNvPr>
          <p:cNvGrpSpPr/>
          <p:nvPr/>
        </p:nvGrpSpPr>
        <p:grpSpPr>
          <a:xfrm>
            <a:off x="9107866" y="1450144"/>
            <a:ext cx="2675642" cy="4022220"/>
            <a:chOff x="9107866" y="1450144"/>
            <a:chExt cx="2675642" cy="402222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A11AB3-A9A2-4416-8B83-06EB772EEB61}"/>
                </a:ext>
              </a:extLst>
            </p:cNvPr>
            <p:cNvSpPr/>
            <p:nvPr/>
          </p:nvSpPr>
          <p:spPr>
            <a:xfrm>
              <a:off x="9332538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4B339ED-D193-4D25-A450-CA65EDDBDD91}"/>
                </a:ext>
              </a:extLst>
            </p:cNvPr>
            <p:cNvSpPr/>
            <p:nvPr/>
          </p:nvSpPr>
          <p:spPr>
            <a:xfrm>
              <a:off x="9228767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3459ED-436D-4DDD-891E-54C26B35CDCA}"/>
                </a:ext>
              </a:extLst>
            </p:cNvPr>
            <p:cNvSpPr/>
            <p:nvPr/>
          </p:nvSpPr>
          <p:spPr>
            <a:xfrm>
              <a:off x="9332538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89F88E-6768-4DF5-9C20-43FC4EE9D902}"/>
                </a:ext>
              </a:extLst>
            </p:cNvPr>
            <p:cNvSpPr/>
            <p:nvPr/>
          </p:nvSpPr>
          <p:spPr>
            <a:xfrm>
              <a:off x="9107866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3FD589E-C5BE-4737-B680-E5E350947487}"/>
              </a:ext>
            </a:extLst>
          </p:cNvPr>
          <p:cNvSpPr/>
          <p:nvPr/>
        </p:nvSpPr>
        <p:spPr>
          <a:xfrm>
            <a:off x="479198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7E6941-2D08-491F-8976-4E8205C3A7E7}"/>
              </a:ext>
            </a:extLst>
          </p:cNvPr>
          <p:cNvSpPr/>
          <p:nvPr/>
        </p:nvSpPr>
        <p:spPr>
          <a:xfrm>
            <a:off x="2364558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CF4F21-6006-44E9-9F81-84A6616FF608}"/>
              </a:ext>
            </a:extLst>
          </p:cNvPr>
          <p:cNvSpPr/>
          <p:nvPr/>
        </p:nvSpPr>
        <p:spPr>
          <a:xfrm>
            <a:off x="4240491" y="527774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A680F1-9842-467E-85A4-AA36FA99FA3E}"/>
              </a:ext>
            </a:extLst>
          </p:cNvPr>
          <p:cNvSpPr/>
          <p:nvPr/>
        </p:nvSpPr>
        <p:spPr>
          <a:xfrm>
            <a:off x="6125851" y="527774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95CF8-F5CE-46EE-842F-13B8110C85E9}"/>
              </a:ext>
            </a:extLst>
          </p:cNvPr>
          <p:cNvSpPr/>
          <p:nvPr/>
        </p:nvSpPr>
        <p:spPr>
          <a:xfrm>
            <a:off x="8011211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DB7C01-4C3B-4D75-BA25-DD6D6CF43CE1}"/>
              </a:ext>
            </a:extLst>
          </p:cNvPr>
          <p:cNvSpPr/>
          <p:nvPr/>
        </p:nvSpPr>
        <p:spPr>
          <a:xfrm>
            <a:off x="9896571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F0F735-333C-4457-B6D9-A2F4DADADB1F}"/>
              </a:ext>
            </a:extLst>
          </p:cNvPr>
          <p:cNvSpPr/>
          <p:nvPr/>
        </p:nvSpPr>
        <p:spPr>
          <a:xfrm>
            <a:off x="8019064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依時間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B528461-5AF9-4FB9-811E-F9007748560A}"/>
              </a:ext>
            </a:extLst>
          </p:cNvPr>
          <p:cNvSpPr/>
          <p:nvPr/>
        </p:nvSpPr>
        <p:spPr>
          <a:xfrm rot="10800000">
            <a:off x="9581253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D4E1AA-C5D3-4F8D-8745-2CE426B2B58F}"/>
              </a:ext>
            </a:extLst>
          </p:cNvPr>
          <p:cNvSpPr/>
          <p:nvPr/>
        </p:nvSpPr>
        <p:spPr>
          <a:xfrm>
            <a:off x="9895053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依價格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574F9B8-5016-4DF6-AEFF-38444B25F5A8}"/>
              </a:ext>
            </a:extLst>
          </p:cNvPr>
          <p:cNvSpPr/>
          <p:nvPr/>
        </p:nvSpPr>
        <p:spPr>
          <a:xfrm rot="10800000">
            <a:off x="11483894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8BB460-A832-479C-8CA2-E5FE6092A2E5}"/>
              </a:ext>
            </a:extLst>
          </p:cNvPr>
          <p:cNvSpPr/>
          <p:nvPr/>
        </p:nvSpPr>
        <p:spPr>
          <a:xfrm>
            <a:off x="6135278" y="717579"/>
            <a:ext cx="1877507" cy="329938"/>
          </a:xfrm>
          <a:prstGeom prst="rect">
            <a:avLst/>
          </a:prstGeom>
          <a:solidFill>
            <a:srgbClr val="FFF1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依區域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D17CCDC9-1FC0-43BE-A0A9-6A64DAFB9258}"/>
              </a:ext>
            </a:extLst>
          </p:cNvPr>
          <p:cNvSpPr/>
          <p:nvPr/>
        </p:nvSpPr>
        <p:spPr>
          <a:xfrm rot="10800000">
            <a:off x="7697467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F00824E-2515-154D-AC7B-BCC62164683D}"/>
              </a:ext>
            </a:extLst>
          </p:cNvPr>
          <p:cNvSpPr/>
          <p:nvPr/>
        </p:nvSpPr>
        <p:spPr>
          <a:xfrm>
            <a:off x="520205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336F34-CC60-044D-8EDD-78EE5A358CBB}"/>
              </a:ext>
            </a:extLst>
          </p:cNvPr>
          <p:cNvGrpSpPr/>
          <p:nvPr/>
        </p:nvGrpSpPr>
        <p:grpSpPr>
          <a:xfrm>
            <a:off x="399304" y="5694484"/>
            <a:ext cx="2675642" cy="4022220"/>
            <a:chOff x="399304" y="5694484"/>
            <a:chExt cx="2675642" cy="40222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5441B7-EC6C-414E-979E-5CA084B45266}"/>
                </a:ext>
              </a:extLst>
            </p:cNvPr>
            <p:cNvSpPr/>
            <p:nvPr/>
          </p:nvSpPr>
          <p:spPr>
            <a:xfrm>
              <a:off x="623976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9F9433B-852D-3C4E-B0D3-B47A846C12BD}"/>
                </a:ext>
              </a:extLst>
            </p:cNvPr>
            <p:cNvSpPr/>
            <p:nvPr/>
          </p:nvSpPr>
          <p:spPr>
            <a:xfrm>
              <a:off x="623976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2543E75-E668-F94E-8083-93E46236EEC9}"/>
                </a:ext>
              </a:extLst>
            </p:cNvPr>
            <p:cNvSpPr/>
            <p:nvPr/>
          </p:nvSpPr>
          <p:spPr>
            <a:xfrm>
              <a:off x="399304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20C115E-7932-F349-82AC-024F30F22293}"/>
              </a:ext>
            </a:extLst>
          </p:cNvPr>
          <p:cNvSpPr/>
          <p:nvPr/>
        </p:nvSpPr>
        <p:spPr>
          <a:xfrm>
            <a:off x="3420519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EC8707C-9F1B-1341-A30E-A73807795FCC}"/>
              </a:ext>
            </a:extLst>
          </p:cNvPr>
          <p:cNvGrpSpPr/>
          <p:nvPr/>
        </p:nvGrpSpPr>
        <p:grpSpPr>
          <a:xfrm>
            <a:off x="3299618" y="5694484"/>
            <a:ext cx="2675642" cy="4022220"/>
            <a:chOff x="3299618" y="5694484"/>
            <a:chExt cx="2675642" cy="40222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AB4795-8867-C64B-9E26-0F4E8BAB4AA1}"/>
                </a:ext>
              </a:extLst>
            </p:cNvPr>
            <p:cNvSpPr/>
            <p:nvPr/>
          </p:nvSpPr>
          <p:spPr>
            <a:xfrm>
              <a:off x="3524290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9FC805-D212-074B-B22F-8A5A423A43A6}"/>
                </a:ext>
              </a:extLst>
            </p:cNvPr>
            <p:cNvSpPr/>
            <p:nvPr/>
          </p:nvSpPr>
          <p:spPr>
            <a:xfrm>
              <a:off x="3524290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8396F06-4CDF-B341-8EB4-20B99B2DC5B7}"/>
                </a:ext>
              </a:extLst>
            </p:cNvPr>
            <p:cNvSpPr/>
            <p:nvPr/>
          </p:nvSpPr>
          <p:spPr>
            <a:xfrm>
              <a:off x="3299618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1D3855F-9C4B-1C4D-8139-3B406655D056}"/>
              </a:ext>
            </a:extLst>
          </p:cNvPr>
          <p:cNvGrpSpPr/>
          <p:nvPr/>
        </p:nvGrpSpPr>
        <p:grpSpPr>
          <a:xfrm>
            <a:off x="6199932" y="5694484"/>
            <a:ext cx="2675642" cy="4022220"/>
            <a:chOff x="6199932" y="5694484"/>
            <a:chExt cx="2675642" cy="402222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C343699-0BEB-404C-9292-B8C5DE89DEA1}"/>
                </a:ext>
              </a:extLst>
            </p:cNvPr>
            <p:cNvSpPr/>
            <p:nvPr/>
          </p:nvSpPr>
          <p:spPr>
            <a:xfrm>
              <a:off x="6424604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8878901-85F4-0349-99F1-869448C4B671}"/>
                </a:ext>
              </a:extLst>
            </p:cNvPr>
            <p:cNvSpPr/>
            <p:nvPr/>
          </p:nvSpPr>
          <p:spPr>
            <a:xfrm>
              <a:off x="6320833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6BBE9D0-E005-E441-ACA2-41CCC90E9583}"/>
                </a:ext>
              </a:extLst>
            </p:cNvPr>
            <p:cNvSpPr/>
            <p:nvPr/>
          </p:nvSpPr>
          <p:spPr>
            <a:xfrm>
              <a:off x="6424604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18C197-B9EF-C644-BDC6-80A74D153CCA}"/>
                </a:ext>
              </a:extLst>
            </p:cNvPr>
            <p:cNvSpPr/>
            <p:nvPr/>
          </p:nvSpPr>
          <p:spPr>
            <a:xfrm>
              <a:off x="6199932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3F3F072-6DCD-1244-9369-84B9E4B5E718}"/>
              </a:ext>
            </a:extLst>
          </p:cNvPr>
          <p:cNvSpPr/>
          <p:nvPr/>
        </p:nvSpPr>
        <p:spPr>
          <a:xfrm>
            <a:off x="9324918" y="8516375"/>
            <a:ext cx="236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主辦：高雄城市芭蕾舞團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地點：高雄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/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台南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票價：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500~500</a:t>
            </a: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時間：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2022/1/15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 - 2022/1/22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</a:t>
            </a:r>
            <a:endParaRPr lang="en-US" altLang="zh-TW" sz="1200" b="0" i="0" dirty="0">
              <a:solidFill>
                <a:srgbClr val="2A2A2A"/>
              </a:solidFill>
              <a:effectLst/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24076A3-71B2-E248-B7CA-4CE01B531F30}"/>
              </a:ext>
            </a:extLst>
          </p:cNvPr>
          <p:cNvGrpSpPr/>
          <p:nvPr/>
        </p:nvGrpSpPr>
        <p:grpSpPr>
          <a:xfrm>
            <a:off x="9100246" y="5694484"/>
            <a:ext cx="2675642" cy="3957711"/>
            <a:chOff x="9100246" y="5694484"/>
            <a:chExt cx="2675642" cy="395771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6006382-8208-4748-97F8-DEB77796A250}"/>
                </a:ext>
              </a:extLst>
            </p:cNvPr>
            <p:cNvSpPr/>
            <p:nvPr/>
          </p:nvSpPr>
          <p:spPr>
            <a:xfrm>
              <a:off x="9324918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9DB454-ECAC-E547-92E3-40F3349856A5}"/>
                </a:ext>
              </a:extLst>
            </p:cNvPr>
            <p:cNvSpPr/>
            <p:nvPr/>
          </p:nvSpPr>
          <p:spPr>
            <a:xfrm>
              <a:off x="9221147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1522670-8EFF-8945-9E66-C6107B3C140E}"/>
                </a:ext>
              </a:extLst>
            </p:cNvPr>
            <p:cNvSpPr/>
            <p:nvPr/>
          </p:nvSpPr>
          <p:spPr>
            <a:xfrm>
              <a:off x="9100246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8325C7-0357-B843-97C3-A14033B40EBA}"/>
              </a:ext>
            </a:extLst>
          </p:cNvPr>
          <p:cNvGrpSpPr/>
          <p:nvPr/>
        </p:nvGrpSpPr>
        <p:grpSpPr>
          <a:xfrm>
            <a:off x="11923337" y="1361732"/>
            <a:ext cx="166438" cy="3035738"/>
            <a:chOff x="11923337" y="1361732"/>
            <a:chExt cx="166438" cy="3035738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FBF0716-5EC2-FF4A-B36F-16CB10F3E051}"/>
                </a:ext>
              </a:extLst>
            </p:cNvPr>
            <p:cNvSpPr/>
            <p:nvPr/>
          </p:nvSpPr>
          <p:spPr>
            <a:xfrm>
              <a:off x="11923337" y="1361732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ABAA9A4-3712-874B-9C35-2D0996DA638A}"/>
                </a:ext>
              </a:extLst>
            </p:cNvPr>
            <p:cNvSpPr/>
            <p:nvPr/>
          </p:nvSpPr>
          <p:spPr>
            <a:xfrm>
              <a:off x="11923338" y="1450145"/>
              <a:ext cx="166437" cy="2864904"/>
            </a:xfrm>
            <a:prstGeom prst="rect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5E9662EB-3B53-6A4A-B2C6-F8508E37CB40}"/>
                </a:ext>
              </a:extLst>
            </p:cNvPr>
            <p:cNvSpPr/>
            <p:nvPr/>
          </p:nvSpPr>
          <p:spPr>
            <a:xfrm>
              <a:off x="11923337" y="4226430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658436F2-F2C8-E54A-8D4C-871F0E7B0D61}"/>
              </a:ext>
            </a:extLst>
          </p:cNvPr>
          <p:cNvSpPr/>
          <p:nvPr/>
        </p:nvSpPr>
        <p:spPr>
          <a:xfrm>
            <a:off x="6138417" y="1047517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全部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3C8EFB-616D-8243-88B7-132777846782}"/>
              </a:ext>
            </a:extLst>
          </p:cNvPr>
          <p:cNvSpPr/>
          <p:nvPr/>
        </p:nvSpPr>
        <p:spPr>
          <a:xfrm>
            <a:off x="6138417" y="1377455"/>
            <a:ext cx="1877507" cy="329938"/>
          </a:xfrm>
          <a:prstGeom prst="rect">
            <a:avLst/>
          </a:prstGeom>
          <a:solidFill>
            <a:srgbClr val="FFF1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北部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37B7D4D-0E01-7245-8B35-D92D035B2675}"/>
              </a:ext>
            </a:extLst>
          </p:cNvPr>
          <p:cNvSpPr/>
          <p:nvPr/>
        </p:nvSpPr>
        <p:spPr>
          <a:xfrm>
            <a:off x="6141557" y="1707393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中部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E886B29-AA7F-4842-AE23-75C40F79EC23}"/>
              </a:ext>
            </a:extLst>
          </p:cNvPr>
          <p:cNvSpPr/>
          <p:nvPr/>
        </p:nvSpPr>
        <p:spPr>
          <a:xfrm>
            <a:off x="6141557" y="2037331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南部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65DBE73-1596-CF46-98A1-23BC517405E0}"/>
              </a:ext>
            </a:extLst>
          </p:cNvPr>
          <p:cNvSpPr/>
          <p:nvPr/>
        </p:nvSpPr>
        <p:spPr>
          <a:xfrm>
            <a:off x="6141557" y="2367624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東部</a:t>
            </a: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A278A463-A69C-DA4B-90AB-84B758741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641" y="1509997"/>
            <a:ext cx="327692" cy="327692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808441FC-98FD-994D-81A1-9D819C342115}"/>
              </a:ext>
            </a:extLst>
          </p:cNvPr>
          <p:cNvSpPr txBox="1"/>
          <p:nvPr/>
        </p:nvSpPr>
        <p:spPr>
          <a:xfrm>
            <a:off x="860516" y="717598"/>
            <a:ext cx="3046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</p:spTree>
    <p:extLst>
      <p:ext uri="{BB962C8B-B14F-4D97-AF65-F5344CB8AC3E}">
        <p14:creationId xmlns:p14="http://schemas.microsoft.com/office/powerpoint/2010/main" val="30947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565CCD7F-23B3-B64C-9C23-C7197B4EA500}"/>
              </a:ext>
            </a:extLst>
          </p:cNvPr>
          <p:cNvSpPr/>
          <p:nvPr/>
        </p:nvSpPr>
        <p:spPr>
          <a:xfrm>
            <a:off x="0" y="332509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31255E0-F275-F34F-A9AA-CAE4046EBC63}"/>
              </a:ext>
            </a:extLst>
          </p:cNvPr>
          <p:cNvGrpSpPr/>
          <p:nvPr/>
        </p:nvGrpSpPr>
        <p:grpSpPr>
          <a:xfrm>
            <a:off x="406924" y="1450144"/>
            <a:ext cx="2675642" cy="4022220"/>
            <a:chOff x="406924" y="1450144"/>
            <a:chExt cx="2675642" cy="4022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ADD4D1-D370-40F6-ABB4-0C8A09CF53CA}"/>
                </a:ext>
              </a:extLst>
            </p:cNvPr>
            <p:cNvSpPr/>
            <p:nvPr/>
          </p:nvSpPr>
          <p:spPr>
            <a:xfrm>
              <a:off x="631596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1C5925-47A7-48A7-BF6A-9DA200489F23}"/>
                </a:ext>
              </a:extLst>
            </p:cNvPr>
            <p:cNvSpPr/>
            <p:nvPr/>
          </p:nvSpPr>
          <p:spPr>
            <a:xfrm>
              <a:off x="527825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2B3CAF-352A-40DD-BED2-94B20944C3A1}"/>
                </a:ext>
              </a:extLst>
            </p:cNvPr>
            <p:cNvSpPr/>
            <p:nvPr/>
          </p:nvSpPr>
          <p:spPr>
            <a:xfrm>
              <a:off x="631596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C19BF8-873D-4C18-8B87-BEDDFE3CDE65}"/>
                </a:ext>
              </a:extLst>
            </p:cNvPr>
            <p:cNvSpPr/>
            <p:nvPr/>
          </p:nvSpPr>
          <p:spPr>
            <a:xfrm>
              <a:off x="406924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06C3F9E-78FE-1449-897C-39C96EFC0BEF}"/>
              </a:ext>
            </a:extLst>
          </p:cNvPr>
          <p:cNvGrpSpPr/>
          <p:nvPr/>
        </p:nvGrpSpPr>
        <p:grpSpPr>
          <a:xfrm>
            <a:off x="3307238" y="1450144"/>
            <a:ext cx="2675642" cy="4022220"/>
            <a:chOff x="3307238" y="1450144"/>
            <a:chExt cx="2675642" cy="40222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F46130-C2F8-4E9F-8A2D-90C006699CBA}"/>
                </a:ext>
              </a:extLst>
            </p:cNvPr>
            <p:cNvSpPr/>
            <p:nvPr/>
          </p:nvSpPr>
          <p:spPr>
            <a:xfrm>
              <a:off x="3531910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65763DA-3855-4162-9D05-3A70727CB9E2}"/>
                </a:ext>
              </a:extLst>
            </p:cNvPr>
            <p:cNvSpPr/>
            <p:nvPr/>
          </p:nvSpPr>
          <p:spPr>
            <a:xfrm>
              <a:off x="3428139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D2625F-5855-4446-8427-0D34E87B599E}"/>
                </a:ext>
              </a:extLst>
            </p:cNvPr>
            <p:cNvSpPr/>
            <p:nvPr/>
          </p:nvSpPr>
          <p:spPr>
            <a:xfrm>
              <a:off x="3531910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54716-169E-4DF5-B35A-ABD32CDD3BBC}"/>
                </a:ext>
              </a:extLst>
            </p:cNvPr>
            <p:cNvSpPr/>
            <p:nvPr/>
          </p:nvSpPr>
          <p:spPr>
            <a:xfrm>
              <a:off x="3307238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85B41B5-988B-774C-8655-625A26CC7C9E}"/>
              </a:ext>
            </a:extLst>
          </p:cNvPr>
          <p:cNvGrpSpPr/>
          <p:nvPr/>
        </p:nvGrpSpPr>
        <p:grpSpPr>
          <a:xfrm>
            <a:off x="6207552" y="1450144"/>
            <a:ext cx="2675642" cy="4022220"/>
            <a:chOff x="6207552" y="1450144"/>
            <a:chExt cx="2675642" cy="40222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0531DD-748D-4DD6-A4A9-B1486429D764}"/>
                </a:ext>
              </a:extLst>
            </p:cNvPr>
            <p:cNvSpPr/>
            <p:nvPr/>
          </p:nvSpPr>
          <p:spPr>
            <a:xfrm>
              <a:off x="6432224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E513872-2EA4-4EB8-A14C-4058B9D9E8BE}"/>
                </a:ext>
              </a:extLst>
            </p:cNvPr>
            <p:cNvSpPr/>
            <p:nvPr/>
          </p:nvSpPr>
          <p:spPr>
            <a:xfrm>
              <a:off x="6328453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99D26A-DE4D-455F-BA02-57F77F419739}"/>
                </a:ext>
              </a:extLst>
            </p:cNvPr>
            <p:cNvSpPr/>
            <p:nvPr/>
          </p:nvSpPr>
          <p:spPr>
            <a:xfrm>
              <a:off x="6432224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D241F-A0B0-46C2-9FC0-80A0B0EA44E0}"/>
                </a:ext>
              </a:extLst>
            </p:cNvPr>
            <p:cNvSpPr/>
            <p:nvPr/>
          </p:nvSpPr>
          <p:spPr>
            <a:xfrm>
              <a:off x="6207552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0826BCF-10A1-E44C-B9CC-1E67F682B103}"/>
              </a:ext>
            </a:extLst>
          </p:cNvPr>
          <p:cNvGrpSpPr/>
          <p:nvPr/>
        </p:nvGrpSpPr>
        <p:grpSpPr>
          <a:xfrm>
            <a:off x="9107866" y="1450144"/>
            <a:ext cx="2675642" cy="4022220"/>
            <a:chOff x="9107866" y="1450144"/>
            <a:chExt cx="2675642" cy="402222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A11AB3-A9A2-4416-8B83-06EB772EEB61}"/>
                </a:ext>
              </a:extLst>
            </p:cNvPr>
            <p:cNvSpPr/>
            <p:nvPr/>
          </p:nvSpPr>
          <p:spPr>
            <a:xfrm>
              <a:off x="9332538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4B339ED-D193-4D25-A450-CA65EDDBDD91}"/>
                </a:ext>
              </a:extLst>
            </p:cNvPr>
            <p:cNvSpPr/>
            <p:nvPr/>
          </p:nvSpPr>
          <p:spPr>
            <a:xfrm>
              <a:off x="9228767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3459ED-436D-4DDD-891E-54C26B35CDCA}"/>
                </a:ext>
              </a:extLst>
            </p:cNvPr>
            <p:cNvSpPr/>
            <p:nvPr/>
          </p:nvSpPr>
          <p:spPr>
            <a:xfrm>
              <a:off x="9332538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89F88E-6768-4DF5-9C20-43FC4EE9D902}"/>
                </a:ext>
              </a:extLst>
            </p:cNvPr>
            <p:cNvSpPr/>
            <p:nvPr/>
          </p:nvSpPr>
          <p:spPr>
            <a:xfrm>
              <a:off x="9107866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3FD589E-C5BE-4737-B680-E5E350947487}"/>
              </a:ext>
            </a:extLst>
          </p:cNvPr>
          <p:cNvSpPr/>
          <p:nvPr/>
        </p:nvSpPr>
        <p:spPr>
          <a:xfrm>
            <a:off x="479198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7E6941-2D08-491F-8976-4E8205C3A7E7}"/>
              </a:ext>
            </a:extLst>
          </p:cNvPr>
          <p:cNvSpPr/>
          <p:nvPr/>
        </p:nvSpPr>
        <p:spPr>
          <a:xfrm>
            <a:off x="2364558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CF4F21-6006-44E9-9F81-84A6616FF608}"/>
              </a:ext>
            </a:extLst>
          </p:cNvPr>
          <p:cNvSpPr/>
          <p:nvPr/>
        </p:nvSpPr>
        <p:spPr>
          <a:xfrm>
            <a:off x="4240491" y="527774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A680F1-9842-467E-85A4-AA36FA99FA3E}"/>
              </a:ext>
            </a:extLst>
          </p:cNvPr>
          <p:cNvSpPr/>
          <p:nvPr/>
        </p:nvSpPr>
        <p:spPr>
          <a:xfrm>
            <a:off x="6125851" y="527774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95CF8-F5CE-46EE-842F-13B8110C85E9}"/>
              </a:ext>
            </a:extLst>
          </p:cNvPr>
          <p:cNvSpPr/>
          <p:nvPr/>
        </p:nvSpPr>
        <p:spPr>
          <a:xfrm>
            <a:off x="8011211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DB7C01-4C3B-4D75-BA25-DD6D6CF43CE1}"/>
              </a:ext>
            </a:extLst>
          </p:cNvPr>
          <p:cNvSpPr/>
          <p:nvPr/>
        </p:nvSpPr>
        <p:spPr>
          <a:xfrm>
            <a:off x="9896571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F0F735-333C-4457-B6D9-A2F4DADADB1F}"/>
              </a:ext>
            </a:extLst>
          </p:cNvPr>
          <p:cNvSpPr/>
          <p:nvPr/>
        </p:nvSpPr>
        <p:spPr>
          <a:xfrm>
            <a:off x="8019064" y="717579"/>
            <a:ext cx="1877507" cy="329938"/>
          </a:xfrm>
          <a:prstGeom prst="rect">
            <a:avLst/>
          </a:prstGeom>
          <a:solidFill>
            <a:srgbClr val="B4C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依時間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B528461-5AF9-4FB9-811E-F9007748560A}"/>
              </a:ext>
            </a:extLst>
          </p:cNvPr>
          <p:cNvSpPr/>
          <p:nvPr/>
        </p:nvSpPr>
        <p:spPr>
          <a:xfrm rot="10800000">
            <a:off x="9581253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D4E1AA-C5D3-4F8D-8745-2CE426B2B58F}"/>
              </a:ext>
            </a:extLst>
          </p:cNvPr>
          <p:cNvSpPr/>
          <p:nvPr/>
        </p:nvSpPr>
        <p:spPr>
          <a:xfrm>
            <a:off x="9895053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依價格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574F9B8-5016-4DF6-AEFF-38444B25F5A8}"/>
              </a:ext>
            </a:extLst>
          </p:cNvPr>
          <p:cNvSpPr/>
          <p:nvPr/>
        </p:nvSpPr>
        <p:spPr>
          <a:xfrm rot="10800000">
            <a:off x="11483894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8BB460-A832-479C-8CA2-E5FE6092A2E5}"/>
              </a:ext>
            </a:extLst>
          </p:cNvPr>
          <p:cNvSpPr/>
          <p:nvPr/>
        </p:nvSpPr>
        <p:spPr>
          <a:xfrm>
            <a:off x="6135278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依區域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D17CCDC9-1FC0-43BE-A0A9-6A64DAFB9258}"/>
              </a:ext>
            </a:extLst>
          </p:cNvPr>
          <p:cNvSpPr/>
          <p:nvPr/>
        </p:nvSpPr>
        <p:spPr>
          <a:xfrm rot="10800000">
            <a:off x="7697467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F00824E-2515-154D-AC7B-BCC62164683D}"/>
              </a:ext>
            </a:extLst>
          </p:cNvPr>
          <p:cNvSpPr/>
          <p:nvPr/>
        </p:nvSpPr>
        <p:spPr>
          <a:xfrm>
            <a:off x="520205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336F34-CC60-044D-8EDD-78EE5A358CBB}"/>
              </a:ext>
            </a:extLst>
          </p:cNvPr>
          <p:cNvGrpSpPr/>
          <p:nvPr/>
        </p:nvGrpSpPr>
        <p:grpSpPr>
          <a:xfrm>
            <a:off x="399304" y="5694484"/>
            <a:ext cx="2675642" cy="4022220"/>
            <a:chOff x="399304" y="5694484"/>
            <a:chExt cx="2675642" cy="40222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5441B7-EC6C-414E-979E-5CA084B45266}"/>
                </a:ext>
              </a:extLst>
            </p:cNvPr>
            <p:cNvSpPr/>
            <p:nvPr/>
          </p:nvSpPr>
          <p:spPr>
            <a:xfrm>
              <a:off x="623976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9F9433B-852D-3C4E-B0D3-B47A846C12BD}"/>
                </a:ext>
              </a:extLst>
            </p:cNvPr>
            <p:cNvSpPr/>
            <p:nvPr/>
          </p:nvSpPr>
          <p:spPr>
            <a:xfrm>
              <a:off x="623976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2543E75-E668-F94E-8083-93E46236EEC9}"/>
                </a:ext>
              </a:extLst>
            </p:cNvPr>
            <p:cNvSpPr/>
            <p:nvPr/>
          </p:nvSpPr>
          <p:spPr>
            <a:xfrm>
              <a:off x="399304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20C115E-7932-F349-82AC-024F30F22293}"/>
              </a:ext>
            </a:extLst>
          </p:cNvPr>
          <p:cNvSpPr/>
          <p:nvPr/>
        </p:nvSpPr>
        <p:spPr>
          <a:xfrm>
            <a:off x="3420519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EC8707C-9F1B-1341-A30E-A73807795FCC}"/>
              </a:ext>
            </a:extLst>
          </p:cNvPr>
          <p:cNvGrpSpPr/>
          <p:nvPr/>
        </p:nvGrpSpPr>
        <p:grpSpPr>
          <a:xfrm>
            <a:off x="3299618" y="5694484"/>
            <a:ext cx="2675642" cy="4022220"/>
            <a:chOff x="3299618" y="5694484"/>
            <a:chExt cx="2675642" cy="40222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AB4795-8867-C64B-9E26-0F4E8BAB4AA1}"/>
                </a:ext>
              </a:extLst>
            </p:cNvPr>
            <p:cNvSpPr/>
            <p:nvPr/>
          </p:nvSpPr>
          <p:spPr>
            <a:xfrm>
              <a:off x="3524290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9FC805-D212-074B-B22F-8A5A423A43A6}"/>
                </a:ext>
              </a:extLst>
            </p:cNvPr>
            <p:cNvSpPr/>
            <p:nvPr/>
          </p:nvSpPr>
          <p:spPr>
            <a:xfrm>
              <a:off x="3524290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8396F06-4CDF-B341-8EB4-20B99B2DC5B7}"/>
                </a:ext>
              </a:extLst>
            </p:cNvPr>
            <p:cNvSpPr/>
            <p:nvPr/>
          </p:nvSpPr>
          <p:spPr>
            <a:xfrm>
              <a:off x="3299618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1D3855F-9C4B-1C4D-8139-3B406655D056}"/>
              </a:ext>
            </a:extLst>
          </p:cNvPr>
          <p:cNvGrpSpPr/>
          <p:nvPr/>
        </p:nvGrpSpPr>
        <p:grpSpPr>
          <a:xfrm>
            <a:off x="6199932" y="5694484"/>
            <a:ext cx="2675642" cy="4022220"/>
            <a:chOff x="6199932" y="5694484"/>
            <a:chExt cx="2675642" cy="402222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C343699-0BEB-404C-9292-B8C5DE89DEA1}"/>
                </a:ext>
              </a:extLst>
            </p:cNvPr>
            <p:cNvSpPr/>
            <p:nvPr/>
          </p:nvSpPr>
          <p:spPr>
            <a:xfrm>
              <a:off x="6424604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8878901-85F4-0349-99F1-869448C4B671}"/>
                </a:ext>
              </a:extLst>
            </p:cNvPr>
            <p:cNvSpPr/>
            <p:nvPr/>
          </p:nvSpPr>
          <p:spPr>
            <a:xfrm>
              <a:off x="6320833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6BBE9D0-E005-E441-ACA2-41CCC90E9583}"/>
                </a:ext>
              </a:extLst>
            </p:cNvPr>
            <p:cNvSpPr/>
            <p:nvPr/>
          </p:nvSpPr>
          <p:spPr>
            <a:xfrm>
              <a:off x="6424604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18C197-B9EF-C644-BDC6-80A74D153CCA}"/>
                </a:ext>
              </a:extLst>
            </p:cNvPr>
            <p:cNvSpPr/>
            <p:nvPr/>
          </p:nvSpPr>
          <p:spPr>
            <a:xfrm>
              <a:off x="6199932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3F3F072-6DCD-1244-9369-84B9E4B5E718}"/>
              </a:ext>
            </a:extLst>
          </p:cNvPr>
          <p:cNvSpPr/>
          <p:nvPr/>
        </p:nvSpPr>
        <p:spPr>
          <a:xfrm>
            <a:off x="9324918" y="8516375"/>
            <a:ext cx="236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主辦：高雄城市芭蕾舞團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地點：高雄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/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台南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票價：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500~500</a:t>
            </a: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時間：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2022/1/15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 - 2022/1/22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</a:t>
            </a:r>
            <a:endParaRPr lang="en-US" altLang="zh-TW" sz="1200" b="0" i="0" dirty="0">
              <a:solidFill>
                <a:srgbClr val="2A2A2A"/>
              </a:solidFill>
              <a:effectLst/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24076A3-71B2-E248-B7CA-4CE01B531F30}"/>
              </a:ext>
            </a:extLst>
          </p:cNvPr>
          <p:cNvGrpSpPr/>
          <p:nvPr/>
        </p:nvGrpSpPr>
        <p:grpSpPr>
          <a:xfrm>
            <a:off x="9100246" y="5694484"/>
            <a:ext cx="2675642" cy="3957711"/>
            <a:chOff x="9100246" y="5694484"/>
            <a:chExt cx="2675642" cy="395771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6006382-8208-4748-97F8-DEB77796A250}"/>
                </a:ext>
              </a:extLst>
            </p:cNvPr>
            <p:cNvSpPr/>
            <p:nvPr/>
          </p:nvSpPr>
          <p:spPr>
            <a:xfrm>
              <a:off x="9324918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9DB454-ECAC-E547-92E3-40F3349856A5}"/>
                </a:ext>
              </a:extLst>
            </p:cNvPr>
            <p:cNvSpPr/>
            <p:nvPr/>
          </p:nvSpPr>
          <p:spPr>
            <a:xfrm>
              <a:off x="9221147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1522670-8EFF-8945-9E66-C6107B3C140E}"/>
                </a:ext>
              </a:extLst>
            </p:cNvPr>
            <p:cNvSpPr/>
            <p:nvPr/>
          </p:nvSpPr>
          <p:spPr>
            <a:xfrm>
              <a:off x="9100246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8325C7-0357-B843-97C3-A14033B40EBA}"/>
              </a:ext>
            </a:extLst>
          </p:cNvPr>
          <p:cNvGrpSpPr/>
          <p:nvPr/>
        </p:nvGrpSpPr>
        <p:grpSpPr>
          <a:xfrm>
            <a:off x="11923337" y="1361732"/>
            <a:ext cx="166438" cy="3035738"/>
            <a:chOff x="11923337" y="1361732"/>
            <a:chExt cx="166438" cy="3035738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FBF0716-5EC2-FF4A-B36F-16CB10F3E051}"/>
                </a:ext>
              </a:extLst>
            </p:cNvPr>
            <p:cNvSpPr/>
            <p:nvPr/>
          </p:nvSpPr>
          <p:spPr>
            <a:xfrm>
              <a:off x="11923337" y="1361732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ABAA9A4-3712-874B-9C35-2D0996DA638A}"/>
                </a:ext>
              </a:extLst>
            </p:cNvPr>
            <p:cNvSpPr/>
            <p:nvPr/>
          </p:nvSpPr>
          <p:spPr>
            <a:xfrm>
              <a:off x="11923338" y="1450145"/>
              <a:ext cx="166437" cy="2864904"/>
            </a:xfrm>
            <a:prstGeom prst="rect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5E9662EB-3B53-6A4A-B2C6-F8508E37CB40}"/>
                </a:ext>
              </a:extLst>
            </p:cNvPr>
            <p:cNvSpPr/>
            <p:nvPr/>
          </p:nvSpPr>
          <p:spPr>
            <a:xfrm>
              <a:off x="11923337" y="4226430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BB48091D-93A2-0645-AAA0-915469FFB74C}"/>
              </a:ext>
            </a:extLst>
          </p:cNvPr>
          <p:cNvSpPr/>
          <p:nvPr/>
        </p:nvSpPr>
        <p:spPr>
          <a:xfrm>
            <a:off x="8014833" y="1050172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一個月內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F047AF0-A382-2C4F-A869-899150E1D4B4}"/>
              </a:ext>
            </a:extLst>
          </p:cNvPr>
          <p:cNvSpPr/>
          <p:nvPr/>
        </p:nvSpPr>
        <p:spPr>
          <a:xfrm>
            <a:off x="8014833" y="1380110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三個月內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5242C7E-3969-9F49-A932-CF2D8EB96E25}"/>
              </a:ext>
            </a:extLst>
          </p:cNvPr>
          <p:cNvSpPr/>
          <p:nvPr/>
        </p:nvSpPr>
        <p:spPr>
          <a:xfrm>
            <a:off x="8014833" y="1708052"/>
            <a:ext cx="1877507" cy="329938"/>
          </a:xfrm>
          <a:prstGeom prst="rect">
            <a:avLst/>
          </a:prstGeom>
          <a:solidFill>
            <a:srgbClr val="B4C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六個月內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411A85F-D3D7-D641-81D1-5E30A256AD7C}"/>
              </a:ext>
            </a:extLst>
          </p:cNvPr>
          <p:cNvSpPr/>
          <p:nvPr/>
        </p:nvSpPr>
        <p:spPr>
          <a:xfrm>
            <a:off x="8011211" y="2033612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全部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378F0D44-4343-1C46-828F-99E8AF16C5A0}"/>
              </a:ext>
            </a:extLst>
          </p:cNvPr>
          <p:cNvSpPr txBox="1"/>
          <p:nvPr/>
        </p:nvSpPr>
        <p:spPr>
          <a:xfrm>
            <a:off x="860516" y="717598"/>
            <a:ext cx="3046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83F634EE-261C-E247-802C-0434F83F0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41" y="1865597"/>
            <a:ext cx="327692" cy="3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2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565CCD7F-23B3-B64C-9C23-C7197B4EA500}"/>
              </a:ext>
            </a:extLst>
          </p:cNvPr>
          <p:cNvSpPr/>
          <p:nvPr/>
        </p:nvSpPr>
        <p:spPr>
          <a:xfrm>
            <a:off x="0" y="332509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31255E0-F275-F34F-A9AA-CAE4046EBC63}"/>
              </a:ext>
            </a:extLst>
          </p:cNvPr>
          <p:cNvGrpSpPr/>
          <p:nvPr/>
        </p:nvGrpSpPr>
        <p:grpSpPr>
          <a:xfrm>
            <a:off x="406924" y="1450144"/>
            <a:ext cx="2675642" cy="4022220"/>
            <a:chOff x="406924" y="1450144"/>
            <a:chExt cx="2675642" cy="40222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ADD4D1-D370-40F6-ABB4-0C8A09CF53CA}"/>
                </a:ext>
              </a:extLst>
            </p:cNvPr>
            <p:cNvSpPr/>
            <p:nvPr/>
          </p:nvSpPr>
          <p:spPr>
            <a:xfrm>
              <a:off x="631596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1C5925-47A7-48A7-BF6A-9DA200489F23}"/>
                </a:ext>
              </a:extLst>
            </p:cNvPr>
            <p:cNvSpPr/>
            <p:nvPr/>
          </p:nvSpPr>
          <p:spPr>
            <a:xfrm>
              <a:off x="527825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2B3CAF-352A-40DD-BED2-94B20944C3A1}"/>
                </a:ext>
              </a:extLst>
            </p:cNvPr>
            <p:cNvSpPr/>
            <p:nvPr/>
          </p:nvSpPr>
          <p:spPr>
            <a:xfrm>
              <a:off x="631596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C19BF8-873D-4C18-8B87-BEDDFE3CDE65}"/>
                </a:ext>
              </a:extLst>
            </p:cNvPr>
            <p:cNvSpPr/>
            <p:nvPr/>
          </p:nvSpPr>
          <p:spPr>
            <a:xfrm>
              <a:off x="406924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06C3F9E-78FE-1449-897C-39C96EFC0BEF}"/>
              </a:ext>
            </a:extLst>
          </p:cNvPr>
          <p:cNvGrpSpPr/>
          <p:nvPr/>
        </p:nvGrpSpPr>
        <p:grpSpPr>
          <a:xfrm>
            <a:off x="3307238" y="1450144"/>
            <a:ext cx="2675642" cy="4022220"/>
            <a:chOff x="3307238" y="1450144"/>
            <a:chExt cx="2675642" cy="40222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F46130-C2F8-4E9F-8A2D-90C006699CBA}"/>
                </a:ext>
              </a:extLst>
            </p:cNvPr>
            <p:cNvSpPr/>
            <p:nvPr/>
          </p:nvSpPr>
          <p:spPr>
            <a:xfrm>
              <a:off x="3531910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65763DA-3855-4162-9D05-3A70727CB9E2}"/>
                </a:ext>
              </a:extLst>
            </p:cNvPr>
            <p:cNvSpPr/>
            <p:nvPr/>
          </p:nvSpPr>
          <p:spPr>
            <a:xfrm>
              <a:off x="3428139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D2625F-5855-4446-8427-0D34E87B599E}"/>
                </a:ext>
              </a:extLst>
            </p:cNvPr>
            <p:cNvSpPr/>
            <p:nvPr/>
          </p:nvSpPr>
          <p:spPr>
            <a:xfrm>
              <a:off x="3531910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54716-169E-4DF5-B35A-ABD32CDD3BBC}"/>
                </a:ext>
              </a:extLst>
            </p:cNvPr>
            <p:cNvSpPr/>
            <p:nvPr/>
          </p:nvSpPr>
          <p:spPr>
            <a:xfrm>
              <a:off x="3307238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85B41B5-988B-774C-8655-625A26CC7C9E}"/>
              </a:ext>
            </a:extLst>
          </p:cNvPr>
          <p:cNvGrpSpPr/>
          <p:nvPr/>
        </p:nvGrpSpPr>
        <p:grpSpPr>
          <a:xfrm>
            <a:off x="6207552" y="1450144"/>
            <a:ext cx="2675642" cy="4022220"/>
            <a:chOff x="6207552" y="1450144"/>
            <a:chExt cx="2675642" cy="402222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0531DD-748D-4DD6-A4A9-B1486429D764}"/>
                </a:ext>
              </a:extLst>
            </p:cNvPr>
            <p:cNvSpPr/>
            <p:nvPr/>
          </p:nvSpPr>
          <p:spPr>
            <a:xfrm>
              <a:off x="6432224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E513872-2EA4-4EB8-A14C-4058B9D9E8BE}"/>
                </a:ext>
              </a:extLst>
            </p:cNvPr>
            <p:cNvSpPr/>
            <p:nvPr/>
          </p:nvSpPr>
          <p:spPr>
            <a:xfrm>
              <a:off x="6328453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99D26A-DE4D-455F-BA02-57F77F419739}"/>
                </a:ext>
              </a:extLst>
            </p:cNvPr>
            <p:cNvSpPr/>
            <p:nvPr/>
          </p:nvSpPr>
          <p:spPr>
            <a:xfrm>
              <a:off x="6432224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D241F-A0B0-46C2-9FC0-80A0B0EA44E0}"/>
                </a:ext>
              </a:extLst>
            </p:cNvPr>
            <p:cNvSpPr/>
            <p:nvPr/>
          </p:nvSpPr>
          <p:spPr>
            <a:xfrm>
              <a:off x="6207552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0826BCF-10A1-E44C-B9CC-1E67F682B103}"/>
              </a:ext>
            </a:extLst>
          </p:cNvPr>
          <p:cNvGrpSpPr/>
          <p:nvPr/>
        </p:nvGrpSpPr>
        <p:grpSpPr>
          <a:xfrm>
            <a:off x="9107866" y="1450144"/>
            <a:ext cx="2675642" cy="4022220"/>
            <a:chOff x="9107866" y="1450144"/>
            <a:chExt cx="2675642" cy="402222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A11AB3-A9A2-4416-8B83-06EB772EEB61}"/>
                </a:ext>
              </a:extLst>
            </p:cNvPr>
            <p:cNvSpPr/>
            <p:nvPr/>
          </p:nvSpPr>
          <p:spPr>
            <a:xfrm>
              <a:off x="9332538" y="167484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4B339ED-D193-4D25-A450-CA65EDDBDD91}"/>
                </a:ext>
              </a:extLst>
            </p:cNvPr>
            <p:cNvSpPr/>
            <p:nvPr/>
          </p:nvSpPr>
          <p:spPr>
            <a:xfrm>
              <a:off x="9228767" y="397649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3459ED-436D-4DDD-891E-54C26B35CDCA}"/>
                </a:ext>
              </a:extLst>
            </p:cNvPr>
            <p:cNvSpPr/>
            <p:nvPr/>
          </p:nvSpPr>
          <p:spPr>
            <a:xfrm>
              <a:off x="9332538" y="427203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89F88E-6768-4DF5-9C20-43FC4EE9D902}"/>
                </a:ext>
              </a:extLst>
            </p:cNvPr>
            <p:cNvSpPr/>
            <p:nvPr/>
          </p:nvSpPr>
          <p:spPr>
            <a:xfrm>
              <a:off x="9107866" y="145014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3FD589E-C5BE-4737-B680-E5E350947487}"/>
              </a:ext>
            </a:extLst>
          </p:cNvPr>
          <p:cNvSpPr/>
          <p:nvPr/>
        </p:nvSpPr>
        <p:spPr>
          <a:xfrm>
            <a:off x="479198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7E6941-2D08-491F-8976-4E8205C3A7E7}"/>
              </a:ext>
            </a:extLst>
          </p:cNvPr>
          <p:cNvSpPr/>
          <p:nvPr/>
        </p:nvSpPr>
        <p:spPr>
          <a:xfrm>
            <a:off x="2364558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CF4F21-6006-44E9-9F81-84A6616FF608}"/>
              </a:ext>
            </a:extLst>
          </p:cNvPr>
          <p:cNvSpPr/>
          <p:nvPr/>
        </p:nvSpPr>
        <p:spPr>
          <a:xfrm>
            <a:off x="4240491" y="527774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A680F1-9842-467E-85A4-AA36FA99FA3E}"/>
              </a:ext>
            </a:extLst>
          </p:cNvPr>
          <p:cNvSpPr/>
          <p:nvPr/>
        </p:nvSpPr>
        <p:spPr>
          <a:xfrm>
            <a:off x="6125851" y="527774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95CF8-F5CE-46EE-842F-13B8110C85E9}"/>
              </a:ext>
            </a:extLst>
          </p:cNvPr>
          <p:cNvSpPr/>
          <p:nvPr/>
        </p:nvSpPr>
        <p:spPr>
          <a:xfrm>
            <a:off x="8011211" y="527773"/>
            <a:ext cx="1885360" cy="73292"/>
          </a:xfrm>
          <a:prstGeom prst="rect">
            <a:avLst/>
          </a:prstGeom>
          <a:solidFill>
            <a:srgbClr val="B4C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DB7C01-4C3B-4D75-BA25-DD6D6CF43CE1}"/>
              </a:ext>
            </a:extLst>
          </p:cNvPr>
          <p:cNvSpPr/>
          <p:nvPr/>
        </p:nvSpPr>
        <p:spPr>
          <a:xfrm>
            <a:off x="9896571" y="527773"/>
            <a:ext cx="1885360" cy="73292"/>
          </a:xfrm>
          <a:prstGeom prst="rect">
            <a:avLst/>
          </a:prstGeom>
          <a:solidFill>
            <a:srgbClr val="FFF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F0F735-333C-4457-B6D9-A2F4DADADB1F}"/>
              </a:ext>
            </a:extLst>
          </p:cNvPr>
          <p:cNvSpPr/>
          <p:nvPr/>
        </p:nvSpPr>
        <p:spPr>
          <a:xfrm>
            <a:off x="8019064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依時間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B528461-5AF9-4FB9-811E-F9007748560A}"/>
              </a:ext>
            </a:extLst>
          </p:cNvPr>
          <p:cNvSpPr/>
          <p:nvPr/>
        </p:nvSpPr>
        <p:spPr>
          <a:xfrm rot="10800000">
            <a:off x="9581253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D4E1AA-C5D3-4F8D-8745-2CE426B2B58F}"/>
              </a:ext>
            </a:extLst>
          </p:cNvPr>
          <p:cNvSpPr/>
          <p:nvPr/>
        </p:nvSpPr>
        <p:spPr>
          <a:xfrm>
            <a:off x="9895053" y="717579"/>
            <a:ext cx="1877507" cy="329938"/>
          </a:xfrm>
          <a:prstGeom prst="rect">
            <a:avLst/>
          </a:prstGeom>
          <a:solidFill>
            <a:srgbClr val="FFF1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依價格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574F9B8-5016-4DF6-AEFF-38444B25F5A8}"/>
              </a:ext>
            </a:extLst>
          </p:cNvPr>
          <p:cNvSpPr/>
          <p:nvPr/>
        </p:nvSpPr>
        <p:spPr>
          <a:xfrm rot="10800000">
            <a:off x="11483894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D8BB460-A832-479C-8CA2-E5FE6092A2E5}"/>
              </a:ext>
            </a:extLst>
          </p:cNvPr>
          <p:cNvSpPr/>
          <p:nvPr/>
        </p:nvSpPr>
        <p:spPr>
          <a:xfrm>
            <a:off x="6135278" y="717579"/>
            <a:ext cx="1877507" cy="32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依區域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D17CCDC9-1FC0-43BE-A0A9-6A64DAFB9258}"/>
              </a:ext>
            </a:extLst>
          </p:cNvPr>
          <p:cNvSpPr/>
          <p:nvPr/>
        </p:nvSpPr>
        <p:spPr>
          <a:xfrm rot="10800000">
            <a:off x="7697467" y="815915"/>
            <a:ext cx="226932" cy="19563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F00824E-2515-154D-AC7B-BCC62164683D}"/>
              </a:ext>
            </a:extLst>
          </p:cNvPr>
          <p:cNvSpPr/>
          <p:nvPr/>
        </p:nvSpPr>
        <p:spPr>
          <a:xfrm>
            <a:off x="520205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336F34-CC60-044D-8EDD-78EE5A358CBB}"/>
              </a:ext>
            </a:extLst>
          </p:cNvPr>
          <p:cNvGrpSpPr/>
          <p:nvPr/>
        </p:nvGrpSpPr>
        <p:grpSpPr>
          <a:xfrm>
            <a:off x="399304" y="5694484"/>
            <a:ext cx="2675642" cy="4022220"/>
            <a:chOff x="399304" y="5694484"/>
            <a:chExt cx="2675642" cy="40222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55441B7-EC6C-414E-979E-5CA084B45266}"/>
                </a:ext>
              </a:extLst>
            </p:cNvPr>
            <p:cNvSpPr/>
            <p:nvPr/>
          </p:nvSpPr>
          <p:spPr>
            <a:xfrm>
              <a:off x="623976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9F9433B-852D-3C4E-B0D3-B47A846C12BD}"/>
                </a:ext>
              </a:extLst>
            </p:cNvPr>
            <p:cNvSpPr/>
            <p:nvPr/>
          </p:nvSpPr>
          <p:spPr>
            <a:xfrm>
              <a:off x="623976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2543E75-E668-F94E-8083-93E46236EEC9}"/>
                </a:ext>
              </a:extLst>
            </p:cNvPr>
            <p:cNvSpPr/>
            <p:nvPr/>
          </p:nvSpPr>
          <p:spPr>
            <a:xfrm>
              <a:off x="399304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20C115E-7932-F349-82AC-024F30F22293}"/>
              </a:ext>
            </a:extLst>
          </p:cNvPr>
          <p:cNvSpPr/>
          <p:nvPr/>
        </p:nvSpPr>
        <p:spPr>
          <a:xfrm>
            <a:off x="3420519" y="822083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創作芭蕾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《2022</a:t>
            </a:r>
            <a:r>
              <a:rPr lang="zh-TW" altLang="en-US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點子鞋</a:t>
            </a:r>
            <a:r>
              <a:rPr lang="en-US" altLang="zh-TW" sz="16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rPr>
              <a:t>》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EC8707C-9F1B-1341-A30E-A73807795FCC}"/>
              </a:ext>
            </a:extLst>
          </p:cNvPr>
          <p:cNvGrpSpPr/>
          <p:nvPr/>
        </p:nvGrpSpPr>
        <p:grpSpPr>
          <a:xfrm>
            <a:off x="3299618" y="5694484"/>
            <a:ext cx="2675642" cy="4022220"/>
            <a:chOff x="3299618" y="5694484"/>
            <a:chExt cx="2675642" cy="40222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AB4795-8867-C64B-9E26-0F4E8BAB4AA1}"/>
                </a:ext>
              </a:extLst>
            </p:cNvPr>
            <p:cNvSpPr/>
            <p:nvPr/>
          </p:nvSpPr>
          <p:spPr>
            <a:xfrm>
              <a:off x="3524290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9FC805-D212-074B-B22F-8A5A423A43A6}"/>
                </a:ext>
              </a:extLst>
            </p:cNvPr>
            <p:cNvSpPr/>
            <p:nvPr/>
          </p:nvSpPr>
          <p:spPr>
            <a:xfrm>
              <a:off x="3524290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8396F06-4CDF-B341-8EB4-20B99B2DC5B7}"/>
                </a:ext>
              </a:extLst>
            </p:cNvPr>
            <p:cNvSpPr/>
            <p:nvPr/>
          </p:nvSpPr>
          <p:spPr>
            <a:xfrm>
              <a:off x="3299618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1D3855F-9C4B-1C4D-8139-3B406655D056}"/>
              </a:ext>
            </a:extLst>
          </p:cNvPr>
          <p:cNvGrpSpPr/>
          <p:nvPr/>
        </p:nvGrpSpPr>
        <p:grpSpPr>
          <a:xfrm>
            <a:off x="6199932" y="5694484"/>
            <a:ext cx="2675642" cy="4022220"/>
            <a:chOff x="6199932" y="5694484"/>
            <a:chExt cx="2675642" cy="402222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C343699-0BEB-404C-9292-B8C5DE89DEA1}"/>
                </a:ext>
              </a:extLst>
            </p:cNvPr>
            <p:cNvSpPr/>
            <p:nvPr/>
          </p:nvSpPr>
          <p:spPr>
            <a:xfrm>
              <a:off x="6424604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8878901-85F4-0349-99F1-869448C4B671}"/>
                </a:ext>
              </a:extLst>
            </p:cNvPr>
            <p:cNvSpPr/>
            <p:nvPr/>
          </p:nvSpPr>
          <p:spPr>
            <a:xfrm>
              <a:off x="6320833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6BBE9D0-E005-E441-ACA2-41CCC90E9583}"/>
                </a:ext>
              </a:extLst>
            </p:cNvPr>
            <p:cNvSpPr/>
            <p:nvPr/>
          </p:nvSpPr>
          <p:spPr>
            <a:xfrm>
              <a:off x="6424604" y="8516375"/>
              <a:ext cx="2366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主辦：高雄城市芭蕾舞團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地點：高雄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/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台南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票價：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500~500</a:t>
              </a:r>
            </a:p>
            <a:p>
              <a:pPr fontAlgn="base"/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時間：</a:t>
              </a:r>
              <a:endPara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  <a:p>
              <a:pPr fontAlgn="base"/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2022/1/15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 - 2022/1/22 (</a:t>
              </a:r>
              <a:r>
                <a:rPr lang="zh-TW" altLang="en-US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六</a:t>
              </a:r>
              <a:r>
                <a:rPr lang="en-US" altLang="zh-TW" sz="1200" dirty="0">
                  <a:solidFill>
                    <a:srgbClr val="2A2A2A"/>
                  </a:solidFill>
                  <a:latin typeface="DFHsiuW3-B5" panose="03000309000000000000" pitchFamily="49" charset="-120"/>
                  <a:ea typeface="DFHsiuW3-B5" panose="03000309000000000000" pitchFamily="49" charset="-120"/>
                </a:rPr>
                <a:t>)</a:t>
              </a:r>
              <a:endParaRPr lang="en-US" altLang="zh-TW" sz="1200" b="0" i="0" dirty="0">
                <a:solidFill>
                  <a:srgbClr val="2A2A2A"/>
                </a:solidFill>
                <a:effectLst/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18C197-B9EF-C644-BDC6-80A74D153CCA}"/>
                </a:ext>
              </a:extLst>
            </p:cNvPr>
            <p:cNvSpPr/>
            <p:nvPr/>
          </p:nvSpPr>
          <p:spPr>
            <a:xfrm>
              <a:off x="6199932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FF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3F3F072-6DCD-1244-9369-84B9E4B5E718}"/>
              </a:ext>
            </a:extLst>
          </p:cNvPr>
          <p:cNvSpPr/>
          <p:nvPr/>
        </p:nvSpPr>
        <p:spPr>
          <a:xfrm>
            <a:off x="9324918" y="8516375"/>
            <a:ext cx="236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主辦：高雄城市芭蕾舞團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地點：高雄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/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台南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票價：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500~500</a:t>
            </a:r>
          </a:p>
          <a:p>
            <a:pPr fontAlgn="base"/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時間：</a:t>
            </a:r>
            <a:endParaRPr lang="en-US" altLang="zh-TW" sz="1200" dirty="0">
              <a:solidFill>
                <a:srgbClr val="2A2A2A"/>
              </a:solidFill>
              <a:latin typeface="DFHsiuW3-B5" panose="03000309000000000000" pitchFamily="49" charset="-120"/>
              <a:ea typeface="DFHsiuW3-B5" panose="03000309000000000000" pitchFamily="49" charset="-120"/>
            </a:endParaRPr>
          </a:p>
          <a:p>
            <a:pPr fontAlgn="base"/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2022/1/15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 - 2022/1/22 (</a:t>
            </a:r>
            <a:r>
              <a:rPr lang="zh-TW" altLang="en-US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六</a:t>
            </a:r>
            <a:r>
              <a:rPr lang="en-US" altLang="zh-TW" sz="1200" dirty="0">
                <a:solidFill>
                  <a:srgbClr val="2A2A2A"/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)</a:t>
            </a:r>
            <a:endParaRPr lang="en-US" altLang="zh-TW" sz="1200" b="0" i="0" dirty="0">
              <a:solidFill>
                <a:srgbClr val="2A2A2A"/>
              </a:solidFill>
              <a:effectLst/>
              <a:latin typeface="DFHsiuW3-B5" panose="03000309000000000000" pitchFamily="49" charset="-120"/>
              <a:ea typeface="DFHsiuW3-B5" panose="03000309000000000000" pitchFamily="49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24076A3-71B2-E248-B7CA-4CE01B531F30}"/>
              </a:ext>
            </a:extLst>
          </p:cNvPr>
          <p:cNvGrpSpPr/>
          <p:nvPr/>
        </p:nvGrpSpPr>
        <p:grpSpPr>
          <a:xfrm>
            <a:off x="9100246" y="5694484"/>
            <a:ext cx="2675642" cy="3957711"/>
            <a:chOff x="9100246" y="5694484"/>
            <a:chExt cx="2675642" cy="395771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6006382-8208-4748-97F8-DEB77796A250}"/>
                </a:ext>
              </a:extLst>
            </p:cNvPr>
            <p:cNvSpPr/>
            <p:nvPr/>
          </p:nvSpPr>
          <p:spPr>
            <a:xfrm>
              <a:off x="9324918" y="5919180"/>
              <a:ext cx="2234153" cy="2234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9DB454-ECAC-E547-92E3-40F3349856A5}"/>
                </a:ext>
              </a:extLst>
            </p:cNvPr>
            <p:cNvSpPr/>
            <p:nvPr/>
          </p:nvSpPr>
          <p:spPr>
            <a:xfrm>
              <a:off x="9221147" y="8220834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/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創作芭蕾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《2022</a:t>
              </a:r>
              <a:r>
                <a:rPr lang="zh-TW" altLang="en-US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點子鞋</a:t>
              </a:r>
              <a:r>
                <a:rPr lang="en-US" altLang="zh-TW" sz="1600" b="0" i="0" dirty="0">
                  <a:solidFill>
                    <a:srgbClr val="2A2A2A"/>
                  </a:solidFill>
                  <a:effectLst/>
                  <a:latin typeface="DFHsiuW3-B5" panose="03000309000000000000" pitchFamily="49" charset="-120"/>
                  <a:ea typeface="DFHsiuW3-B5" panose="03000309000000000000" pitchFamily="49" charset="-120"/>
                </a:rPr>
                <a:t>》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1522670-8EFF-8945-9E66-C6107B3C140E}"/>
                </a:ext>
              </a:extLst>
            </p:cNvPr>
            <p:cNvSpPr/>
            <p:nvPr/>
          </p:nvSpPr>
          <p:spPr>
            <a:xfrm>
              <a:off x="9100246" y="5694484"/>
              <a:ext cx="2675642" cy="3957711"/>
            </a:xfrm>
            <a:prstGeom prst="rect">
              <a:avLst/>
            </a:prstGeom>
            <a:noFill/>
            <a:ln w="38100">
              <a:solidFill>
                <a:srgbClr val="B4C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DFHsiuW3-B5" panose="03000309000000000000" pitchFamily="49" charset="-120"/>
                <a:ea typeface="DFHsiuW3-B5" panose="03000309000000000000" pitchFamily="49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8325C7-0357-B843-97C3-A14033B40EBA}"/>
              </a:ext>
            </a:extLst>
          </p:cNvPr>
          <p:cNvGrpSpPr/>
          <p:nvPr/>
        </p:nvGrpSpPr>
        <p:grpSpPr>
          <a:xfrm>
            <a:off x="11923337" y="1361732"/>
            <a:ext cx="166438" cy="3035738"/>
            <a:chOff x="11923337" y="1361732"/>
            <a:chExt cx="166438" cy="3035738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FBF0716-5EC2-FF4A-B36F-16CB10F3E051}"/>
                </a:ext>
              </a:extLst>
            </p:cNvPr>
            <p:cNvSpPr/>
            <p:nvPr/>
          </p:nvSpPr>
          <p:spPr>
            <a:xfrm>
              <a:off x="11923337" y="1361732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ABAA9A4-3712-874B-9C35-2D0996DA638A}"/>
                </a:ext>
              </a:extLst>
            </p:cNvPr>
            <p:cNvSpPr/>
            <p:nvPr/>
          </p:nvSpPr>
          <p:spPr>
            <a:xfrm>
              <a:off x="11923338" y="1450145"/>
              <a:ext cx="166437" cy="2864904"/>
            </a:xfrm>
            <a:prstGeom prst="rect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5E9662EB-3B53-6A4A-B2C6-F8508E37CB40}"/>
                </a:ext>
              </a:extLst>
            </p:cNvPr>
            <p:cNvSpPr/>
            <p:nvPr/>
          </p:nvSpPr>
          <p:spPr>
            <a:xfrm>
              <a:off x="11923337" y="4226430"/>
              <a:ext cx="166437" cy="171040"/>
            </a:xfrm>
            <a:prstGeom prst="ellipse">
              <a:avLst/>
            </a:prstGeom>
            <a:solidFill>
              <a:srgbClr val="B4C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B4E22524-C51D-9649-8DD7-5BB0D6056550}"/>
              </a:ext>
            </a:extLst>
          </p:cNvPr>
          <p:cNvSpPr/>
          <p:nvPr/>
        </p:nvSpPr>
        <p:spPr>
          <a:xfrm>
            <a:off x="9889201" y="1040921"/>
            <a:ext cx="1877507" cy="329938"/>
          </a:xfrm>
          <a:prstGeom prst="rect">
            <a:avLst/>
          </a:prstGeom>
          <a:solidFill>
            <a:srgbClr val="FFF1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由低到高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6708BB2-4E6B-964B-86C8-F219536879A5}"/>
              </a:ext>
            </a:extLst>
          </p:cNvPr>
          <p:cNvSpPr/>
          <p:nvPr/>
        </p:nvSpPr>
        <p:spPr>
          <a:xfrm>
            <a:off x="9892341" y="1362101"/>
            <a:ext cx="1877507" cy="32993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FHsiuW3-B5" panose="03000309000000000000" pitchFamily="49" charset="-120"/>
                <a:ea typeface="DFHsiuW3-B5" panose="03000309000000000000" pitchFamily="49" charset="-120"/>
              </a:rPr>
              <a:t>由高到低</a:t>
            </a:r>
          </a:p>
        </p:txBody>
      </p:sp>
      <p:pic>
        <p:nvPicPr>
          <p:cNvPr id="75" name="圖片 74">
            <a:extLst>
              <a:ext uri="{FF2B5EF4-FFF2-40B4-BE49-F238E27FC236}">
                <a16:creationId xmlns:a16="http://schemas.microsoft.com/office/drawing/2014/main" id="{CB23ACCC-AD98-8D44-90E8-1218F01F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041" y="1205197"/>
            <a:ext cx="327692" cy="327692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6DCE7B5D-CE95-C242-A36E-97A5381B8563}"/>
              </a:ext>
            </a:extLst>
          </p:cNvPr>
          <p:cNvSpPr txBox="1"/>
          <p:nvPr/>
        </p:nvSpPr>
        <p:spPr>
          <a:xfrm>
            <a:off x="860516" y="717598"/>
            <a:ext cx="3046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DFHsiuW3-B5" panose="03000309000000000000" pitchFamily="49" charset="-120"/>
                <a:ea typeface="DFHsiuW3-B5" panose="03000309000000000000" pitchFamily="49" charset="-120"/>
              </a:rPr>
              <a:t>舞松打狗</a:t>
            </a:r>
          </a:p>
        </p:txBody>
      </p:sp>
    </p:spTree>
    <p:extLst>
      <p:ext uri="{BB962C8B-B14F-4D97-AF65-F5344CB8AC3E}">
        <p14:creationId xmlns:p14="http://schemas.microsoft.com/office/powerpoint/2010/main" val="49341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1274</Words>
  <Application>Microsoft Macintosh PowerPoint</Application>
  <PresentationFormat>寬螢幕</PresentationFormat>
  <Paragraphs>272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Calibri</vt:lpstr>
      <vt:lpstr>Arial</vt:lpstr>
      <vt:lpstr>Calibri Light</vt:lpstr>
      <vt:lpstr>DFHsiuW3-B5</vt:lpstr>
      <vt:lpstr>源雲明體 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姝茵</dc:creator>
  <cp:lastModifiedBy>ashley lai</cp:lastModifiedBy>
  <cp:revision>15</cp:revision>
  <dcterms:created xsi:type="dcterms:W3CDTF">2021-11-25T02:04:05Z</dcterms:created>
  <dcterms:modified xsi:type="dcterms:W3CDTF">2021-11-26T15:58:27Z</dcterms:modified>
</cp:coreProperties>
</file>