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1pPr>
    <a:lvl2pPr marL="0" marR="0" indent="457182"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2pPr>
    <a:lvl3pPr marL="0" marR="0" indent="914366"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3pPr>
    <a:lvl4pPr marL="0" marR="0" indent="137155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4pPr>
    <a:lvl5pPr marL="0" marR="0" indent="1828733"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5pPr>
    <a:lvl6pPr marL="0" marR="0" indent="2285918"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6pPr>
    <a:lvl7pPr marL="0" marR="0" indent="274310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7pPr>
    <a:lvl8pPr marL="0" marR="0" indent="3200283"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8pPr>
    <a:lvl9pPr marL="0" marR="0" indent="3657469"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2D2"/>
          </a:solidFill>
        </a:fill>
      </a:tcStyle>
    </a:wholeTbl>
    <a:band2H>
      <a:tcTxStyle/>
      <a:tcStyle>
        <a:tcBdr/>
        <a:fill>
          <a:solidFill>
            <a:schemeClr val="accent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F7F7"/>
          </a:solidFill>
        </a:fill>
      </a:tcStyle>
    </a:wholeTbl>
    <a:band2H>
      <a:tcTxStyle/>
      <a:tcStyle>
        <a:tcBdr/>
        <a:fill>
          <a:solidFill>
            <a:srgbClr val="FBFB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6DD"/>
          </a:solidFill>
        </a:fill>
      </a:tcStyle>
    </a:wholeTbl>
    <a:band2H>
      <a:tcTxStyle/>
      <a:tcStyle>
        <a:tcBdr/>
        <a:fill>
          <a:solidFill>
            <a:srgbClr val="E6EC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8297"/>
  </p:normalViewPr>
  <p:slideViewPr>
    <p:cSldViewPr snapToGrid="0">
      <p:cViewPr varScale="1">
        <p:scale>
          <a:sx n="203" d="100"/>
          <a:sy n="203" d="100"/>
        </p:scale>
        <p:origin x="168" y="185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6" name="Shape 456"/>
          <p:cNvSpPr>
            <a:spLocks noGrp="1" noRot="1" noChangeAspect="1"/>
          </p:cNvSpPr>
          <p:nvPr>
            <p:ph type="sldImg"/>
          </p:nvPr>
        </p:nvSpPr>
        <p:spPr>
          <a:xfrm>
            <a:off x="1143000" y="685800"/>
            <a:ext cx="4572000" cy="3429000"/>
          </a:xfrm>
          <a:prstGeom prst="rect">
            <a:avLst/>
          </a:prstGeom>
        </p:spPr>
        <p:txBody>
          <a:bodyPr/>
          <a:lstStyle/>
          <a:p>
            <a:endParaRPr/>
          </a:p>
        </p:txBody>
      </p:sp>
      <p:sp>
        <p:nvSpPr>
          <p:cNvPr id="457" name="Shape 4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366" latinLnBrk="0">
      <a:lnSpc>
        <a:spcPct val="90000"/>
      </a:lnSpc>
      <a:spcBef>
        <a:spcPts val="300"/>
      </a:spcBef>
      <a:defRPr sz="1200">
        <a:latin typeface="+mn-lt"/>
        <a:ea typeface="+mn-ea"/>
        <a:cs typeface="+mn-cs"/>
        <a:sym typeface="Arial"/>
      </a:defRPr>
    </a:lvl1pPr>
    <a:lvl2pPr indent="228600" defTabSz="914366" latinLnBrk="0">
      <a:lnSpc>
        <a:spcPct val="90000"/>
      </a:lnSpc>
      <a:spcBef>
        <a:spcPts val="300"/>
      </a:spcBef>
      <a:defRPr sz="1200">
        <a:latin typeface="+mn-lt"/>
        <a:ea typeface="+mn-ea"/>
        <a:cs typeface="+mn-cs"/>
        <a:sym typeface="Arial"/>
      </a:defRPr>
    </a:lvl2pPr>
    <a:lvl3pPr indent="457200" defTabSz="914366" latinLnBrk="0">
      <a:lnSpc>
        <a:spcPct val="90000"/>
      </a:lnSpc>
      <a:spcBef>
        <a:spcPts val="300"/>
      </a:spcBef>
      <a:defRPr sz="1200">
        <a:latin typeface="+mn-lt"/>
        <a:ea typeface="+mn-ea"/>
        <a:cs typeface="+mn-cs"/>
        <a:sym typeface="Arial"/>
      </a:defRPr>
    </a:lvl3pPr>
    <a:lvl4pPr indent="685800" defTabSz="914366" latinLnBrk="0">
      <a:lnSpc>
        <a:spcPct val="90000"/>
      </a:lnSpc>
      <a:spcBef>
        <a:spcPts val="300"/>
      </a:spcBef>
      <a:defRPr sz="1200">
        <a:latin typeface="+mn-lt"/>
        <a:ea typeface="+mn-ea"/>
        <a:cs typeface="+mn-cs"/>
        <a:sym typeface="Arial"/>
      </a:defRPr>
    </a:lvl4pPr>
    <a:lvl5pPr indent="914400" defTabSz="914366" latinLnBrk="0">
      <a:lnSpc>
        <a:spcPct val="90000"/>
      </a:lnSpc>
      <a:spcBef>
        <a:spcPts val="300"/>
      </a:spcBef>
      <a:defRPr sz="1200">
        <a:latin typeface="+mn-lt"/>
        <a:ea typeface="+mn-ea"/>
        <a:cs typeface="+mn-cs"/>
        <a:sym typeface="Arial"/>
      </a:defRPr>
    </a:lvl5pPr>
    <a:lvl6pPr indent="1143000" defTabSz="914366" latinLnBrk="0">
      <a:lnSpc>
        <a:spcPct val="90000"/>
      </a:lnSpc>
      <a:spcBef>
        <a:spcPts val="300"/>
      </a:spcBef>
      <a:defRPr sz="1200">
        <a:latin typeface="+mn-lt"/>
        <a:ea typeface="+mn-ea"/>
        <a:cs typeface="+mn-cs"/>
        <a:sym typeface="Arial"/>
      </a:defRPr>
    </a:lvl6pPr>
    <a:lvl7pPr indent="1371600" defTabSz="914366" latinLnBrk="0">
      <a:lnSpc>
        <a:spcPct val="90000"/>
      </a:lnSpc>
      <a:spcBef>
        <a:spcPts val="300"/>
      </a:spcBef>
      <a:defRPr sz="1200">
        <a:latin typeface="+mn-lt"/>
        <a:ea typeface="+mn-ea"/>
        <a:cs typeface="+mn-cs"/>
        <a:sym typeface="Arial"/>
      </a:defRPr>
    </a:lvl7pPr>
    <a:lvl8pPr indent="1600200" defTabSz="914366" latinLnBrk="0">
      <a:lnSpc>
        <a:spcPct val="90000"/>
      </a:lnSpc>
      <a:spcBef>
        <a:spcPts val="300"/>
      </a:spcBef>
      <a:defRPr sz="1200">
        <a:latin typeface="+mn-lt"/>
        <a:ea typeface="+mn-ea"/>
        <a:cs typeface="+mn-cs"/>
        <a:sym typeface="Arial"/>
      </a:defRPr>
    </a:lvl8pPr>
    <a:lvl9pPr indent="1828800" defTabSz="914366" latinLnBrk="0">
      <a:lnSpc>
        <a:spcPct val="90000"/>
      </a:lnSpc>
      <a:spcBef>
        <a:spcPts val="3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 No Imag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EVENT NAME OR PRESENTATION TITLE"/>
          <p:cNvSpPr txBox="1">
            <a:spLocks noGrp="1"/>
          </p:cNvSpPr>
          <p:nvPr>
            <p:ph type="title" hasCustomPrompt="1"/>
          </p:nvPr>
        </p:nvSpPr>
        <p:spPr>
          <a:xfrm>
            <a:off x="5350259" y="1621536"/>
            <a:ext cx="6244333" cy="1941577"/>
          </a:xfrm>
          <a:prstGeom prst="rect">
            <a:avLst/>
          </a:prstGeom>
        </p:spPr>
        <p:txBody>
          <a:bodyPr>
            <a:normAutofit/>
          </a:bodyPr>
          <a:lstStyle>
            <a:lvl1pPr>
              <a:defRPr sz="4000" spc="-50"/>
            </a:lvl1pPr>
          </a:lstStyle>
          <a:p>
            <a:r>
              <a:t>EVENT NAME OR PRESENTATION TITLE </a:t>
            </a:r>
          </a:p>
        </p:txBody>
      </p:sp>
      <p:sp>
        <p:nvSpPr>
          <p:cNvPr id="13" name="Body Level One…"/>
          <p:cNvSpPr txBox="1">
            <a:spLocks noGrp="1"/>
          </p:cNvSpPr>
          <p:nvPr>
            <p:ph type="body" sz="quarter" idx="1" hasCustomPrompt="1"/>
          </p:nvPr>
        </p:nvSpPr>
        <p:spPr>
          <a:xfrm>
            <a:off x="5350259" y="3875649"/>
            <a:ext cx="6244333" cy="277000"/>
          </a:xfrm>
          <a:prstGeom prst="rect">
            <a:avLst/>
          </a:prstGeom>
        </p:spPr>
        <p:txBody>
          <a:bodyPr>
            <a:normAutofit/>
          </a:bodyPr>
          <a:lstStyle>
            <a:lvl1pPr marL="0" indent="0">
              <a:spcBef>
                <a:spcPts val="0"/>
              </a:spcBef>
              <a:buClrTx/>
              <a:buSzTx/>
              <a:buFontTx/>
              <a:buNone/>
              <a:defRPr b="1"/>
            </a:lvl1pPr>
            <a:lvl2pPr>
              <a:spcBef>
                <a:spcPts val="0"/>
              </a:spcBef>
              <a:buClrTx/>
              <a:buFontTx/>
              <a:defRPr b="1"/>
            </a:lvl2pPr>
            <a:lvl3pPr>
              <a:spcBef>
                <a:spcPts val="0"/>
              </a:spcBef>
              <a:buClrTx/>
              <a:buFontTx/>
              <a:defRPr b="1"/>
            </a:lvl3pPr>
            <a:lvl4pPr>
              <a:spcBef>
                <a:spcPts val="0"/>
              </a:spcBef>
              <a:buClrTx/>
              <a:buFontTx/>
              <a:defRPr b="1"/>
            </a:lvl4pPr>
            <a:lvl5pPr>
              <a:spcBef>
                <a:spcPts val="0"/>
              </a:spcBef>
              <a:buClrTx/>
              <a:buFontTx/>
              <a:defRPr b="1"/>
            </a:lvl5pPr>
          </a:lstStyle>
          <a:p>
            <a:r>
              <a:t>Speaker name or subtitle text</a:t>
            </a:r>
          </a:p>
          <a:p>
            <a:pPr lvl="1"/>
            <a:endParaRPr/>
          </a:p>
          <a:p>
            <a:pPr lvl="2"/>
            <a:endParaRPr/>
          </a:p>
          <a:p>
            <a:pPr lvl="3"/>
            <a:endParaRPr/>
          </a:p>
          <a:p>
            <a:pPr lvl="4"/>
            <a:endParaRPr/>
          </a:p>
        </p:txBody>
      </p:sp>
      <p:pic>
        <p:nvPicPr>
          <p:cNvPr id="14" name="Picture 2" descr="Picture 2"/>
          <p:cNvPicPr>
            <a:picLocks noChangeAspect="1"/>
          </p:cNvPicPr>
          <p:nvPr/>
        </p:nvPicPr>
        <p:blipFill>
          <a:blip r:embed="rId3"/>
          <a:stretch>
            <a:fillRect/>
          </a:stretch>
        </p:blipFill>
        <p:spPr>
          <a:xfrm>
            <a:off x="9386888" y="5771788"/>
            <a:ext cx="2359025" cy="671875"/>
          </a:xfrm>
          <a:prstGeom prst="rect">
            <a:avLst/>
          </a:prstGeom>
          <a:ln w="12700">
            <a:miter lim="400000"/>
          </a:ln>
        </p:spPr>
      </p:pic>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_Custom Layout">
    <p:spTree>
      <p:nvGrpSpPr>
        <p:cNvPr id="1" name=""/>
        <p:cNvGrpSpPr/>
        <p:nvPr/>
      </p:nvGrpSpPr>
      <p:grpSpPr>
        <a:xfrm>
          <a:off x="0" y="0"/>
          <a:ext cx="0" cy="0"/>
          <a:chOff x="0" y="0"/>
          <a:chExt cx="0" cy="0"/>
        </a:xfrm>
      </p:grpSpPr>
      <p:sp>
        <p:nvSpPr>
          <p:cNvPr id="103"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104"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105"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106" name="Title Text"/>
          <p:cNvSpPr txBox="1">
            <a:spLocks noGrp="1"/>
          </p:cNvSpPr>
          <p:nvPr>
            <p:ph type="title"/>
          </p:nvPr>
        </p:nvSpPr>
        <p:spPr>
          <a:xfrm>
            <a:off x="588262" y="591789"/>
            <a:ext cx="11018521" cy="430889"/>
          </a:xfrm>
          <a:prstGeom prst="rect">
            <a:avLst/>
          </a:prstGeom>
        </p:spPr>
        <p:txBody>
          <a:bodyPr>
            <a:normAutofit/>
          </a:bodyPr>
          <a:lstStyle/>
          <a:p>
            <a:r>
              <a:t>Title Text</a:t>
            </a:r>
          </a:p>
        </p:txBody>
      </p:sp>
      <p:sp>
        <p:nvSpPr>
          <p:cNvPr id="107" name="Picture Placeholder"/>
          <p:cNvSpPr>
            <a:spLocks noGrp="1"/>
          </p:cNvSpPr>
          <p:nvPr>
            <p:ph type="pic" sz="quarter" idx="21"/>
          </p:nvPr>
        </p:nvSpPr>
        <p:spPr>
          <a:xfrm>
            <a:off x="588262" y="1508003"/>
            <a:ext cx="906234" cy="852257"/>
          </a:xfrm>
          <a:prstGeom prst="rect">
            <a:avLst/>
          </a:prstGeom>
          <a:ln>
            <a:solidFill>
              <a:srgbClr val="000000"/>
            </a:solidFill>
            <a:miter lim="800000"/>
          </a:ln>
        </p:spPr>
        <p:txBody>
          <a:bodyPr lIns="91439" tIns="45719" rIns="91439" bIns="45719"/>
          <a:lstStyle/>
          <a:p>
            <a:endParaRPr/>
          </a:p>
        </p:txBody>
      </p:sp>
      <p:sp>
        <p:nvSpPr>
          <p:cNvPr id="108" name="Picture Placeholder"/>
          <p:cNvSpPr>
            <a:spLocks noGrp="1"/>
          </p:cNvSpPr>
          <p:nvPr>
            <p:ph type="pic" sz="quarter" idx="22"/>
          </p:nvPr>
        </p:nvSpPr>
        <p:spPr>
          <a:xfrm>
            <a:off x="1599747" y="1508003"/>
            <a:ext cx="906233" cy="852257"/>
          </a:xfrm>
          <a:prstGeom prst="rect">
            <a:avLst/>
          </a:prstGeom>
          <a:ln>
            <a:solidFill>
              <a:srgbClr val="000000"/>
            </a:solidFill>
            <a:miter lim="800000"/>
          </a:ln>
        </p:spPr>
        <p:txBody>
          <a:bodyPr lIns="91439" tIns="45719" rIns="91439" bIns="45719"/>
          <a:lstStyle/>
          <a:p>
            <a:endParaRPr/>
          </a:p>
        </p:txBody>
      </p:sp>
      <p:sp>
        <p:nvSpPr>
          <p:cNvPr id="109" name="Picture Placeholder"/>
          <p:cNvSpPr>
            <a:spLocks noGrp="1"/>
          </p:cNvSpPr>
          <p:nvPr>
            <p:ph type="pic" sz="quarter" idx="23"/>
          </p:nvPr>
        </p:nvSpPr>
        <p:spPr>
          <a:xfrm>
            <a:off x="2611230" y="1508003"/>
            <a:ext cx="906234" cy="852257"/>
          </a:xfrm>
          <a:prstGeom prst="rect">
            <a:avLst/>
          </a:prstGeom>
          <a:ln>
            <a:solidFill>
              <a:srgbClr val="000000"/>
            </a:solidFill>
            <a:miter lim="800000"/>
          </a:ln>
        </p:spPr>
        <p:txBody>
          <a:bodyPr lIns="91439" tIns="45719" rIns="91439" bIns="45719"/>
          <a:lstStyle/>
          <a:p>
            <a:endParaRPr/>
          </a:p>
        </p:txBody>
      </p:sp>
      <p:sp>
        <p:nvSpPr>
          <p:cNvPr id="110" name="Picture Placeholder"/>
          <p:cNvSpPr>
            <a:spLocks noGrp="1"/>
          </p:cNvSpPr>
          <p:nvPr>
            <p:ph type="pic" sz="quarter" idx="24"/>
          </p:nvPr>
        </p:nvSpPr>
        <p:spPr>
          <a:xfrm>
            <a:off x="3622714" y="1508003"/>
            <a:ext cx="906234" cy="852257"/>
          </a:xfrm>
          <a:prstGeom prst="rect">
            <a:avLst/>
          </a:prstGeom>
          <a:ln>
            <a:solidFill>
              <a:srgbClr val="000000"/>
            </a:solidFill>
            <a:miter lim="800000"/>
          </a:ln>
        </p:spPr>
        <p:txBody>
          <a:bodyPr lIns="91439" tIns="45719" rIns="91439" bIns="45719"/>
          <a:lstStyle/>
          <a:p>
            <a:endParaRPr/>
          </a:p>
        </p:txBody>
      </p:sp>
      <p:sp>
        <p:nvSpPr>
          <p:cNvPr id="111" name="Picture Placeholder"/>
          <p:cNvSpPr>
            <a:spLocks noGrp="1"/>
          </p:cNvSpPr>
          <p:nvPr>
            <p:ph type="pic" sz="quarter" idx="25"/>
          </p:nvPr>
        </p:nvSpPr>
        <p:spPr>
          <a:xfrm>
            <a:off x="4634198" y="1508003"/>
            <a:ext cx="906234" cy="852257"/>
          </a:xfrm>
          <a:prstGeom prst="rect">
            <a:avLst/>
          </a:prstGeom>
          <a:ln>
            <a:solidFill>
              <a:srgbClr val="000000"/>
            </a:solidFill>
            <a:miter lim="800000"/>
          </a:ln>
        </p:spPr>
        <p:txBody>
          <a:bodyPr lIns="91439" tIns="45719" rIns="91439" bIns="45719"/>
          <a:lstStyle/>
          <a:p>
            <a:endParaRPr/>
          </a:p>
        </p:txBody>
      </p:sp>
      <p:sp>
        <p:nvSpPr>
          <p:cNvPr id="112" name="Picture Placeholder"/>
          <p:cNvSpPr>
            <a:spLocks noGrp="1"/>
          </p:cNvSpPr>
          <p:nvPr>
            <p:ph type="pic" sz="quarter" idx="26"/>
          </p:nvPr>
        </p:nvSpPr>
        <p:spPr>
          <a:xfrm>
            <a:off x="5645682" y="1508003"/>
            <a:ext cx="906234" cy="852257"/>
          </a:xfrm>
          <a:prstGeom prst="rect">
            <a:avLst/>
          </a:prstGeom>
          <a:ln>
            <a:solidFill>
              <a:srgbClr val="000000"/>
            </a:solidFill>
            <a:miter lim="800000"/>
          </a:ln>
        </p:spPr>
        <p:txBody>
          <a:bodyPr lIns="91439" tIns="45719" rIns="91439" bIns="45719"/>
          <a:lstStyle/>
          <a:p>
            <a:endParaRPr/>
          </a:p>
        </p:txBody>
      </p:sp>
      <p:sp>
        <p:nvSpPr>
          <p:cNvPr id="113" name="Picture Placeholder"/>
          <p:cNvSpPr>
            <a:spLocks noGrp="1"/>
          </p:cNvSpPr>
          <p:nvPr>
            <p:ph type="pic" sz="quarter" idx="27"/>
          </p:nvPr>
        </p:nvSpPr>
        <p:spPr>
          <a:xfrm>
            <a:off x="6657167" y="1508003"/>
            <a:ext cx="906234" cy="852257"/>
          </a:xfrm>
          <a:prstGeom prst="rect">
            <a:avLst/>
          </a:prstGeom>
          <a:ln>
            <a:solidFill>
              <a:srgbClr val="000000"/>
            </a:solidFill>
            <a:miter lim="800000"/>
          </a:ln>
        </p:spPr>
        <p:txBody>
          <a:bodyPr lIns="91439" tIns="45719" rIns="91439" bIns="45719"/>
          <a:lstStyle/>
          <a:p>
            <a:endParaRPr/>
          </a:p>
        </p:txBody>
      </p:sp>
      <p:sp>
        <p:nvSpPr>
          <p:cNvPr id="114" name="Picture Placeholder"/>
          <p:cNvSpPr>
            <a:spLocks noGrp="1"/>
          </p:cNvSpPr>
          <p:nvPr>
            <p:ph type="pic" sz="quarter" idx="28"/>
          </p:nvPr>
        </p:nvSpPr>
        <p:spPr>
          <a:xfrm>
            <a:off x="7668651" y="1508003"/>
            <a:ext cx="906234" cy="852257"/>
          </a:xfrm>
          <a:prstGeom prst="rect">
            <a:avLst/>
          </a:prstGeom>
          <a:ln>
            <a:solidFill>
              <a:srgbClr val="000000"/>
            </a:solidFill>
            <a:miter lim="800000"/>
          </a:ln>
        </p:spPr>
        <p:txBody>
          <a:bodyPr lIns="91439" tIns="45719" rIns="91439" bIns="45719"/>
          <a:lstStyle/>
          <a:p>
            <a:endParaRPr/>
          </a:p>
        </p:txBody>
      </p:sp>
      <p:sp>
        <p:nvSpPr>
          <p:cNvPr id="115" name="Picture Placeholder"/>
          <p:cNvSpPr>
            <a:spLocks noGrp="1"/>
          </p:cNvSpPr>
          <p:nvPr>
            <p:ph type="pic" sz="quarter" idx="29"/>
          </p:nvPr>
        </p:nvSpPr>
        <p:spPr>
          <a:xfrm>
            <a:off x="8680135" y="1508003"/>
            <a:ext cx="906234" cy="852257"/>
          </a:xfrm>
          <a:prstGeom prst="rect">
            <a:avLst/>
          </a:prstGeom>
          <a:ln>
            <a:solidFill>
              <a:srgbClr val="000000"/>
            </a:solidFill>
            <a:miter lim="800000"/>
          </a:ln>
        </p:spPr>
        <p:txBody>
          <a:bodyPr lIns="91439" tIns="45719" rIns="91439" bIns="45719"/>
          <a:lstStyle/>
          <a:p>
            <a:endParaRPr/>
          </a:p>
        </p:txBody>
      </p:sp>
      <p:sp>
        <p:nvSpPr>
          <p:cNvPr id="116" name="Picture Placeholder"/>
          <p:cNvSpPr>
            <a:spLocks noGrp="1"/>
          </p:cNvSpPr>
          <p:nvPr>
            <p:ph type="pic" sz="quarter" idx="30"/>
          </p:nvPr>
        </p:nvSpPr>
        <p:spPr>
          <a:xfrm>
            <a:off x="9691619" y="1508003"/>
            <a:ext cx="906234" cy="852257"/>
          </a:xfrm>
          <a:prstGeom prst="rect">
            <a:avLst/>
          </a:prstGeom>
          <a:ln>
            <a:solidFill>
              <a:srgbClr val="000000"/>
            </a:solidFill>
            <a:miter lim="800000"/>
          </a:ln>
        </p:spPr>
        <p:txBody>
          <a:bodyPr lIns="91439" tIns="45719" rIns="91439" bIns="45719"/>
          <a:lstStyle/>
          <a:p>
            <a:endParaRPr/>
          </a:p>
        </p:txBody>
      </p:sp>
      <p:sp>
        <p:nvSpPr>
          <p:cNvPr id="117" name="Picture Placeholder"/>
          <p:cNvSpPr>
            <a:spLocks noGrp="1"/>
          </p:cNvSpPr>
          <p:nvPr>
            <p:ph type="pic" sz="quarter" idx="31"/>
          </p:nvPr>
        </p:nvSpPr>
        <p:spPr>
          <a:xfrm>
            <a:off x="10703107" y="1508003"/>
            <a:ext cx="906234" cy="852257"/>
          </a:xfrm>
          <a:prstGeom prst="rect">
            <a:avLst/>
          </a:prstGeom>
          <a:ln>
            <a:solidFill>
              <a:srgbClr val="000000"/>
            </a:solidFill>
            <a:miter lim="800000"/>
          </a:ln>
        </p:spPr>
        <p:txBody>
          <a:bodyPr lIns="91439" tIns="45719" rIns="91439" bIns="45719"/>
          <a:lstStyle/>
          <a:p>
            <a:endParaRPr/>
          </a:p>
        </p:txBody>
      </p:sp>
      <p:sp>
        <p:nvSpPr>
          <p:cNvPr id="118" name="Picture Placeholder"/>
          <p:cNvSpPr>
            <a:spLocks noGrp="1"/>
          </p:cNvSpPr>
          <p:nvPr>
            <p:ph type="pic" sz="quarter" idx="32"/>
          </p:nvPr>
        </p:nvSpPr>
        <p:spPr>
          <a:xfrm>
            <a:off x="588262" y="2461912"/>
            <a:ext cx="906234" cy="852257"/>
          </a:xfrm>
          <a:prstGeom prst="rect">
            <a:avLst/>
          </a:prstGeom>
          <a:ln>
            <a:solidFill>
              <a:srgbClr val="000000"/>
            </a:solidFill>
            <a:miter lim="800000"/>
          </a:ln>
        </p:spPr>
        <p:txBody>
          <a:bodyPr lIns="91439" tIns="45719" rIns="91439" bIns="45719"/>
          <a:lstStyle/>
          <a:p>
            <a:endParaRPr/>
          </a:p>
        </p:txBody>
      </p:sp>
      <p:sp>
        <p:nvSpPr>
          <p:cNvPr id="119" name="Picture Placeholder"/>
          <p:cNvSpPr>
            <a:spLocks noGrp="1"/>
          </p:cNvSpPr>
          <p:nvPr>
            <p:ph type="pic" sz="quarter" idx="33"/>
          </p:nvPr>
        </p:nvSpPr>
        <p:spPr>
          <a:xfrm>
            <a:off x="1599747" y="2461912"/>
            <a:ext cx="906233" cy="852257"/>
          </a:xfrm>
          <a:prstGeom prst="rect">
            <a:avLst/>
          </a:prstGeom>
          <a:ln>
            <a:solidFill>
              <a:srgbClr val="000000"/>
            </a:solidFill>
            <a:miter lim="800000"/>
          </a:ln>
        </p:spPr>
        <p:txBody>
          <a:bodyPr lIns="91439" tIns="45719" rIns="91439" bIns="45719"/>
          <a:lstStyle/>
          <a:p>
            <a:endParaRPr/>
          </a:p>
        </p:txBody>
      </p:sp>
      <p:sp>
        <p:nvSpPr>
          <p:cNvPr id="120" name="Picture Placeholder"/>
          <p:cNvSpPr>
            <a:spLocks noGrp="1"/>
          </p:cNvSpPr>
          <p:nvPr>
            <p:ph type="pic" sz="quarter" idx="34"/>
          </p:nvPr>
        </p:nvSpPr>
        <p:spPr>
          <a:xfrm>
            <a:off x="2611230" y="2461912"/>
            <a:ext cx="906234" cy="852257"/>
          </a:xfrm>
          <a:prstGeom prst="rect">
            <a:avLst/>
          </a:prstGeom>
          <a:ln>
            <a:solidFill>
              <a:srgbClr val="000000"/>
            </a:solidFill>
            <a:miter lim="800000"/>
          </a:ln>
        </p:spPr>
        <p:txBody>
          <a:bodyPr lIns="91439" tIns="45719" rIns="91439" bIns="45719"/>
          <a:lstStyle/>
          <a:p>
            <a:endParaRPr/>
          </a:p>
        </p:txBody>
      </p:sp>
      <p:sp>
        <p:nvSpPr>
          <p:cNvPr id="121" name="Picture Placeholder"/>
          <p:cNvSpPr>
            <a:spLocks noGrp="1"/>
          </p:cNvSpPr>
          <p:nvPr>
            <p:ph type="pic" sz="quarter" idx="35"/>
          </p:nvPr>
        </p:nvSpPr>
        <p:spPr>
          <a:xfrm>
            <a:off x="3622714" y="2461912"/>
            <a:ext cx="906234" cy="852257"/>
          </a:xfrm>
          <a:prstGeom prst="rect">
            <a:avLst/>
          </a:prstGeom>
          <a:ln>
            <a:solidFill>
              <a:srgbClr val="000000"/>
            </a:solidFill>
            <a:miter lim="800000"/>
          </a:ln>
        </p:spPr>
        <p:txBody>
          <a:bodyPr lIns="91439" tIns="45719" rIns="91439" bIns="45719"/>
          <a:lstStyle/>
          <a:p>
            <a:endParaRPr/>
          </a:p>
        </p:txBody>
      </p:sp>
      <p:sp>
        <p:nvSpPr>
          <p:cNvPr id="122" name="Picture Placeholder"/>
          <p:cNvSpPr>
            <a:spLocks noGrp="1"/>
          </p:cNvSpPr>
          <p:nvPr>
            <p:ph type="pic" sz="quarter" idx="36"/>
          </p:nvPr>
        </p:nvSpPr>
        <p:spPr>
          <a:xfrm>
            <a:off x="4634198" y="2461912"/>
            <a:ext cx="906234" cy="852257"/>
          </a:xfrm>
          <a:prstGeom prst="rect">
            <a:avLst/>
          </a:prstGeom>
          <a:ln>
            <a:solidFill>
              <a:srgbClr val="000000"/>
            </a:solidFill>
            <a:miter lim="800000"/>
          </a:ln>
        </p:spPr>
        <p:txBody>
          <a:bodyPr lIns="91439" tIns="45719" rIns="91439" bIns="45719"/>
          <a:lstStyle/>
          <a:p>
            <a:endParaRPr/>
          </a:p>
        </p:txBody>
      </p:sp>
      <p:sp>
        <p:nvSpPr>
          <p:cNvPr id="123" name="Picture Placeholder"/>
          <p:cNvSpPr>
            <a:spLocks noGrp="1"/>
          </p:cNvSpPr>
          <p:nvPr>
            <p:ph type="pic" sz="quarter" idx="37"/>
          </p:nvPr>
        </p:nvSpPr>
        <p:spPr>
          <a:xfrm>
            <a:off x="5645682" y="2461912"/>
            <a:ext cx="906234" cy="852257"/>
          </a:xfrm>
          <a:prstGeom prst="rect">
            <a:avLst/>
          </a:prstGeom>
          <a:ln>
            <a:solidFill>
              <a:srgbClr val="000000"/>
            </a:solidFill>
            <a:miter lim="800000"/>
          </a:ln>
        </p:spPr>
        <p:txBody>
          <a:bodyPr lIns="91439" tIns="45719" rIns="91439" bIns="45719"/>
          <a:lstStyle/>
          <a:p>
            <a:endParaRPr/>
          </a:p>
        </p:txBody>
      </p:sp>
      <p:sp>
        <p:nvSpPr>
          <p:cNvPr id="124" name="Picture Placeholder"/>
          <p:cNvSpPr>
            <a:spLocks noGrp="1"/>
          </p:cNvSpPr>
          <p:nvPr>
            <p:ph type="pic" sz="quarter" idx="38"/>
          </p:nvPr>
        </p:nvSpPr>
        <p:spPr>
          <a:xfrm>
            <a:off x="6657167" y="2461912"/>
            <a:ext cx="906234" cy="852257"/>
          </a:xfrm>
          <a:prstGeom prst="rect">
            <a:avLst/>
          </a:prstGeom>
          <a:ln>
            <a:solidFill>
              <a:srgbClr val="000000"/>
            </a:solidFill>
            <a:miter lim="800000"/>
          </a:ln>
        </p:spPr>
        <p:txBody>
          <a:bodyPr lIns="91439" tIns="45719" rIns="91439" bIns="45719"/>
          <a:lstStyle/>
          <a:p>
            <a:endParaRPr/>
          </a:p>
        </p:txBody>
      </p:sp>
      <p:sp>
        <p:nvSpPr>
          <p:cNvPr id="125" name="Picture Placeholder"/>
          <p:cNvSpPr>
            <a:spLocks noGrp="1"/>
          </p:cNvSpPr>
          <p:nvPr>
            <p:ph type="pic" sz="quarter" idx="39"/>
          </p:nvPr>
        </p:nvSpPr>
        <p:spPr>
          <a:xfrm>
            <a:off x="7668651" y="2461912"/>
            <a:ext cx="906234" cy="852257"/>
          </a:xfrm>
          <a:prstGeom prst="rect">
            <a:avLst/>
          </a:prstGeom>
          <a:ln>
            <a:solidFill>
              <a:srgbClr val="000000"/>
            </a:solidFill>
            <a:miter lim="800000"/>
          </a:ln>
        </p:spPr>
        <p:txBody>
          <a:bodyPr lIns="91439" tIns="45719" rIns="91439" bIns="45719"/>
          <a:lstStyle/>
          <a:p>
            <a:endParaRPr/>
          </a:p>
        </p:txBody>
      </p:sp>
      <p:sp>
        <p:nvSpPr>
          <p:cNvPr id="126" name="Picture Placeholder"/>
          <p:cNvSpPr>
            <a:spLocks noGrp="1"/>
          </p:cNvSpPr>
          <p:nvPr>
            <p:ph type="pic" sz="quarter" idx="40"/>
          </p:nvPr>
        </p:nvSpPr>
        <p:spPr>
          <a:xfrm>
            <a:off x="8680135" y="2461912"/>
            <a:ext cx="906234" cy="852257"/>
          </a:xfrm>
          <a:prstGeom prst="rect">
            <a:avLst/>
          </a:prstGeom>
          <a:ln>
            <a:solidFill>
              <a:srgbClr val="000000"/>
            </a:solidFill>
            <a:miter lim="800000"/>
          </a:ln>
        </p:spPr>
        <p:txBody>
          <a:bodyPr lIns="91439" tIns="45719" rIns="91439" bIns="45719"/>
          <a:lstStyle/>
          <a:p>
            <a:endParaRPr/>
          </a:p>
        </p:txBody>
      </p:sp>
      <p:sp>
        <p:nvSpPr>
          <p:cNvPr id="127" name="Picture Placeholder"/>
          <p:cNvSpPr>
            <a:spLocks noGrp="1"/>
          </p:cNvSpPr>
          <p:nvPr>
            <p:ph type="pic" sz="quarter" idx="41"/>
          </p:nvPr>
        </p:nvSpPr>
        <p:spPr>
          <a:xfrm>
            <a:off x="9691619" y="2461912"/>
            <a:ext cx="906234" cy="852257"/>
          </a:xfrm>
          <a:prstGeom prst="rect">
            <a:avLst/>
          </a:prstGeom>
          <a:ln>
            <a:solidFill>
              <a:srgbClr val="000000"/>
            </a:solidFill>
            <a:miter lim="800000"/>
          </a:ln>
        </p:spPr>
        <p:txBody>
          <a:bodyPr lIns="91439" tIns="45719" rIns="91439" bIns="45719"/>
          <a:lstStyle/>
          <a:p>
            <a:endParaRPr/>
          </a:p>
        </p:txBody>
      </p:sp>
      <p:sp>
        <p:nvSpPr>
          <p:cNvPr id="128" name="Picture Placeholder"/>
          <p:cNvSpPr>
            <a:spLocks noGrp="1"/>
          </p:cNvSpPr>
          <p:nvPr>
            <p:ph type="pic" sz="quarter" idx="42"/>
          </p:nvPr>
        </p:nvSpPr>
        <p:spPr>
          <a:xfrm>
            <a:off x="10703107" y="2461912"/>
            <a:ext cx="906234" cy="852257"/>
          </a:xfrm>
          <a:prstGeom prst="rect">
            <a:avLst/>
          </a:prstGeom>
          <a:ln>
            <a:solidFill>
              <a:srgbClr val="000000"/>
            </a:solidFill>
            <a:miter lim="800000"/>
          </a:ln>
        </p:spPr>
        <p:txBody>
          <a:bodyPr lIns="91439" tIns="45719" rIns="91439" bIns="45719"/>
          <a:lstStyle/>
          <a:p>
            <a:endParaRPr/>
          </a:p>
        </p:txBody>
      </p:sp>
      <p:sp>
        <p:nvSpPr>
          <p:cNvPr id="129" name="Picture Placeholder"/>
          <p:cNvSpPr>
            <a:spLocks noGrp="1"/>
          </p:cNvSpPr>
          <p:nvPr>
            <p:ph type="pic" sz="quarter" idx="43"/>
          </p:nvPr>
        </p:nvSpPr>
        <p:spPr>
          <a:xfrm>
            <a:off x="588262" y="3415822"/>
            <a:ext cx="906234" cy="852257"/>
          </a:xfrm>
          <a:prstGeom prst="rect">
            <a:avLst/>
          </a:prstGeom>
          <a:ln>
            <a:solidFill>
              <a:srgbClr val="000000"/>
            </a:solidFill>
            <a:miter lim="800000"/>
          </a:ln>
        </p:spPr>
        <p:txBody>
          <a:bodyPr lIns="91439" tIns="45719" rIns="91439" bIns="45719"/>
          <a:lstStyle/>
          <a:p>
            <a:endParaRPr/>
          </a:p>
        </p:txBody>
      </p:sp>
      <p:sp>
        <p:nvSpPr>
          <p:cNvPr id="130" name="Picture Placeholder"/>
          <p:cNvSpPr>
            <a:spLocks noGrp="1"/>
          </p:cNvSpPr>
          <p:nvPr>
            <p:ph type="pic" sz="quarter" idx="44"/>
          </p:nvPr>
        </p:nvSpPr>
        <p:spPr>
          <a:xfrm>
            <a:off x="1599747" y="3415822"/>
            <a:ext cx="906233" cy="852257"/>
          </a:xfrm>
          <a:prstGeom prst="rect">
            <a:avLst/>
          </a:prstGeom>
          <a:ln>
            <a:solidFill>
              <a:srgbClr val="000000"/>
            </a:solidFill>
            <a:miter lim="800000"/>
          </a:ln>
        </p:spPr>
        <p:txBody>
          <a:bodyPr lIns="91439" tIns="45719" rIns="91439" bIns="45719"/>
          <a:lstStyle/>
          <a:p>
            <a:endParaRPr/>
          </a:p>
        </p:txBody>
      </p:sp>
      <p:sp>
        <p:nvSpPr>
          <p:cNvPr id="131" name="Picture Placeholder"/>
          <p:cNvSpPr>
            <a:spLocks noGrp="1"/>
          </p:cNvSpPr>
          <p:nvPr>
            <p:ph type="pic" sz="quarter" idx="45"/>
          </p:nvPr>
        </p:nvSpPr>
        <p:spPr>
          <a:xfrm>
            <a:off x="2611230" y="3415822"/>
            <a:ext cx="906234" cy="852257"/>
          </a:xfrm>
          <a:prstGeom prst="rect">
            <a:avLst/>
          </a:prstGeom>
          <a:ln>
            <a:solidFill>
              <a:srgbClr val="000000"/>
            </a:solidFill>
            <a:miter lim="800000"/>
          </a:ln>
        </p:spPr>
        <p:txBody>
          <a:bodyPr lIns="91439" tIns="45719" rIns="91439" bIns="45719"/>
          <a:lstStyle/>
          <a:p>
            <a:endParaRPr/>
          </a:p>
        </p:txBody>
      </p:sp>
      <p:sp>
        <p:nvSpPr>
          <p:cNvPr id="132" name="Picture Placeholder"/>
          <p:cNvSpPr>
            <a:spLocks noGrp="1"/>
          </p:cNvSpPr>
          <p:nvPr>
            <p:ph type="pic" sz="quarter" idx="46"/>
          </p:nvPr>
        </p:nvSpPr>
        <p:spPr>
          <a:xfrm>
            <a:off x="3622714" y="3415822"/>
            <a:ext cx="906234" cy="852257"/>
          </a:xfrm>
          <a:prstGeom prst="rect">
            <a:avLst/>
          </a:prstGeom>
          <a:ln>
            <a:solidFill>
              <a:srgbClr val="000000"/>
            </a:solidFill>
            <a:miter lim="800000"/>
          </a:ln>
        </p:spPr>
        <p:txBody>
          <a:bodyPr lIns="91439" tIns="45719" rIns="91439" bIns="45719"/>
          <a:lstStyle/>
          <a:p>
            <a:endParaRPr/>
          </a:p>
        </p:txBody>
      </p:sp>
      <p:sp>
        <p:nvSpPr>
          <p:cNvPr id="133" name="Picture Placeholder"/>
          <p:cNvSpPr>
            <a:spLocks noGrp="1"/>
          </p:cNvSpPr>
          <p:nvPr>
            <p:ph type="pic" sz="quarter" idx="47"/>
          </p:nvPr>
        </p:nvSpPr>
        <p:spPr>
          <a:xfrm>
            <a:off x="4634198" y="3415822"/>
            <a:ext cx="906234" cy="852257"/>
          </a:xfrm>
          <a:prstGeom prst="rect">
            <a:avLst/>
          </a:prstGeom>
          <a:ln>
            <a:solidFill>
              <a:srgbClr val="000000"/>
            </a:solidFill>
            <a:miter lim="800000"/>
          </a:ln>
        </p:spPr>
        <p:txBody>
          <a:bodyPr lIns="91439" tIns="45719" rIns="91439" bIns="45719"/>
          <a:lstStyle/>
          <a:p>
            <a:endParaRPr/>
          </a:p>
        </p:txBody>
      </p:sp>
      <p:sp>
        <p:nvSpPr>
          <p:cNvPr id="134" name="Picture Placeholder"/>
          <p:cNvSpPr>
            <a:spLocks noGrp="1"/>
          </p:cNvSpPr>
          <p:nvPr>
            <p:ph type="pic" sz="quarter" idx="48"/>
          </p:nvPr>
        </p:nvSpPr>
        <p:spPr>
          <a:xfrm>
            <a:off x="5645682" y="3415822"/>
            <a:ext cx="906234" cy="852257"/>
          </a:xfrm>
          <a:prstGeom prst="rect">
            <a:avLst/>
          </a:prstGeom>
          <a:ln>
            <a:solidFill>
              <a:srgbClr val="000000"/>
            </a:solidFill>
            <a:miter lim="800000"/>
          </a:ln>
        </p:spPr>
        <p:txBody>
          <a:bodyPr lIns="91439" tIns="45719" rIns="91439" bIns="45719"/>
          <a:lstStyle/>
          <a:p>
            <a:endParaRPr/>
          </a:p>
        </p:txBody>
      </p:sp>
      <p:sp>
        <p:nvSpPr>
          <p:cNvPr id="135" name="Picture Placeholder"/>
          <p:cNvSpPr>
            <a:spLocks noGrp="1"/>
          </p:cNvSpPr>
          <p:nvPr>
            <p:ph type="pic" sz="quarter" idx="49"/>
          </p:nvPr>
        </p:nvSpPr>
        <p:spPr>
          <a:xfrm>
            <a:off x="6657167" y="3415822"/>
            <a:ext cx="906234" cy="852257"/>
          </a:xfrm>
          <a:prstGeom prst="rect">
            <a:avLst/>
          </a:prstGeom>
          <a:ln>
            <a:solidFill>
              <a:srgbClr val="000000"/>
            </a:solidFill>
            <a:miter lim="800000"/>
          </a:ln>
        </p:spPr>
        <p:txBody>
          <a:bodyPr lIns="91439" tIns="45719" rIns="91439" bIns="45719"/>
          <a:lstStyle/>
          <a:p>
            <a:endParaRPr/>
          </a:p>
        </p:txBody>
      </p:sp>
      <p:sp>
        <p:nvSpPr>
          <p:cNvPr id="136" name="Picture Placeholder"/>
          <p:cNvSpPr>
            <a:spLocks noGrp="1"/>
          </p:cNvSpPr>
          <p:nvPr>
            <p:ph type="pic" sz="quarter" idx="50"/>
          </p:nvPr>
        </p:nvSpPr>
        <p:spPr>
          <a:xfrm>
            <a:off x="7668651" y="3415822"/>
            <a:ext cx="906234" cy="852257"/>
          </a:xfrm>
          <a:prstGeom prst="rect">
            <a:avLst/>
          </a:prstGeom>
          <a:ln>
            <a:solidFill>
              <a:srgbClr val="000000"/>
            </a:solidFill>
            <a:miter lim="800000"/>
          </a:ln>
        </p:spPr>
        <p:txBody>
          <a:bodyPr lIns="91439" tIns="45719" rIns="91439" bIns="45719"/>
          <a:lstStyle/>
          <a:p>
            <a:endParaRPr/>
          </a:p>
        </p:txBody>
      </p:sp>
      <p:sp>
        <p:nvSpPr>
          <p:cNvPr id="137" name="Picture Placeholder"/>
          <p:cNvSpPr>
            <a:spLocks noGrp="1"/>
          </p:cNvSpPr>
          <p:nvPr>
            <p:ph type="pic" sz="quarter" idx="51"/>
          </p:nvPr>
        </p:nvSpPr>
        <p:spPr>
          <a:xfrm>
            <a:off x="8680135" y="3415822"/>
            <a:ext cx="906234" cy="852257"/>
          </a:xfrm>
          <a:prstGeom prst="rect">
            <a:avLst/>
          </a:prstGeom>
          <a:ln>
            <a:solidFill>
              <a:srgbClr val="000000"/>
            </a:solidFill>
            <a:miter lim="800000"/>
          </a:ln>
        </p:spPr>
        <p:txBody>
          <a:bodyPr lIns="91439" tIns="45719" rIns="91439" bIns="45719"/>
          <a:lstStyle/>
          <a:p>
            <a:endParaRPr/>
          </a:p>
        </p:txBody>
      </p:sp>
      <p:sp>
        <p:nvSpPr>
          <p:cNvPr id="138" name="Picture Placeholder"/>
          <p:cNvSpPr>
            <a:spLocks noGrp="1"/>
          </p:cNvSpPr>
          <p:nvPr>
            <p:ph type="pic" sz="quarter" idx="52"/>
          </p:nvPr>
        </p:nvSpPr>
        <p:spPr>
          <a:xfrm>
            <a:off x="9691619" y="3415822"/>
            <a:ext cx="906234" cy="852257"/>
          </a:xfrm>
          <a:prstGeom prst="rect">
            <a:avLst/>
          </a:prstGeom>
          <a:ln>
            <a:solidFill>
              <a:srgbClr val="000000"/>
            </a:solidFill>
            <a:miter lim="800000"/>
          </a:ln>
        </p:spPr>
        <p:txBody>
          <a:bodyPr lIns="91439" tIns="45719" rIns="91439" bIns="45719"/>
          <a:lstStyle/>
          <a:p>
            <a:endParaRPr/>
          </a:p>
        </p:txBody>
      </p:sp>
      <p:sp>
        <p:nvSpPr>
          <p:cNvPr id="139" name="Picture Placeholder"/>
          <p:cNvSpPr>
            <a:spLocks noGrp="1"/>
          </p:cNvSpPr>
          <p:nvPr>
            <p:ph type="pic" sz="quarter" idx="53"/>
          </p:nvPr>
        </p:nvSpPr>
        <p:spPr>
          <a:xfrm>
            <a:off x="10703107" y="3415822"/>
            <a:ext cx="906234" cy="852257"/>
          </a:xfrm>
          <a:prstGeom prst="rect">
            <a:avLst/>
          </a:prstGeom>
          <a:ln>
            <a:solidFill>
              <a:srgbClr val="000000"/>
            </a:solidFill>
            <a:miter lim="800000"/>
          </a:ln>
        </p:spPr>
        <p:txBody>
          <a:bodyPr lIns="91439" tIns="45719" rIns="91439" bIns="45719"/>
          <a:lstStyle/>
          <a:p>
            <a:endParaRPr/>
          </a:p>
        </p:txBody>
      </p:sp>
      <p:sp>
        <p:nvSpPr>
          <p:cNvPr id="140" name="Picture Placeholder"/>
          <p:cNvSpPr>
            <a:spLocks noGrp="1"/>
          </p:cNvSpPr>
          <p:nvPr>
            <p:ph type="pic" sz="quarter" idx="54"/>
          </p:nvPr>
        </p:nvSpPr>
        <p:spPr>
          <a:xfrm>
            <a:off x="588262" y="4369732"/>
            <a:ext cx="906234" cy="852257"/>
          </a:xfrm>
          <a:prstGeom prst="rect">
            <a:avLst/>
          </a:prstGeom>
          <a:ln>
            <a:solidFill>
              <a:srgbClr val="000000"/>
            </a:solidFill>
            <a:miter lim="800000"/>
          </a:ln>
        </p:spPr>
        <p:txBody>
          <a:bodyPr lIns="91439" tIns="45719" rIns="91439" bIns="45719"/>
          <a:lstStyle/>
          <a:p>
            <a:endParaRPr/>
          </a:p>
        </p:txBody>
      </p:sp>
      <p:sp>
        <p:nvSpPr>
          <p:cNvPr id="141" name="Picture Placeholder"/>
          <p:cNvSpPr>
            <a:spLocks noGrp="1"/>
          </p:cNvSpPr>
          <p:nvPr>
            <p:ph type="pic" sz="quarter" idx="55"/>
          </p:nvPr>
        </p:nvSpPr>
        <p:spPr>
          <a:xfrm>
            <a:off x="1599747" y="4369732"/>
            <a:ext cx="906233" cy="852257"/>
          </a:xfrm>
          <a:prstGeom prst="rect">
            <a:avLst/>
          </a:prstGeom>
          <a:ln>
            <a:solidFill>
              <a:srgbClr val="000000"/>
            </a:solidFill>
            <a:miter lim="800000"/>
          </a:ln>
        </p:spPr>
        <p:txBody>
          <a:bodyPr lIns="91439" tIns="45719" rIns="91439" bIns="45719"/>
          <a:lstStyle/>
          <a:p>
            <a:endParaRPr/>
          </a:p>
        </p:txBody>
      </p:sp>
      <p:sp>
        <p:nvSpPr>
          <p:cNvPr id="142" name="Picture Placeholder"/>
          <p:cNvSpPr>
            <a:spLocks noGrp="1"/>
          </p:cNvSpPr>
          <p:nvPr>
            <p:ph type="pic" sz="quarter" idx="56"/>
          </p:nvPr>
        </p:nvSpPr>
        <p:spPr>
          <a:xfrm>
            <a:off x="2611230" y="4369732"/>
            <a:ext cx="906234" cy="852257"/>
          </a:xfrm>
          <a:prstGeom prst="rect">
            <a:avLst/>
          </a:prstGeom>
          <a:ln>
            <a:solidFill>
              <a:srgbClr val="000000"/>
            </a:solidFill>
            <a:miter lim="800000"/>
          </a:ln>
        </p:spPr>
        <p:txBody>
          <a:bodyPr lIns="91439" tIns="45719" rIns="91439" bIns="45719"/>
          <a:lstStyle/>
          <a:p>
            <a:endParaRPr/>
          </a:p>
        </p:txBody>
      </p:sp>
      <p:sp>
        <p:nvSpPr>
          <p:cNvPr id="143" name="Picture Placeholder"/>
          <p:cNvSpPr>
            <a:spLocks noGrp="1"/>
          </p:cNvSpPr>
          <p:nvPr>
            <p:ph type="pic" sz="quarter" idx="57"/>
          </p:nvPr>
        </p:nvSpPr>
        <p:spPr>
          <a:xfrm>
            <a:off x="3622714" y="4369732"/>
            <a:ext cx="906234" cy="852257"/>
          </a:xfrm>
          <a:prstGeom prst="rect">
            <a:avLst/>
          </a:prstGeom>
          <a:ln>
            <a:solidFill>
              <a:srgbClr val="000000"/>
            </a:solidFill>
            <a:miter lim="800000"/>
          </a:ln>
        </p:spPr>
        <p:txBody>
          <a:bodyPr lIns="91439" tIns="45719" rIns="91439" bIns="45719"/>
          <a:lstStyle/>
          <a:p>
            <a:endParaRPr/>
          </a:p>
        </p:txBody>
      </p:sp>
      <p:sp>
        <p:nvSpPr>
          <p:cNvPr id="144" name="Picture Placeholder"/>
          <p:cNvSpPr>
            <a:spLocks noGrp="1"/>
          </p:cNvSpPr>
          <p:nvPr>
            <p:ph type="pic" sz="quarter" idx="58"/>
          </p:nvPr>
        </p:nvSpPr>
        <p:spPr>
          <a:xfrm>
            <a:off x="4634198" y="4369732"/>
            <a:ext cx="906234" cy="852257"/>
          </a:xfrm>
          <a:prstGeom prst="rect">
            <a:avLst/>
          </a:prstGeom>
          <a:ln>
            <a:solidFill>
              <a:srgbClr val="000000"/>
            </a:solidFill>
            <a:miter lim="800000"/>
          </a:ln>
        </p:spPr>
        <p:txBody>
          <a:bodyPr lIns="91439" tIns="45719" rIns="91439" bIns="45719"/>
          <a:lstStyle/>
          <a:p>
            <a:endParaRPr/>
          </a:p>
        </p:txBody>
      </p:sp>
      <p:sp>
        <p:nvSpPr>
          <p:cNvPr id="145" name="Picture Placeholder"/>
          <p:cNvSpPr>
            <a:spLocks noGrp="1"/>
          </p:cNvSpPr>
          <p:nvPr>
            <p:ph type="pic" sz="quarter" idx="59"/>
          </p:nvPr>
        </p:nvSpPr>
        <p:spPr>
          <a:xfrm>
            <a:off x="5645682" y="4369732"/>
            <a:ext cx="906234" cy="852257"/>
          </a:xfrm>
          <a:prstGeom prst="rect">
            <a:avLst/>
          </a:prstGeom>
          <a:ln>
            <a:solidFill>
              <a:srgbClr val="000000"/>
            </a:solidFill>
            <a:miter lim="800000"/>
          </a:ln>
        </p:spPr>
        <p:txBody>
          <a:bodyPr lIns="91439" tIns="45719" rIns="91439" bIns="45719"/>
          <a:lstStyle/>
          <a:p>
            <a:endParaRPr/>
          </a:p>
        </p:txBody>
      </p:sp>
      <p:sp>
        <p:nvSpPr>
          <p:cNvPr id="146" name="Picture Placeholder"/>
          <p:cNvSpPr>
            <a:spLocks noGrp="1"/>
          </p:cNvSpPr>
          <p:nvPr>
            <p:ph type="pic" sz="quarter" idx="60"/>
          </p:nvPr>
        </p:nvSpPr>
        <p:spPr>
          <a:xfrm>
            <a:off x="6657167" y="4369732"/>
            <a:ext cx="906234" cy="852257"/>
          </a:xfrm>
          <a:prstGeom prst="rect">
            <a:avLst/>
          </a:prstGeom>
          <a:ln>
            <a:solidFill>
              <a:srgbClr val="000000"/>
            </a:solidFill>
            <a:miter lim="800000"/>
          </a:ln>
        </p:spPr>
        <p:txBody>
          <a:bodyPr lIns="91439" tIns="45719" rIns="91439" bIns="45719"/>
          <a:lstStyle/>
          <a:p>
            <a:endParaRPr/>
          </a:p>
        </p:txBody>
      </p:sp>
      <p:sp>
        <p:nvSpPr>
          <p:cNvPr id="147" name="Picture Placeholder"/>
          <p:cNvSpPr>
            <a:spLocks noGrp="1"/>
          </p:cNvSpPr>
          <p:nvPr>
            <p:ph type="pic" sz="quarter" idx="61"/>
          </p:nvPr>
        </p:nvSpPr>
        <p:spPr>
          <a:xfrm>
            <a:off x="7668651" y="4369732"/>
            <a:ext cx="906234" cy="852257"/>
          </a:xfrm>
          <a:prstGeom prst="rect">
            <a:avLst/>
          </a:prstGeom>
          <a:ln>
            <a:solidFill>
              <a:srgbClr val="000000"/>
            </a:solidFill>
            <a:miter lim="800000"/>
          </a:ln>
        </p:spPr>
        <p:txBody>
          <a:bodyPr lIns="91439" tIns="45719" rIns="91439" bIns="45719"/>
          <a:lstStyle/>
          <a:p>
            <a:endParaRPr/>
          </a:p>
        </p:txBody>
      </p:sp>
      <p:sp>
        <p:nvSpPr>
          <p:cNvPr id="148" name="Picture Placeholder"/>
          <p:cNvSpPr>
            <a:spLocks noGrp="1"/>
          </p:cNvSpPr>
          <p:nvPr>
            <p:ph type="pic" sz="quarter" idx="62"/>
          </p:nvPr>
        </p:nvSpPr>
        <p:spPr>
          <a:xfrm>
            <a:off x="8680135" y="4369732"/>
            <a:ext cx="906234" cy="852257"/>
          </a:xfrm>
          <a:prstGeom prst="rect">
            <a:avLst/>
          </a:prstGeom>
          <a:ln>
            <a:solidFill>
              <a:srgbClr val="000000"/>
            </a:solidFill>
            <a:miter lim="800000"/>
          </a:ln>
        </p:spPr>
        <p:txBody>
          <a:bodyPr lIns="91439" tIns="45719" rIns="91439" bIns="45719"/>
          <a:lstStyle/>
          <a:p>
            <a:endParaRPr/>
          </a:p>
        </p:txBody>
      </p:sp>
      <p:sp>
        <p:nvSpPr>
          <p:cNvPr id="149" name="Picture Placeholder"/>
          <p:cNvSpPr>
            <a:spLocks noGrp="1"/>
          </p:cNvSpPr>
          <p:nvPr>
            <p:ph type="pic" sz="quarter" idx="63"/>
          </p:nvPr>
        </p:nvSpPr>
        <p:spPr>
          <a:xfrm>
            <a:off x="9691619" y="4369732"/>
            <a:ext cx="906234" cy="852257"/>
          </a:xfrm>
          <a:prstGeom prst="rect">
            <a:avLst/>
          </a:prstGeom>
          <a:ln>
            <a:solidFill>
              <a:srgbClr val="000000"/>
            </a:solidFill>
            <a:miter lim="800000"/>
          </a:ln>
        </p:spPr>
        <p:txBody>
          <a:bodyPr lIns="91439" tIns="45719" rIns="91439" bIns="45719"/>
          <a:lstStyle/>
          <a:p>
            <a:endParaRPr/>
          </a:p>
        </p:txBody>
      </p:sp>
      <p:sp>
        <p:nvSpPr>
          <p:cNvPr id="150" name="Picture Placeholder"/>
          <p:cNvSpPr>
            <a:spLocks noGrp="1"/>
          </p:cNvSpPr>
          <p:nvPr>
            <p:ph type="pic" sz="quarter" idx="64"/>
          </p:nvPr>
        </p:nvSpPr>
        <p:spPr>
          <a:xfrm>
            <a:off x="10703107" y="4369732"/>
            <a:ext cx="906234" cy="852257"/>
          </a:xfrm>
          <a:prstGeom prst="rect">
            <a:avLst/>
          </a:prstGeom>
          <a:ln>
            <a:solidFill>
              <a:srgbClr val="000000"/>
            </a:solidFill>
            <a:miter lim="800000"/>
          </a:ln>
        </p:spPr>
        <p:txBody>
          <a:bodyPr lIns="91439" tIns="45719" rIns="91439" bIns="45719"/>
          <a:lstStyle/>
          <a:p>
            <a:endParaRPr/>
          </a:p>
        </p:txBody>
      </p:sp>
      <p:sp>
        <p:nvSpPr>
          <p:cNvPr id="151" name="Picture Placeholder"/>
          <p:cNvSpPr>
            <a:spLocks noGrp="1"/>
          </p:cNvSpPr>
          <p:nvPr>
            <p:ph type="pic" sz="quarter" idx="65"/>
          </p:nvPr>
        </p:nvSpPr>
        <p:spPr>
          <a:xfrm>
            <a:off x="588262" y="5323642"/>
            <a:ext cx="906234" cy="852257"/>
          </a:xfrm>
          <a:prstGeom prst="rect">
            <a:avLst/>
          </a:prstGeom>
          <a:ln>
            <a:solidFill>
              <a:srgbClr val="000000"/>
            </a:solidFill>
            <a:miter lim="800000"/>
          </a:ln>
        </p:spPr>
        <p:txBody>
          <a:bodyPr lIns="91439" tIns="45719" rIns="91439" bIns="45719"/>
          <a:lstStyle/>
          <a:p>
            <a:endParaRPr/>
          </a:p>
        </p:txBody>
      </p:sp>
      <p:sp>
        <p:nvSpPr>
          <p:cNvPr id="152" name="Picture Placeholder"/>
          <p:cNvSpPr>
            <a:spLocks noGrp="1"/>
          </p:cNvSpPr>
          <p:nvPr>
            <p:ph type="pic" sz="quarter" idx="66"/>
          </p:nvPr>
        </p:nvSpPr>
        <p:spPr>
          <a:xfrm>
            <a:off x="1599747" y="5323642"/>
            <a:ext cx="906233" cy="852257"/>
          </a:xfrm>
          <a:prstGeom prst="rect">
            <a:avLst/>
          </a:prstGeom>
          <a:ln>
            <a:solidFill>
              <a:srgbClr val="000000"/>
            </a:solidFill>
            <a:miter lim="800000"/>
          </a:ln>
        </p:spPr>
        <p:txBody>
          <a:bodyPr lIns="91439" tIns="45719" rIns="91439" bIns="45719"/>
          <a:lstStyle/>
          <a:p>
            <a:endParaRPr/>
          </a:p>
        </p:txBody>
      </p:sp>
      <p:sp>
        <p:nvSpPr>
          <p:cNvPr id="153" name="Picture Placeholder"/>
          <p:cNvSpPr>
            <a:spLocks noGrp="1"/>
          </p:cNvSpPr>
          <p:nvPr>
            <p:ph type="pic" sz="quarter" idx="67"/>
          </p:nvPr>
        </p:nvSpPr>
        <p:spPr>
          <a:xfrm>
            <a:off x="2611230" y="5323642"/>
            <a:ext cx="906234" cy="852257"/>
          </a:xfrm>
          <a:prstGeom prst="rect">
            <a:avLst/>
          </a:prstGeom>
          <a:ln>
            <a:solidFill>
              <a:srgbClr val="000000"/>
            </a:solidFill>
            <a:miter lim="800000"/>
          </a:ln>
        </p:spPr>
        <p:txBody>
          <a:bodyPr lIns="91439" tIns="45719" rIns="91439" bIns="45719"/>
          <a:lstStyle/>
          <a:p>
            <a:endParaRPr/>
          </a:p>
        </p:txBody>
      </p:sp>
      <p:sp>
        <p:nvSpPr>
          <p:cNvPr id="154" name="Picture Placeholder"/>
          <p:cNvSpPr>
            <a:spLocks noGrp="1"/>
          </p:cNvSpPr>
          <p:nvPr>
            <p:ph type="pic" sz="quarter" idx="68"/>
          </p:nvPr>
        </p:nvSpPr>
        <p:spPr>
          <a:xfrm>
            <a:off x="3622714" y="5323642"/>
            <a:ext cx="906234" cy="852257"/>
          </a:xfrm>
          <a:prstGeom prst="rect">
            <a:avLst/>
          </a:prstGeom>
          <a:ln>
            <a:solidFill>
              <a:srgbClr val="000000"/>
            </a:solidFill>
            <a:miter lim="800000"/>
          </a:ln>
        </p:spPr>
        <p:txBody>
          <a:bodyPr lIns="91439" tIns="45719" rIns="91439" bIns="45719"/>
          <a:lstStyle/>
          <a:p>
            <a:endParaRPr/>
          </a:p>
        </p:txBody>
      </p:sp>
      <p:sp>
        <p:nvSpPr>
          <p:cNvPr id="155" name="Picture Placeholder"/>
          <p:cNvSpPr>
            <a:spLocks noGrp="1"/>
          </p:cNvSpPr>
          <p:nvPr>
            <p:ph type="pic" sz="quarter" idx="69"/>
          </p:nvPr>
        </p:nvSpPr>
        <p:spPr>
          <a:xfrm>
            <a:off x="4634198" y="5323642"/>
            <a:ext cx="906234" cy="852257"/>
          </a:xfrm>
          <a:prstGeom prst="rect">
            <a:avLst/>
          </a:prstGeom>
          <a:ln>
            <a:solidFill>
              <a:srgbClr val="000000"/>
            </a:solidFill>
            <a:miter lim="800000"/>
          </a:ln>
        </p:spPr>
        <p:txBody>
          <a:bodyPr lIns="91439" tIns="45719" rIns="91439" bIns="45719"/>
          <a:lstStyle/>
          <a:p>
            <a:endParaRPr/>
          </a:p>
        </p:txBody>
      </p:sp>
      <p:sp>
        <p:nvSpPr>
          <p:cNvPr id="156" name="Picture Placeholder"/>
          <p:cNvSpPr>
            <a:spLocks noGrp="1"/>
          </p:cNvSpPr>
          <p:nvPr>
            <p:ph type="pic" sz="quarter" idx="70"/>
          </p:nvPr>
        </p:nvSpPr>
        <p:spPr>
          <a:xfrm>
            <a:off x="5645682" y="5323642"/>
            <a:ext cx="906234" cy="852257"/>
          </a:xfrm>
          <a:prstGeom prst="rect">
            <a:avLst/>
          </a:prstGeom>
          <a:ln>
            <a:solidFill>
              <a:srgbClr val="000000"/>
            </a:solidFill>
            <a:miter lim="800000"/>
          </a:ln>
        </p:spPr>
        <p:txBody>
          <a:bodyPr lIns="91439" tIns="45719" rIns="91439" bIns="45719"/>
          <a:lstStyle/>
          <a:p>
            <a:endParaRPr/>
          </a:p>
        </p:txBody>
      </p:sp>
      <p:sp>
        <p:nvSpPr>
          <p:cNvPr id="157" name="Picture Placeholder"/>
          <p:cNvSpPr>
            <a:spLocks noGrp="1"/>
          </p:cNvSpPr>
          <p:nvPr>
            <p:ph type="pic" sz="quarter" idx="71"/>
          </p:nvPr>
        </p:nvSpPr>
        <p:spPr>
          <a:xfrm>
            <a:off x="6657167" y="5323642"/>
            <a:ext cx="906234" cy="852257"/>
          </a:xfrm>
          <a:prstGeom prst="rect">
            <a:avLst/>
          </a:prstGeom>
          <a:ln>
            <a:solidFill>
              <a:srgbClr val="000000"/>
            </a:solidFill>
            <a:miter lim="800000"/>
          </a:ln>
        </p:spPr>
        <p:txBody>
          <a:bodyPr lIns="91439" tIns="45719" rIns="91439" bIns="45719"/>
          <a:lstStyle/>
          <a:p>
            <a:endParaRPr/>
          </a:p>
        </p:txBody>
      </p:sp>
      <p:sp>
        <p:nvSpPr>
          <p:cNvPr id="158" name="Picture Placeholder"/>
          <p:cNvSpPr>
            <a:spLocks noGrp="1"/>
          </p:cNvSpPr>
          <p:nvPr>
            <p:ph type="pic" sz="quarter" idx="72"/>
          </p:nvPr>
        </p:nvSpPr>
        <p:spPr>
          <a:xfrm>
            <a:off x="7668651" y="5323642"/>
            <a:ext cx="906234" cy="852257"/>
          </a:xfrm>
          <a:prstGeom prst="rect">
            <a:avLst/>
          </a:prstGeom>
          <a:ln>
            <a:solidFill>
              <a:srgbClr val="000000"/>
            </a:solidFill>
            <a:miter lim="800000"/>
          </a:ln>
        </p:spPr>
        <p:txBody>
          <a:bodyPr lIns="91439" tIns="45719" rIns="91439" bIns="45719"/>
          <a:lstStyle/>
          <a:p>
            <a:endParaRPr/>
          </a:p>
        </p:txBody>
      </p:sp>
      <p:sp>
        <p:nvSpPr>
          <p:cNvPr id="159" name="Picture Placeholder"/>
          <p:cNvSpPr>
            <a:spLocks noGrp="1"/>
          </p:cNvSpPr>
          <p:nvPr>
            <p:ph type="pic" sz="quarter" idx="73"/>
          </p:nvPr>
        </p:nvSpPr>
        <p:spPr>
          <a:xfrm>
            <a:off x="8680135" y="5323642"/>
            <a:ext cx="906234" cy="852257"/>
          </a:xfrm>
          <a:prstGeom prst="rect">
            <a:avLst/>
          </a:prstGeom>
          <a:ln>
            <a:solidFill>
              <a:srgbClr val="000000"/>
            </a:solidFill>
            <a:miter lim="800000"/>
          </a:ln>
        </p:spPr>
        <p:txBody>
          <a:bodyPr lIns="91439" tIns="45719" rIns="91439" bIns="45719"/>
          <a:lstStyle/>
          <a:p>
            <a:endParaRPr/>
          </a:p>
        </p:txBody>
      </p:sp>
      <p:sp>
        <p:nvSpPr>
          <p:cNvPr id="160" name="Picture Placeholder"/>
          <p:cNvSpPr>
            <a:spLocks noGrp="1"/>
          </p:cNvSpPr>
          <p:nvPr>
            <p:ph type="pic" sz="quarter" idx="74"/>
          </p:nvPr>
        </p:nvSpPr>
        <p:spPr>
          <a:xfrm>
            <a:off x="9691619" y="5323642"/>
            <a:ext cx="906234" cy="852257"/>
          </a:xfrm>
          <a:prstGeom prst="rect">
            <a:avLst/>
          </a:prstGeom>
          <a:ln>
            <a:solidFill>
              <a:srgbClr val="000000"/>
            </a:solidFill>
            <a:miter lim="800000"/>
          </a:ln>
        </p:spPr>
        <p:txBody>
          <a:bodyPr lIns="91439" tIns="45719" rIns="91439" bIns="45719"/>
          <a:lstStyle/>
          <a:p>
            <a:endParaRPr/>
          </a:p>
        </p:txBody>
      </p:sp>
      <p:sp>
        <p:nvSpPr>
          <p:cNvPr id="161" name="Picture Placeholder"/>
          <p:cNvSpPr>
            <a:spLocks noGrp="1"/>
          </p:cNvSpPr>
          <p:nvPr>
            <p:ph type="pic" sz="quarter" idx="75"/>
          </p:nvPr>
        </p:nvSpPr>
        <p:spPr>
          <a:xfrm>
            <a:off x="10703107" y="5323642"/>
            <a:ext cx="906234" cy="852257"/>
          </a:xfrm>
          <a:prstGeom prst="rect">
            <a:avLst/>
          </a:prstGeom>
          <a:ln>
            <a:solidFill>
              <a:srgbClr val="000000"/>
            </a:solidFill>
            <a:miter lim="800000"/>
          </a:ln>
        </p:spPr>
        <p:txBody>
          <a:bodyPr lIns="91439" tIns="45719" rIns="91439" bIns="45719"/>
          <a:lstStyle/>
          <a:p>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with Square Picture">
    <p:spTree>
      <p:nvGrpSpPr>
        <p:cNvPr id="1" name=""/>
        <p:cNvGrpSpPr/>
        <p:nvPr/>
      </p:nvGrpSpPr>
      <p:grpSpPr>
        <a:xfrm>
          <a:off x="0" y="0"/>
          <a:ext cx="0" cy="0"/>
          <a:chOff x="0" y="0"/>
          <a:chExt cx="0" cy="0"/>
        </a:xfrm>
      </p:grpSpPr>
      <p:sp>
        <p:nvSpPr>
          <p:cNvPr id="168" name="Picture Placeholder"/>
          <p:cNvSpPr>
            <a:spLocks noGrp="1"/>
          </p:cNvSpPr>
          <p:nvPr>
            <p:ph type="pic" idx="21"/>
          </p:nvPr>
        </p:nvSpPr>
        <p:spPr>
          <a:xfrm>
            <a:off x="5334000" y="0"/>
            <a:ext cx="6858000" cy="6858000"/>
          </a:xfrm>
          <a:prstGeom prst="rect">
            <a:avLst/>
          </a:prstGeom>
        </p:spPr>
        <p:txBody>
          <a:bodyPr lIns="91439" tIns="45719" rIns="91439" bIns="45719"/>
          <a:lstStyle/>
          <a:p>
            <a:endParaRPr/>
          </a:p>
        </p:txBody>
      </p:sp>
      <p:sp>
        <p:nvSpPr>
          <p:cNvPr id="169" name="Title Text"/>
          <p:cNvSpPr txBox="1">
            <a:spLocks noGrp="1"/>
          </p:cNvSpPr>
          <p:nvPr>
            <p:ph type="title"/>
          </p:nvPr>
        </p:nvSpPr>
        <p:spPr>
          <a:xfrm>
            <a:off x="588262" y="2262425"/>
            <a:ext cx="4158364" cy="861775"/>
          </a:xfrm>
          <a:prstGeom prst="rect">
            <a:avLst/>
          </a:prstGeom>
        </p:spPr>
        <p:txBody>
          <a:bodyPr anchor="b">
            <a:normAutofit/>
          </a:bodyPr>
          <a:lstStyle/>
          <a:p>
            <a:r>
              <a:t>Title Text</a:t>
            </a:r>
          </a:p>
        </p:txBody>
      </p:sp>
      <p:sp>
        <p:nvSpPr>
          <p:cNvPr id="170" name="Body Level One…"/>
          <p:cNvSpPr txBox="1">
            <a:spLocks noGrp="1"/>
          </p:cNvSpPr>
          <p:nvPr>
            <p:ph type="body" sz="quarter" idx="1"/>
          </p:nvPr>
        </p:nvSpPr>
        <p:spPr>
          <a:xfrm>
            <a:off x="584200" y="3535540"/>
            <a:ext cx="4162425" cy="2733497"/>
          </a:xfrm>
          <a:prstGeom prst="rect">
            <a:avLst/>
          </a:prstGeom>
        </p:spPr>
        <p:txBody>
          <a:bodyPr>
            <a:normAutofit/>
          </a:bodyPr>
          <a:lstStyle>
            <a:lvl1pPr marL="0" indent="0">
              <a:buClrTx/>
              <a:buSzTx/>
              <a:buFontTx/>
              <a:buNone/>
              <a:defRPr sz="2200"/>
            </a:lvl1pPr>
            <a:lvl2pPr marL="0" indent="228600">
              <a:buClrTx/>
              <a:buSzTx/>
              <a:buFontTx/>
              <a:buNone/>
              <a:defRPr sz="2200"/>
            </a:lvl2pPr>
            <a:lvl3pPr marL="0" indent="457200">
              <a:buClrTx/>
              <a:buSzTx/>
              <a:buFontTx/>
              <a:buNone/>
              <a:defRPr sz="2200"/>
            </a:lvl3pPr>
            <a:lvl4pPr marL="0" indent="661987">
              <a:buClrTx/>
              <a:buSzTx/>
              <a:buFontTx/>
              <a:buNone/>
              <a:defRPr sz="2200"/>
            </a:lvl4pPr>
            <a:lvl5pPr marL="0" indent="855662">
              <a:buClrTx/>
              <a:buSzTx/>
              <a:buFontTx/>
              <a:buNone/>
              <a:defRPr sz="2200"/>
            </a:lvl5pPr>
          </a:lstStyle>
          <a:p>
            <a:r>
              <a:t>Body Level One</a:t>
            </a:r>
          </a:p>
          <a:p>
            <a:pPr lvl="1"/>
            <a:r>
              <a:t>Body Level Two</a:t>
            </a:r>
          </a:p>
          <a:p>
            <a:pPr lvl="2"/>
            <a:r>
              <a:t>Body Level Three</a:t>
            </a:r>
          </a:p>
          <a:p>
            <a:pPr lvl="3"/>
            <a:r>
              <a:t>Body Level Four</a:t>
            </a:r>
          </a:p>
          <a:p>
            <a:pPr lvl="4"/>
            <a:r>
              <a:t>Body Level Five</a:t>
            </a:r>
          </a:p>
        </p:txBody>
      </p:sp>
      <p:sp>
        <p:nvSpPr>
          <p:cNvPr id="1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roduct/Feature - Square Photo">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179"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180"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181" name="Title Text"/>
          <p:cNvSpPr txBox="1">
            <a:spLocks noGrp="1"/>
          </p:cNvSpPr>
          <p:nvPr>
            <p:ph type="title"/>
          </p:nvPr>
        </p:nvSpPr>
        <p:spPr>
          <a:xfrm>
            <a:off x="5638800" y="1028700"/>
            <a:ext cx="6259511" cy="914400"/>
          </a:xfrm>
          <a:prstGeom prst="rect">
            <a:avLst/>
          </a:prstGeom>
        </p:spPr>
        <p:txBody>
          <a:bodyPr anchor="b">
            <a:normAutofit/>
          </a:bodyPr>
          <a:lstStyle>
            <a:lvl1pPr>
              <a:defRPr sz="2400"/>
            </a:lvl1pPr>
          </a:lstStyle>
          <a:p>
            <a:r>
              <a:t>Title Text</a:t>
            </a:r>
          </a:p>
        </p:txBody>
      </p:sp>
      <p:sp>
        <p:nvSpPr>
          <p:cNvPr id="182" name="Body Level One…"/>
          <p:cNvSpPr txBox="1">
            <a:spLocks noGrp="1"/>
          </p:cNvSpPr>
          <p:nvPr>
            <p:ph type="body" sz="half" idx="1"/>
          </p:nvPr>
        </p:nvSpPr>
        <p:spPr>
          <a:xfrm>
            <a:off x="5638801" y="2299447"/>
            <a:ext cx="6259512" cy="349119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83" name="Picture Placeholder"/>
          <p:cNvSpPr>
            <a:spLocks noGrp="1"/>
          </p:cNvSpPr>
          <p:nvPr>
            <p:ph type="pic" sz="half" idx="21"/>
          </p:nvPr>
        </p:nvSpPr>
        <p:spPr>
          <a:xfrm>
            <a:off x="293688" y="1043674"/>
            <a:ext cx="5040311" cy="4740090"/>
          </a:xfrm>
          <a:prstGeom prst="rect">
            <a:avLst/>
          </a:prstGeom>
        </p:spPr>
        <p:txBody>
          <a:bodyPr lIns="91439" tIns="45719" rIns="91439" bIns="45719"/>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op Horizontal Photo and Title">
    <p:spTree>
      <p:nvGrpSpPr>
        <p:cNvPr id="1" name=""/>
        <p:cNvGrpSpPr/>
        <p:nvPr/>
      </p:nvGrpSpPr>
      <p:grpSpPr>
        <a:xfrm>
          <a:off x="0" y="0"/>
          <a:ext cx="0" cy="0"/>
          <a:chOff x="0" y="0"/>
          <a:chExt cx="0" cy="0"/>
        </a:xfrm>
      </p:grpSpPr>
      <p:sp>
        <p:nvSpPr>
          <p:cNvPr id="190" name="Title Text"/>
          <p:cNvSpPr txBox="1">
            <a:spLocks noGrp="1"/>
          </p:cNvSpPr>
          <p:nvPr>
            <p:ph type="title"/>
          </p:nvPr>
        </p:nvSpPr>
        <p:spPr>
          <a:xfrm>
            <a:off x="588262" y="5157215"/>
            <a:ext cx="11018521" cy="1111823"/>
          </a:xfrm>
          <a:prstGeom prst="rect">
            <a:avLst/>
          </a:prstGeom>
        </p:spPr>
        <p:txBody>
          <a:bodyPr>
            <a:normAutofit/>
          </a:bodyPr>
          <a:lstStyle>
            <a:lvl1pPr algn="ctr"/>
          </a:lstStyle>
          <a:p>
            <a:r>
              <a:t>Title Text</a:t>
            </a:r>
          </a:p>
        </p:txBody>
      </p:sp>
      <p:sp>
        <p:nvSpPr>
          <p:cNvPr id="191" name="Picture Placeholder"/>
          <p:cNvSpPr>
            <a:spLocks noGrp="1"/>
          </p:cNvSpPr>
          <p:nvPr>
            <p:ph type="pic" idx="21"/>
          </p:nvPr>
        </p:nvSpPr>
        <p:spPr>
          <a:xfrm>
            <a:off x="0" y="0"/>
            <a:ext cx="12192000" cy="4572000"/>
          </a:xfrm>
          <a:prstGeom prst="rect">
            <a:avLst/>
          </a:prstGeom>
        </p:spPr>
        <p:txBody>
          <a:bodyPr lIns="91439" tIns="45719" rIns="91439" bIns="45719"/>
          <a:lstStyle/>
          <a:p>
            <a:endParaRPr/>
          </a:p>
        </p:txBody>
      </p:sp>
      <p:sp>
        <p:nvSpPr>
          <p:cNvPr id="1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op Horizontal Photo, Lockup and Title">
    <p:spTree>
      <p:nvGrpSpPr>
        <p:cNvPr id="1" name=""/>
        <p:cNvGrpSpPr/>
        <p:nvPr/>
      </p:nvGrpSpPr>
      <p:grpSpPr>
        <a:xfrm>
          <a:off x="0" y="0"/>
          <a:ext cx="0" cy="0"/>
          <a:chOff x="0" y="0"/>
          <a:chExt cx="0" cy="0"/>
        </a:xfrm>
      </p:grpSpPr>
      <p:sp>
        <p:nvSpPr>
          <p:cNvPr id="199" name="Title Text"/>
          <p:cNvSpPr txBox="1">
            <a:spLocks noGrp="1"/>
          </p:cNvSpPr>
          <p:nvPr>
            <p:ph type="title"/>
          </p:nvPr>
        </p:nvSpPr>
        <p:spPr>
          <a:xfrm>
            <a:off x="3821381" y="5157215"/>
            <a:ext cx="7785403" cy="1111823"/>
          </a:xfrm>
          <a:prstGeom prst="rect">
            <a:avLst/>
          </a:prstGeom>
        </p:spPr>
        <p:txBody>
          <a:bodyPr>
            <a:normAutofit/>
          </a:bodyPr>
          <a:lstStyle>
            <a:lvl1pPr algn="ctr"/>
          </a:lstStyle>
          <a:p>
            <a:r>
              <a:t>Title Text</a:t>
            </a:r>
          </a:p>
        </p:txBody>
      </p:sp>
      <p:sp>
        <p:nvSpPr>
          <p:cNvPr id="200" name="Picture Placeholder"/>
          <p:cNvSpPr>
            <a:spLocks noGrp="1"/>
          </p:cNvSpPr>
          <p:nvPr>
            <p:ph type="pic" idx="21"/>
          </p:nvPr>
        </p:nvSpPr>
        <p:spPr>
          <a:xfrm>
            <a:off x="0" y="0"/>
            <a:ext cx="12192000" cy="4572000"/>
          </a:xfrm>
          <a:prstGeom prst="rect">
            <a:avLst/>
          </a:prstGeom>
        </p:spPr>
        <p:txBody>
          <a:bodyPr lIns="91439" tIns="45719" rIns="91439" bIns="45719"/>
          <a:lstStyle/>
          <a:p>
            <a:endParaRPr/>
          </a:p>
        </p:txBody>
      </p:sp>
      <p:pic>
        <p:nvPicPr>
          <p:cNvPr id="201" name="Picture 4" descr="Picture 4"/>
          <p:cNvPicPr>
            <a:picLocks noChangeAspect="1"/>
          </p:cNvPicPr>
          <p:nvPr/>
        </p:nvPicPr>
        <p:blipFill>
          <a:blip r:embed="rId2"/>
          <a:stretch>
            <a:fillRect/>
          </a:stretch>
        </p:blipFill>
        <p:spPr>
          <a:xfrm>
            <a:off x="585216" y="5449153"/>
            <a:ext cx="2176080" cy="518617"/>
          </a:xfrm>
          <a:prstGeom prst="rect">
            <a:avLst/>
          </a:prstGeom>
          <a:ln w="12700">
            <a:miter lim="400000"/>
          </a:ln>
        </p:spPr>
      </p:pic>
      <p:sp>
        <p:nvSpPr>
          <p:cNvPr id="202" name="Straight Connector 5"/>
          <p:cNvSpPr/>
          <p:nvPr/>
        </p:nvSpPr>
        <p:spPr>
          <a:xfrm>
            <a:off x="3418764" y="5137315"/>
            <a:ext cx="1" cy="1160061"/>
          </a:xfrm>
          <a:prstGeom prst="line">
            <a:avLst/>
          </a:prstGeom>
          <a:ln w="6350">
            <a:solidFill>
              <a:srgbClr val="FFFFFF"/>
            </a:solidFill>
          </a:ln>
        </p:spPr>
        <p:txBody>
          <a:bodyPr lIns="45719" rIns="45719"/>
          <a:lstStyle/>
          <a:p>
            <a:pPr>
              <a:defRPr>
                <a:solidFill>
                  <a:srgbClr val="FFFFFF"/>
                </a:solidFill>
              </a:defRPr>
            </a:pPr>
            <a:endParaRPr/>
          </a:p>
        </p:txBody>
      </p:sp>
      <p:sp>
        <p:nvSpPr>
          <p:cNvPr id="2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ottom Horizontal Photo and Title">
    <p:spTree>
      <p:nvGrpSpPr>
        <p:cNvPr id="1" name=""/>
        <p:cNvGrpSpPr/>
        <p:nvPr/>
      </p:nvGrpSpPr>
      <p:grpSpPr>
        <a:xfrm>
          <a:off x="0" y="0"/>
          <a:ext cx="0" cy="0"/>
          <a:chOff x="0" y="0"/>
          <a:chExt cx="0" cy="0"/>
        </a:xfrm>
      </p:grpSpPr>
      <p:sp>
        <p:nvSpPr>
          <p:cNvPr id="210"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211"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212"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213" name="Title Text"/>
          <p:cNvSpPr txBox="1">
            <a:spLocks noGrp="1"/>
          </p:cNvSpPr>
          <p:nvPr>
            <p:ph type="title"/>
          </p:nvPr>
        </p:nvSpPr>
        <p:spPr>
          <a:xfrm>
            <a:off x="588262" y="585787"/>
            <a:ext cx="11018521" cy="1114997"/>
          </a:xfrm>
          <a:prstGeom prst="rect">
            <a:avLst/>
          </a:prstGeom>
        </p:spPr>
        <p:txBody>
          <a:bodyPr>
            <a:normAutofit/>
          </a:bodyPr>
          <a:lstStyle>
            <a:lvl1pPr algn="ctr"/>
          </a:lstStyle>
          <a:p>
            <a:r>
              <a:t>Title Text</a:t>
            </a:r>
          </a:p>
        </p:txBody>
      </p:sp>
      <p:sp>
        <p:nvSpPr>
          <p:cNvPr id="214" name="Picture Placeholder"/>
          <p:cNvSpPr>
            <a:spLocks noGrp="1"/>
          </p:cNvSpPr>
          <p:nvPr>
            <p:ph type="pic" idx="21"/>
          </p:nvPr>
        </p:nvSpPr>
        <p:spPr>
          <a:xfrm>
            <a:off x="-2382" y="2286000"/>
            <a:ext cx="12192001" cy="4572000"/>
          </a:xfrm>
          <a:prstGeom prst="rect">
            <a:avLst/>
          </a:prstGeom>
        </p:spPr>
        <p:txBody>
          <a:bodyPr lIns="91439" tIns="45719" rIns="91439" bIns="45719"/>
          <a:lstStyle/>
          <a:p>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wo picture content">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222"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223"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224" name="Body Level One…"/>
          <p:cNvSpPr txBox="1">
            <a:spLocks noGrp="1"/>
          </p:cNvSpPr>
          <p:nvPr>
            <p:ph type="body" sz="quarter" idx="1"/>
          </p:nvPr>
        </p:nvSpPr>
        <p:spPr>
          <a:xfrm>
            <a:off x="584198" y="5486398"/>
            <a:ext cx="5367530" cy="782640"/>
          </a:xfrm>
          <a:prstGeom prst="rect">
            <a:avLst/>
          </a:prstGeom>
        </p:spPr>
        <p:txBody>
          <a:bodyPr>
            <a:normAutofit/>
          </a:bodyPr>
          <a:lstStyle>
            <a:lvl1pPr marL="0" indent="0" algn="ctr">
              <a:spcBef>
                <a:spcPts val="0"/>
              </a:spcBef>
              <a:buClrTx/>
              <a:buSzTx/>
              <a:buFontTx/>
              <a:buNone/>
              <a:defRPr sz="2000"/>
            </a:lvl1pPr>
            <a:lvl2pPr marL="514350" indent="-285750" algn="ctr">
              <a:spcBef>
                <a:spcPts val="0"/>
              </a:spcBef>
              <a:buClrTx/>
              <a:buFontTx/>
              <a:defRPr sz="2000"/>
            </a:lvl2pPr>
            <a:lvl3pPr marL="790575" indent="-333375" algn="ctr">
              <a:spcBef>
                <a:spcPts val="0"/>
              </a:spcBef>
              <a:buClrTx/>
              <a:buFontTx/>
              <a:defRPr sz="2000"/>
            </a:lvl3pPr>
            <a:lvl4pPr marL="991033" indent="-329045" algn="ctr">
              <a:spcBef>
                <a:spcPts val="0"/>
              </a:spcBef>
              <a:buClrTx/>
              <a:buFontTx/>
              <a:defRPr sz="2000"/>
            </a:lvl4pPr>
            <a:lvl5pPr marL="1161617" indent="-305954" algn="ctr">
              <a:spcBef>
                <a:spcPts val="0"/>
              </a:spcBef>
              <a:buClrTx/>
              <a:buFontTx/>
              <a:defRPr sz="2000"/>
            </a:lvl5pPr>
          </a:lstStyle>
          <a:p>
            <a:r>
              <a:t>Body Level One</a:t>
            </a:r>
          </a:p>
          <a:p>
            <a:pPr lvl="1"/>
            <a:r>
              <a:t>Body Level Two</a:t>
            </a:r>
          </a:p>
          <a:p>
            <a:pPr lvl="2"/>
            <a:r>
              <a:t>Body Level Three</a:t>
            </a:r>
          </a:p>
          <a:p>
            <a:pPr lvl="3"/>
            <a:r>
              <a:t>Body Level Four</a:t>
            </a:r>
          </a:p>
          <a:p>
            <a:pPr lvl="4"/>
            <a:r>
              <a:t>Body Level Five</a:t>
            </a:r>
          </a:p>
        </p:txBody>
      </p:sp>
      <p:sp>
        <p:nvSpPr>
          <p:cNvPr id="225" name="Picture Placeholder"/>
          <p:cNvSpPr>
            <a:spLocks noGrp="1"/>
          </p:cNvSpPr>
          <p:nvPr>
            <p:ph type="pic" sz="half" idx="21"/>
          </p:nvPr>
        </p:nvSpPr>
        <p:spPr>
          <a:xfrm>
            <a:off x="582612" y="1822076"/>
            <a:ext cx="5367529" cy="3474722"/>
          </a:xfrm>
          <a:prstGeom prst="rect">
            <a:avLst/>
          </a:prstGeom>
        </p:spPr>
        <p:txBody>
          <a:bodyPr lIns="91439" tIns="45719" rIns="91439" bIns="45719"/>
          <a:lstStyle/>
          <a:p>
            <a:endParaRPr/>
          </a:p>
        </p:txBody>
      </p:sp>
      <p:sp>
        <p:nvSpPr>
          <p:cNvPr id="226" name="Text Placeholder 3"/>
          <p:cNvSpPr>
            <a:spLocks noGrp="1"/>
          </p:cNvSpPr>
          <p:nvPr>
            <p:ph type="body" sz="quarter" idx="22"/>
          </p:nvPr>
        </p:nvSpPr>
        <p:spPr>
          <a:xfrm>
            <a:off x="6241860" y="5486398"/>
            <a:ext cx="5367529" cy="782640"/>
          </a:xfrm>
          <a:prstGeom prst="rect">
            <a:avLst/>
          </a:prstGeom>
        </p:spPr>
        <p:txBody>
          <a:bodyPr>
            <a:normAutofit/>
          </a:bodyPr>
          <a:lstStyle/>
          <a:p>
            <a:pPr marL="0" indent="0" algn="ctr">
              <a:spcBef>
                <a:spcPts val="0"/>
              </a:spcBef>
              <a:buClrTx/>
              <a:buSzTx/>
              <a:buFontTx/>
              <a:buNone/>
              <a:defRPr sz="2000"/>
            </a:pPr>
            <a:endParaRPr/>
          </a:p>
        </p:txBody>
      </p:sp>
      <p:sp>
        <p:nvSpPr>
          <p:cNvPr id="227" name="Picture Placeholder"/>
          <p:cNvSpPr>
            <a:spLocks noGrp="1"/>
          </p:cNvSpPr>
          <p:nvPr>
            <p:ph type="pic" sz="half" idx="23"/>
          </p:nvPr>
        </p:nvSpPr>
        <p:spPr>
          <a:xfrm>
            <a:off x="6239254" y="1822076"/>
            <a:ext cx="5367530" cy="3474722"/>
          </a:xfrm>
          <a:prstGeom prst="rect">
            <a:avLst/>
          </a:prstGeom>
        </p:spPr>
        <p:txBody>
          <a:bodyPr lIns="91439" tIns="45719" rIns="91439" bIns="45719"/>
          <a:lstStyle/>
          <a:p>
            <a:endParaRPr/>
          </a:p>
        </p:txBody>
      </p:sp>
      <p:sp>
        <p:nvSpPr>
          <p:cNvPr id="228" name="Title Text"/>
          <p:cNvSpPr txBox="1">
            <a:spLocks noGrp="1"/>
          </p:cNvSpPr>
          <p:nvPr>
            <p:ph type="title"/>
          </p:nvPr>
        </p:nvSpPr>
        <p:spPr>
          <a:xfrm>
            <a:off x="588262" y="591789"/>
            <a:ext cx="11018521" cy="430889"/>
          </a:xfrm>
          <a:prstGeom prst="rect">
            <a:avLst/>
          </a:prstGeom>
        </p:spPr>
        <p:txBody>
          <a:bodyPr>
            <a:normAutofit/>
          </a:bodyPr>
          <a:lstStyle/>
          <a:p>
            <a:r>
              <a:t>Title Text</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hree picture content">
    <p:spTree>
      <p:nvGrpSpPr>
        <p:cNvPr id="1" name=""/>
        <p:cNvGrpSpPr/>
        <p:nvPr/>
      </p:nvGrpSpPr>
      <p:grpSpPr>
        <a:xfrm>
          <a:off x="0" y="0"/>
          <a:ext cx="0" cy="0"/>
          <a:chOff x="0" y="0"/>
          <a:chExt cx="0" cy="0"/>
        </a:xfrm>
      </p:grpSpPr>
      <p:sp>
        <p:nvSpPr>
          <p:cNvPr id="235"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236"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237"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238" name="Body Level One…"/>
          <p:cNvSpPr txBox="1">
            <a:spLocks noGrp="1"/>
          </p:cNvSpPr>
          <p:nvPr>
            <p:ph type="body" sz="quarter" idx="1"/>
          </p:nvPr>
        </p:nvSpPr>
        <p:spPr>
          <a:xfrm>
            <a:off x="582612" y="5486400"/>
            <a:ext cx="3475039" cy="782638"/>
          </a:xfrm>
          <a:prstGeom prst="rect">
            <a:avLst/>
          </a:prstGeom>
        </p:spPr>
        <p:txBody>
          <a:bodyPr>
            <a:normAutofit/>
          </a:bodyPr>
          <a:lstStyle>
            <a:lvl1pPr marL="0" indent="0" algn="ctr">
              <a:spcBef>
                <a:spcPts val="0"/>
              </a:spcBef>
              <a:buClrTx/>
              <a:buSzTx/>
              <a:buFontTx/>
              <a:buNone/>
            </a:lvl1pPr>
            <a:lvl2pPr algn="ctr">
              <a:spcBef>
                <a:spcPts val="0"/>
              </a:spcBef>
              <a:buClrTx/>
              <a:buFontTx/>
            </a:lvl2pPr>
            <a:lvl3pPr algn="ctr">
              <a:spcBef>
                <a:spcPts val="0"/>
              </a:spcBef>
              <a:buClrTx/>
              <a:buFontTx/>
            </a:lvl3pPr>
            <a:lvl4pPr algn="ctr">
              <a:spcBef>
                <a:spcPts val="0"/>
              </a:spcBef>
              <a:buClrTx/>
              <a:buFontTx/>
            </a:lvl4pPr>
            <a:lvl5pPr algn="ctr">
              <a:spcBef>
                <a:spcPts val="0"/>
              </a:spcBef>
              <a:buClrTx/>
              <a:buFontTx/>
            </a:lvl5pPr>
          </a:lstStyle>
          <a:p>
            <a:r>
              <a:t>Body Level One</a:t>
            </a:r>
          </a:p>
          <a:p>
            <a:pPr lvl="1"/>
            <a:r>
              <a:t>Body Level Two</a:t>
            </a:r>
          </a:p>
          <a:p>
            <a:pPr lvl="2"/>
            <a:r>
              <a:t>Body Level Three</a:t>
            </a:r>
          </a:p>
          <a:p>
            <a:pPr lvl="3"/>
            <a:r>
              <a:t>Body Level Four</a:t>
            </a:r>
          </a:p>
          <a:p>
            <a:pPr lvl="4"/>
            <a:r>
              <a:t>Body Level Five</a:t>
            </a:r>
          </a:p>
        </p:txBody>
      </p:sp>
      <p:sp>
        <p:nvSpPr>
          <p:cNvPr id="239" name="Picture Placeholder"/>
          <p:cNvSpPr>
            <a:spLocks noGrp="1"/>
          </p:cNvSpPr>
          <p:nvPr>
            <p:ph type="pic" sz="quarter" idx="21"/>
          </p:nvPr>
        </p:nvSpPr>
        <p:spPr>
          <a:xfrm>
            <a:off x="582612" y="1815352"/>
            <a:ext cx="3474721" cy="3474722"/>
          </a:xfrm>
          <a:prstGeom prst="rect">
            <a:avLst/>
          </a:prstGeom>
        </p:spPr>
        <p:txBody>
          <a:bodyPr lIns="91439" tIns="45719" rIns="91439" bIns="45719"/>
          <a:lstStyle/>
          <a:p>
            <a:endParaRPr/>
          </a:p>
        </p:txBody>
      </p:sp>
      <p:sp>
        <p:nvSpPr>
          <p:cNvPr id="240" name="Text Placeholder 3"/>
          <p:cNvSpPr>
            <a:spLocks noGrp="1"/>
          </p:cNvSpPr>
          <p:nvPr>
            <p:ph type="body" sz="quarter" idx="22"/>
          </p:nvPr>
        </p:nvSpPr>
        <p:spPr>
          <a:xfrm>
            <a:off x="4358640" y="5486400"/>
            <a:ext cx="3475038" cy="782639"/>
          </a:xfrm>
          <a:prstGeom prst="rect">
            <a:avLst/>
          </a:prstGeom>
        </p:spPr>
        <p:txBody>
          <a:bodyPr>
            <a:normAutofit/>
          </a:bodyPr>
          <a:lstStyle/>
          <a:p>
            <a:pPr marL="0" indent="0" algn="ctr">
              <a:spcBef>
                <a:spcPts val="0"/>
              </a:spcBef>
              <a:buClrTx/>
              <a:buSzTx/>
              <a:buFontTx/>
              <a:buNone/>
            </a:pPr>
            <a:endParaRPr/>
          </a:p>
        </p:txBody>
      </p:sp>
      <p:sp>
        <p:nvSpPr>
          <p:cNvPr id="241" name="Picture Placeholder"/>
          <p:cNvSpPr>
            <a:spLocks noGrp="1"/>
          </p:cNvSpPr>
          <p:nvPr>
            <p:ph type="pic" sz="quarter" idx="23"/>
          </p:nvPr>
        </p:nvSpPr>
        <p:spPr>
          <a:xfrm>
            <a:off x="4358640" y="1815352"/>
            <a:ext cx="3474721" cy="3474722"/>
          </a:xfrm>
          <a:prstGeom prst="rect">
            <a:avLst/>
          </a:prstGeom>
        </p:spPr>
        <p:txBody>
          <a:bodyPr lIns="91439" tIns="45719" rIns="91439" bIns="45719"/>
          <a:lstStyle/>
          <a:p>
            <a:endParaRPr/>
          </a:p>
        </p:txBody>
      </p:sp>
      <p:sp>
        <p:nvSpPr>
          <p:cNvPr id="242" name="Text Placeholder 3"/>
          <p:cNvSpPr>
            <a:spLocks noGrp="1"/>
          </p:cNvSpPr>
          <p:nvPr>
            <p:ph type="body" sz="quarter" idx="24"/>
          </p:nvPr>
        </p:nvSpPr>
        <p:spPr>
          <a:xfrm>
            <a:off x="8134350" y="5486400"/>
            <a:ext cx="3475038" cy="782639"/>
          </a:xfrm>
          <a:prstGeom prst="rect">
            <a:avLst/>
          </a:prstGeom>
        </p:spPr>
        <p:txBody>
          <a:bodyPr>
            <a:normAutofit/>
          </a:bodyPr>
          <a:lstStyle/>
          <a:p>
            <a:pPr marL="0" indent="0" algn="ctr">
              <a:spcBef>
                <a:spcPts val="0"/>
              </a:spcBef>
              <a:buClrTx/>
              <a:buSzTx/>
              <a:buFontTx/>
              <a:buNone/>
            </a:pPr>
            <a:endParaRPr/>
          </a:p>
        </p:txBody>
      </p:sp>
      <p:sp>
        <p:nvSpPr>
          <p:cNvPr id="243" name="Picture Placeholder"/>
          <p:cNvSpPr>
            <a:spLocks noGrp="1"/>
          </p:cNvSpPr>
          <p:nvPr>
            <p:ph type="pic" sz="quarter" idx="25"/>
          </p:nvPr>
        </p:nvSpPr>
        <p:spPr>
          <a:xfrm>
            <a:off x="8132063" y="1815352"/>
            <a:ext cx="3474721" cy="3474722"/>
          </a:xfrm>
          <a:prstGeom prst="rect">
            <a:avLst/>
          </a:prstGeom>
        </p:spPr>
        <p:txBody>
          <a:bodyPr lIns="91439" tIns="45719" rIns="91439" bIns="45719"/>
          <a:lstStyle/>
          <a:p>
            <a:endParaRPr/>
          </a:p>
        </p:txBody>
      </p:sp>
      <p:sp>
        <p:nvSpPr>
          <p:cNvPr id="244" name="Title Text"/>
          <p:cNvSpPr txBox="1">
            <a:spLocks noGrp="1"/>
          </p:cNvSpPr>
          <p:nvPr>
            <p:ph type="title"/>
          </p:nvPr>
        </p:nvSpPr>
        <p:spPr>
          <a:xfrm>
            <a:off x="588262" y="591789"/>
            <a:ext cx="11018521" cy="430889"/>
          </a:xfrm>
          <a:prstGeom prst="rect">
            <a:avLst/>
          </a:prstGeom>
        </p:spPr>
        <p:txBody>
          <a:bodyPr>
            <a:normAutofit/>
          </a:bodyPr>
          <a:lstStyle/>
          <a:p>
            <a:r>
              <a:t>Title Text</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hree content with headings">
    <p:spTree>
      <p:nvGrpSpPr>
        <p:cNvPr id="1" name=""/>
        <p:cNvGrpSpPr/>
        <p:nvPr/>
      </p:nvGrpSpPr>
      <p:grpSpPr>
        <a:xfrm>
          <a:off x="0" y="0"/>
          <a:ext cx="0" cy="0"/>
          <a:chOff x="0" y="0"/>
          <a:chExt cx="0" cy="0"/>
        </a:xfrm>
      </p:grpSpPr>
      <p:sp>
        <p:nvSpPr>
          <p:cNvPr id="251"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252"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253"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254" name="Body Level One…"/>
          <p:cNvSpPr txBox="1">
            <a:spLocks noGrp="1"/>
          </p:cNvSpPr>
          <p:nvPr>
            <p:ph type="body" sz="quarter" idx="1" hasCustomPrompt="1"/>
          </p:nvPr>
        </p:nvSpPr>
        <p:spPr>
          <a:xfrm>
            <a:off x="584201" y="2024063"/>
            <a:ext cx="3475038" cy="307778"/>
          </a:xfrm>
          <a:prstGeom prst="rect">
            <a:avLst/>
          </a:prstGeom>
        </p:spPr>
        <p:txBody>
          <a:bodyPr>
            <a:normAutofit/>
          </a:bodyPr>
          <a:lstStyle>
            <a:lvl1pPr marL="0" indent="0">
              <a:buClrTx/>
              <a:buSzTx/>
              <a:buFontTx/>
              <a:buNone/>
              <a:defRPr sz="2000" b="1"/>
            </a:lvl1pPr>
            <a:lvl2pPr marL="0" indent="0">
              <a:buClrTx/>
              <a:buSzTx/>
              <a:buFontTx/>
              <a:buNone/>
              <a:defRPr sz="2000" b="1"/>
            </a:lvl2pPr>
            <a:lvl3pPr marL="0" indent="0">
              <a:buClrTx/>
              <a:buSzTx/>
              <a:buFontTx/>
              <a:buNone/>
              <a:defRPr sz="2000" b="1"/>
            </a:lvl3pPr>
            <a:lvl4pPr marL="0" indent="0">
              <a:buClrTx/>
              <a:buSzTx/>
              <a:buFontTx/>
              <a:buNone/>
              <a:defRPr sz="2000" b="1"/>
            </a:lvl4pPr>
            <a:lvl5pPr marL="0" indent="0">
              <a:buClrTx/>
              <a:buSzTx/>
              <a:buFontTx/>
              <a:buNone/>
              <a:defRPr sz="2000" b="1"/>
            </a:lvl5pPr>
          </a:lstStyle>
          <a:p>
            <a:r>
              <a:t>Click to edit heading </a:t>
            </a:r>
          </a:p>
          <a:p>
            <a:pPr lvl="1"/>
            <a:endParaRPr/>
          </a:p>
          <a:p>
            <a:pPr lvl="2"/>
            <a:endParaRPr/>
          </a:p>
          <a:p>
            <a:pPr lvl="3"/>
            <a:endParaRPr/>
          </a:p>
          <a:p>
            <a:pPr lvl="4"/>
            <a:endParaRPr/>
          </a:p>
        </p:txBody>
      </p:sp>
      <p:sp>
        <p:nvSpPr>
          <p:cNvPr id="255" name="Text Placeholder 6"/>
          <p:cNvSpPr>
            <a:spLocks noGrp="1"/>
          </p:cNvSpPr>
          <p:nvPr>
            <p:ph type="body" sz="quarter" idx="21" hasCustomPrompt="1"/>
          </p:nvPr>
        </p:nvSpPr>
        <p:spPr>
          <a:xfrm>
            <a:off x="584200" y="2611569"/>
            <a:ext cx="479619" cy="54001"/>
          </a:xfrm>
          <a:prstGeom prst="rect">
            <a:avLst/>
          </a:prstGeom>
          <a:solidFill>
            <a:srgbClr val="5E5E5E"/>
          </a:solidFill>
        </p:spPr>
        <p:txBody>
          <a:bodyPr>
            <a:normAutofit/>
          </a:bodyPr>
          <a:lstStyle>
            <a:lvl1pPr marL="0" indent="0">
              <a:buClrTx/>
              <a:buSzTx/>
              <a:buFontTx/>
              <a:buNone/>
              <a:defRPr sz="100"/>
            </a:lvl1pPr>
          </a:lstStyle>
          <a:p>
            <a:r>
              <a:t> </a:t>
            </a:r>
          </a:p>
        </p:txBody>
      </p:sp>
      <p:sp>
        <p:nvSpPr>
          <p:cNvPr id="256" name="Text Placeholder 4"/>
          <p:cNvSpPr>
            <a:spLocks noGrp="1"/>
          </p:cNvSpPr>
          <p:nvPr>
            <p:ph type="body" sz="quarter" idx="22" hasCustomPrompt="1"/>
          </p:nvPr>
        </p:nvSpPr>
        <p:spPr>
          <a:xfrm>
            <a:off x="4356101" y="2024063"/>
            <a:ext cx="3475038" cy="307778"/>
          </a:xfrm>
          <a:prstGeom prst="rect">
            <a:avLst/>
          </a:prstGeom>
        </p:spPr>
        <p:txBody>
          <a:bodyPr>
            <a:normAutofit/>
          </a:bodyPr>
          <a:lstStyle>
            <a:lvl1pPr marL="0" indent="0">
              <a:buClrTx/>
              <a:buSzTx/>
              <a:buFontTx/>
              <a:buNone/>
              <a:defRPr sz="2000" b="1"/>
            </a:lvl1pPr>
          </a:lstStyle>
          <a:p>
            <a:r>
              <a:t>Click to edit heading </a:t>
            </a:r>
          </a:p>
        </p:txBody>
      </p:sp>
      <p:sp>
        <p:nvSpPr>
          <p:cNvPr id="257" name="Text Placeholder 6"/>
          <p:cNvSpPr>
            <a:spLocks noGrp="1"/>
          </p:cNvSpPr>
          <p:nvPr>
            <p:ph type="body" sz="quarter" idx="23" hasCustomPrompt="1"/>
          </p:nvPr>
        </p:nvSpPr>
        <p:spPr>
          <a:xfrm>
            <a:off x="4356100" y="2611569"/>
            <a:ext cx="479619" cy="54001"/>
          </a:xfrm>
          <a:prstGeom prst="rect">
            <a:avLst/>
          </a:prstGeom>
          <a:solidFill>
            <a:srgbClr val="5E5E5E"/>
          </a:solidFill>
        </p:spPr>
        <p:txBody>
          <a:bodyPr>
            <a:normAutofit/>
          </a:bodyPr>
          <a:lstStyle>
            <a:lvl1pPr marL="0" indent="0">
              <a:buClrTx/>
              <a:buSzTx/>
              <a:buFontTx/>
              <a:buNone/>
              <a:defRPr sz="100"/>
            </a:lvl1pPr>
          </a:lstStyle>
          <a:p>
            <a:r>
              <a:t> </a:t>
            </a:r>
          </a:p>
        </p:txBody>
      </p:sp>
      <p:sp>
        <p:nvSpPr>
          <p:cNvPr id="258" name="Text Placeholder 4"/>
          <p:cNvSpPr>
            <a:spLocks noGrp="1"/>
          </p:cNvSpPr>
          <p:nvPr>
            <p:ph type="body" sz="quarter" idx="24" hasCustomPrompt="1"/>
          </p:nvPr>
        </p:nvSpPr>
        <p:spPr>
          <a:xfrm>
            <a:off x="8128000" y="2029778"/>
            <a:ext cx="3475038" cy="307778"/>
          </a:xfrm>
          <a:prstGeom prst="rect">
            <a:avLst/>
          </a:prstGeom>
        </p:spPr>
        <p:txBody>
          <a:bodyPr>
            <a:normAutofit/>
          </a:bodyPr>
          <a:lstStyle>
            <a:lvl1pPr marL="0" indent="0">
              <a:buClrTx/>
              <a:buSzTx/>
              <a:buFontTx/>
              <a:buNone/>
              <a:defRPr sz="2000" b="1"/>
            </a:lvl1pPr>
          </a:lstStyle>
          <a:p>
            <a:r>
              <a:t>Click to edit heading </a:t>
            </a:r>
          </a:p>
        </p:txBody>
      </p:sp>
      <p:sp>
        <p:nvSpPr>
          <p:cNvPr id="259" name="Text Placeholder 6"/>
          <p:cNvSpPr>
            <a:spLocks noGrp="1"/>
          </p:cNvSpPr>
          <p:nvPr>
            <p:ph type="body" sz="quarter" idx="25" hasCustomPrompt="1"/>
          </p:nvPr>
        </p:nvSpPr>
        <p:spPr>
          <a:xfrm>
            <a:off x="8128000" y="2617284"/>
            <a:ext cx="479619" cy="54001"/>
          </a:xfrm>
          <a:prstGeom prst="rect">
            <a:avLst/>
          </a:prstGeom>
          <a:solidFill>
            <a:srgbClr val="5E5E5E"/>
          </a:solidFill>
        </p:spPr>
        <p:txBody>
          <a:bodyPr>
            <a:normAutofit/>
          </a:bodyPr>
          <a:lstStyle>
            <a:lvl1pPr marL="0" indent="0">
              <a:buClrTx/>
              <a:buSzTx/>
              <a:buFontTx/>
              <a:buNone/>
              <a:defRPr sz="100"/>
            </a:lvl1pPr>
          </a:lstStyle>
          <a:p>
            <a:r>
              <a:t> </a:t>
            </a:r>
          </a:p>
        </p:txBody>
      </p:sp>
      <p:sp>
        <p:nvSpPr>
          <p:cNvPr id="260" name="Title Text"/>
          <p:cNvSpPr txBox="1">
            <a:spLocks noGrp="1"/>
          </p:cNvSpPr>
          <p:nvPr>
            <p:ph type="title"/>
          </p:nvPr>
        </p:nvSpPr>
        <p:spPr>
          <a:xfrm>
            <a:off x="588262" y="591789"/>
            <a:ext cx="11018521" cy="430889"/>
          </a:xfrm>
          <a:prstGeom prst="rect">
            <a:avLst/>
          </a:prstGeom>
        </p:spPr>
        <p:txBody>
          <a:bodyPr>
            <a:normAutofit/>
          </a:bodyPr>
          <a:lstStyle/>
          <a:p>
            <a:r>
              <a:t>Title Text</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hree Products">
    <p:spTree>
      <p:nvGrpSpPr>
        <p:cNvPr id="1" name=""/>
        <p:cNvGrpSpPr/>
        <p:nvPr/>
      </p:nvGrpSpPr>
      <p:grpSpPr>
        <a:xfrm>
          <a:off x="0" y="0"/>
          <a:ext cx="0" cy="0"/>
          <a:chOff x="0" y="0"/>
          <a:chExt cx="0" cy="0"/>
        </a:xfrm>
      </p:grpSpPr>
      <p:sp>
        <p:nvSpPr>
          <p:cNvPr id="267"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268"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269"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270" name="Rectangle 13"/>
          <p:cNvSpPr/>
          <p:nvPr/>
        </p:nvSpPr>
        <p:spPr>
          <a:xfrm>
            <a:off x="588387" y="1361255"/>
            <a:ext cx="3473857" cy="4297681"/>
          </a:xfrm>
          <a:prstGeom prst="rect">
            <a:avLst/>
          </a:prstGeom>
          <a:solidFill>
            <a:srgbClr val="19181C"/>
          </a:solidFill>
          <a:ln w="12700">
            <a:miter lim="400000"/>
          </a:ln>
        </p:spPr>
        <p:txBody>
          <a:bodyPr lIns="146304" tIns="146304" rIns="146304" bIns="146304" anchor="ctr"/>
          <a:lstStyle/>
          <a:p>
            <a:pPr algn="ctr" defTabSz="914400">
              <a:defRPr sz="1800">
                <a:solidFill>
                  <a:srgbClr val="FFFFFF"/>
                </a:solidFill>
              </a:defRPr>
            </a:pPr>
            <a:endParaRPr/>
          </a:p>
        </p:txBody>
      </p:sp>
      <p:sp>
        <p:nvSpPr>
          <p:cNvPr id="271" name="Body Level One…"/>
          <p:cNvSpPr txBox="1">
            <a:spLocks noGrp="1"/>
          </p:cNvSpPr>
          <p:nvPr>
            <p:ph type="body" sz="quarter" idx="1" hasCustomPrompt="1"/>
          </p:nvPr>
        </p:nvSpPr>
        <p:spPr>
          <a:xfrm>
            <a:off x="585216" y="1304925"/>
            <a:ext cx="3473858" cy="690445"/>
          </a:xfrm>
          <a:prstGeom prst="rect">
            <a:avLst/>
          </a:prstGeom>
          <a:solidFill>
            <a:srgbClr val="242428"/>
          </a:solidFill>
        </p:spPr>
        <p:txBody>
          <a:bodyPr lIns="72000" tIns="72000" rIns="72000" bIns="72000" anchor="ctr">
            <a:normAutofit/>
          </a:bodyPr>
          <a:lstStyle>
            <a:lvl1pPr marL="0" indent="0" algn="ctr">
              <a:buClrTx/>
              <a:buSzTx/>
              <a:buFontTx/>
              <a:buNone/>
              <a:defRPr b="1"/>
            </a:lvl1pPr>
            <a:lvl2pPr marL="0" indent="0" algn="ctr">
              <a:buClrTx/>
              <a:buSzTx/>
              <a:buFontTx/>
              <a:buNone/>
              <a:defRPr b="1"/>
            </a:lvl2pPr>
            <a:lvl3pPr marL="0" indent="0" algn="ctr">
              <a:buClrTx/>
              <a:buSzTx/>
              <a:buFontTx/>
              <a:buNone/>
              <a:defRPr b="1"/>
            </a:lvl3pPr>
            <a:lvl4pPr marL="0" indent="0" algn="ctr">
              <a:buClrTx/>
              <a:buSzTx/>
              <a:buFontTx/>
              <a:buNone/>
              <a:defRPr b="1"/>
            </a:lvl4pPr>
            <a:lvl5pPr marL="0" indent="0" algn="ctr">
              <a:buClrTx/>
              <a:buSzTx/>
              <a:buFontTx/>
              <a:buNone/>
              <a:defRPr b="1"/>
            </a:lvl5pPr>
          </a:lstStyle>
          <a:p>
            <a:r>
              <a:t>Click to add heading</a:t>
            </a:r>
          </a:p>
          <a:p>
            <a:pPr lvl="1"/>
            <a:endParaRPr/>
          </a:p>
          <a:p>
            <a:pPr lvl="2"/>
            <a:endParaRPr/>
          </a:p>
          <a:p>
            <a:pPr lvl="3"/>
            <a:endParaRPr/>
          </a:p>
          <a:p>
            <a:pPr lvl="4"/>
            <a:endParaRPr/>
          </a:p>
        </p:txBody>
      </p:sp>
      <p:sp>
        <p:nvSpPr>
          <p:cNvPr id="272" name="Text Placeholder 6"/>
          <p:cNvSpPr>
            <a:spLocks noGrp="1"/>
          </p:cNvSpPr>
          <p:nvPr>
            <p:ph type="body" sz="quarter" idx="21"/>
          </p:nvPr>
        </p:nvSpPr>
        <p:spPr>
          <a:xfrm>
            <a:off x="816555" y="3898077"/>
            <a:ext cx="3017521" cy="1598667"/>
          </a:xfrm>
          <a:prstGeom prst="rect">
            <a:avLst/>
          </a:prstGeom>
        </p:spPr>
        <p:txBody>
          <a:bodyPr>
            <a:normAutofit/>
          </a:bodyPr>
          <a:lstStyle/>
          <a:p>
            <a:pPr>
              <a:defRPr sz="1400"/>
            </a:pPr>
            <a:endParaRPr/>
          </a:p>
        </p:txBody>
      </p:sp>
      <p:sp>
        <p:nvSpPr>
          <p:cNvPr id="273" name="Rectangle 21"/>
          <p:cNvSpPr/>
          <p:nvPr/>
        </p:nvSpPr>
        <p:spPr>
          <a:xfrm>
            <a:off x="588387" y="2001336"/>
            <a:ext cx="3473857" cy="1737361"/>
          </a:xfrm>
          <a:prstGeom prst="rect">
            <a:avLst/>
          </a:prstGeom>
          <a:gradFill>
            <a:gsLst>
              <a:gs pos="0">
                <a:srgbClr val="8D8C95">
                  <a:alpha val="12941"/>
                </a:srgbClr>
              </a:gs>
              <a:gs pos="100000">
                <a:srgbClr val="8D8C95">
                  <a:alpha val="2745"/>
                </a:srgbClr>
              </a:gs>
            </a:gsLst>
            <a:lin ang="16200000"/>
          </a:gra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274" name="Picture Placeholder"/>
          <p:cNvSpPr>
            <a:spLocks noGrp="1"/>
          </p:cNvSpPr>
          <p:nvPr>
            <p:ph type="pic" sz="quarter" idx="22"/>
          </p:nvPr>
        </p:nvSpPr>
        <p:spPr>
          <a:xfrm>
            <a:off x="816555" y="2166684"/>
            <a:ext cx="3017521" cy="1394731"/>
          </a:xfrm>
          <a:prstGeom prst="rect">
            <a:avLst/>
          </a:prstGeom>
        </p:spPr>
        <p:txBody>
          <a:bodyPr lIns="91439" tIns="45719" rIns="91439" bIns="45719"/>
          <a:lstStyle/>
          <a:p>
            <a:endParaRPr/>
          </a:p>
        </p:txBody>
      </p:sp>
      <p:sp>
        <p:nvSpPr>
          <p:cNvPr id="275" name="Rectangle 22"/>
          <p:cNvSpPr/>
          <p:nvPr/>
        </p:nvSpPr>
        <p:spPr>
          <a:xfrm>
            <a:off x="4359071" y="1361255"/>
            <a:ext cx="3473858" cy="4297681"/>
          </a:xfrm>
          <a:prstGeom prst="rect">
            <a:avLst/>
          </a:prstGeom>
          <a:solidFill>
            <a:srgbClr val="19181C"/>
          </a:solidFill>
          <a:ln w="12700">
            <a:miter lim="400000"/>
          </a:ln>
        </p:spPr>
        <p:txBody>
          <a:bodyPr lIns="146304" tIns="146304" rIns="146304" bIns="146304" anchor="ctr"/>
          <a:lstStyle/>
          <a:p>
            <a:pPr algn="ctr" defTabSz="914400">
              <a:defRPr sz="1800">
                <a:solidFill>
                  <a:srgbClr val="FFFFFF"/>
                </a:solidFill>
              </a:defRPr>
            </a:pPr>
            <a:endParaRPr/>
          </a:p>
        </p:txBody>
      </p:sp>
      <p:sp>
        <p:nvSpPr>
          <p:cNvPr id="276" name="Text Placeholder 6"/>
          <p:cNvSpPr>
            <a:spLocks noGrp="1"/>
          </p:cNvSpPr>
          <p:nvPr>
            <p:ph type="body" sz="quarter" idx="23"/>
          </p:nvPr>
        </p:nvSpPr>
        <p:spPr>
          <a:xfrm>
            <a:off x="4587238" y="3898077"/>
            <a:ext cx="3017522" cy="1598667"/>
          </a:xfrm>
          <a:prstGeom prst="rect">
            <a:avLst/>
          </a:prstGeom>
        </p:spPr>
        <p:txBody>
          <a:bodyPr>
            <a:normAutofit/>
          </a:bodyPr>
          <a:lstStyle/>
          <a:p>
            <a:pPr>
              <a:defRPr sz="1400"/>
            </a:pPr>
            <a:endParaRPr/>
          </a:p>
        </p:txBody>
      </p:sp>
      <p:sp>
        <p:nvSpPr>
          <p:cNvPr id="277" name="Rectangle 26"/>
          <p:cNvSpPr/>
          <p:nvPr/>
        </p:nvSpPr>
        <p:spPr>
          <a:xfrm>
            <a:off x="4359071" y="2001336"/>
            <a:ext cx="3473858" cy="1737361"/>
          </a:xfrm>
          <a:prstGeom prst="rect">
            <a:avLst/>
          </a:prstGeom>
          <a:gradFill>
            <a:gsLst>
              <a:gs pos="0">
                <a:srgbClr val="8D8C95">
                  <a:alpha val="12941"/>
                </a:srgbClr>
              </a:gs>
              <a:gs pos="100000">
                <a:srgbClr val="8D8C95">
                  <a:alpha val="2745"/>
                </a:srgbClr>
              </a:gs>
            </a:gsLst>
            <a:lin ang="16200000"/>
          </a:gra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278" name="Picture Placeholder"/>
          <p:cNvSpPr>
            <a:spLocks noGrp="1"/>
          </p:cNvSpPr>
          <p:nvPr>
            <p:ph type="pic" sz="quarter" idx="24"/>
          </p:nvPr>
        </p:nvSpPr>
        <p:spPr>
          <a:xfrm>
            <a:off x="4587238" y="2166684"/>
            <a:ext cx="3017522" cy="1394731"/>
          </a:xfrm>
          <a:prstGeom prst="rect">
            <a:avLst/>
          </a:prstGeom>
        </p:spPr>
        <p:txBody>
          <a:bodyPr lIns="91439" tIns="45719" rIns="91439" bIns="45719"/>
          <a:lstStyle/>
          <a:p>
            <a:endParaRPr/>
          </a:p>
        </p:txBody>
      </p:sp>
      <p:sp>
        <p:nvSpPr>
          <p:cNvPr id="279" name="Rectangle 28"/>
          <p:cNvSpPr/>
          <p:nvPr/>
        </p:nvSpPr>
        <p:spPr>
          <a:xfrm>
            <a:off x="8129755" y="1355288"/>
            <a:ext cx="3473858" cy="4297681"/>
          </a:xfrm>
          <a:prstGeom prst="rect">
            <a:avLst/>
          </a:prstGeom>
          <a:solidFill>
            <a:srgbClr val="19181C"/>
          </a:solidFill>
          <a:ln w="12700">
            <a:miter lim="400000"/>
          </a:ln>
        </p:spPr>
        <p:txBody>
          <a:bodyPr lIns="146304" tIns="146304" rIns="146304" bIns="146304" anchor="ctr"/>
          <a:lstStyle/>
          <a:p>
            <a:pPr algn="ctr" defTabSz="914400">
              <a:defRPr sz="1800">
                <a:solidFill>
                  <a:srgbClr val="FFFFFF"/>
                </a:solidFill>
              </a:defRPr>
            </a:pPr>
            <a:endParaRPr/>
          </a:p>
        </p:txBody>
      </p:sp>
      <p:sp>
        <p:nvSpPr>
          <p:cNvPr id="280" name="Text Placeholder 6"/>
          <p:cNvSpPr>
            <a:spLocks noGrp="1"/>
          </p:cNvSpPr>
          <p:nvPr>
            <p:ph type="body" sz="quarter" idx="25"/>
          </p:nvPr>
        </p:nvSpPr>
        <p:spPr>
          <a:xfrm>
            <a:off x="8357923" y="3892110"/>
            <a:ext cx="3017522" cy="1598667"/>
          </a:xfrm>
          <a:prstGeom prst="rect">
            <a:avLst/>
          </a:prstGeom>
        </p:spPr>
        <p:txBody>
          <a:bodyPr>
            <a:normAutofit/>
          </a:bodyPr>
          <a:lstStyle/>
          <a:p>
            <a:pPr>
              <a:defRPr sz="1400"/>
            </a:pPr>
            <a:endParaRPr/>
          </a:p>
        </p:txBody>
      </p:sp>
      <p:sp>
        <p:nvSpPr>
          <p:cNvPr id="281" name="Rectangle 32"/>
          <p:cNvSpPr/>
          <p:nvPr/>
        </p:nvSpPr>
        <p:spPr>
          <a:xfrm>
            <a:off x="8129755" y="1995370"/>
            <a:ext cx="3473858" cy="1737361"/>
          </a:xfrm>
          <a:prstGeom prst="rect">
            <a:avLst/>
          </a:prstGeom>
          <a:gradFill>
            <a:gsLst>
              <a:gs pos="0">
                <a:srgbClr val="8D8C95">
                  <a:alpha val="12941"/>
                </a:srgbClr>
              </a:gs>
              <a:gs pos="100000">
                <a:srgbClr val="8D8C95">
                  <a:alpha val="2745"/>
                </a:srgbClr>
              </a:gs>
            </a:gsLst>
            <a:lin ang="16200000"/>
          </a:gra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282" name="Picture Placeholder"/>
          <p:cNvSpPr>
            <a:spLocks noGrp="1"/>
          </p:cNvSpPr>
          <p:nvPr>
            <p:ph type="pic" sz="quarter" idx="26"/>
          </p:nvPr>
        </p:nvSpPr>
        <p:spPr>
          <a:xfrm>
            <a:off x="8357923" y="2160717"/>
            <a:ext cx="3017522" cy="1394730"/>
          </a:xfrm>
          <a:prstGeom prst="rect">
            <a:avLst/>
          </a:prstGeom>
        </p:spPr>
        <p:txBody>
          <a:bodyPr lIns="91439" tIns="45719" rIns="91439" bIns="45719"/>
          <a:lstStyle/>
          <a:p>
            <a:endParaRPr/>
          </a:p>
        </p:txBody>
      </p:sp>
      <p:sp>
        <p:nvSpPr>
          <p:cNvPr id="283" name="Text Placeholder 3"/>
          <p:cNvSpPr>
            <a:spLocks noGrp="1"/>
          </p:cNvSpPr>
          <p:nvPr>
            <p:ph type="body" sz="quarter" idx="27"/>
          </p:nvPr>
        </p:nvSpPr>
        <p:spPr>
          <a:xfrm>
            <a:off x="588380" y="5812349"/>
            <a:ext cx="11015233" cy="487869"/>
          </a:xfrm>
          <a:prstGeom prst="rect">
            <a:avLst/>
          </a:prstGeom>
        </p:spPr>
        <p:txBody>
          <a:bodyPr anchor="ctr">
            <a:normAutofit/>
          </a:bodyPr>
          <a:lstStyle/>
          <a:p>
            <a:pPr marL="0" indent="0" algn="ctr">
              <a:buClrTx/>
              <a:buSzTx/>
              <a:buFontTx/>
              <a:buNone/>
              <a:defRPr sz="2800"/>
            </a:pPr>
            <a:endParaRPr/>
          </a:p>
        </p:txBody>
      </p:sp>
      <p:sp>
        <p:nvSpPr>
          <p:cNvPr id="284" name="Text Placeholder 3"/>
          <p:cNvSpPr>
            <a:spLocks noGrp="1"/>
          </p:cNvSpPr>
          <p:nvPr>
            <p:ph type="body" sz="quarter" idx="28" hasCustomPrompt="1"/>
          </p:nvPr>
        </p:nvSpPr>
        <p:spPr>
          <a:xfrm>
            <a:off x="4355901" y="1304925"/>
            <a:ext cx="3473858" cy="690445"/>
          </a:xfrm>
          <a:prstGeom prst="rect">
            <a:avLst/>
          </a:prstGeom>
          <a:solidFill>
            <a:srgbClr val="242428"/>
          </a:solidFill>
        </p:spPr>
        <p:txBody>
          <a:bodyPr lIns="72000" tIns="72000" rIns="72000" bIns="72000" anchor="ctr">
            <a:normAutofit/>
          </a:bodyPr>
          <a:lstStyle>
            <a:lvl1pPr marL="0" indent="0" algn="ctr" defTabSz="373096">
              <a:spcBef>
                <a:spcPts val="200"/>
              </a:spcBef>
              <a:buClrTx/>
              <a:buSzTx/>
              <a:buFontTx/>
              <a:buNone/>
              <a:defRPr sz="720" b="1"/>
            </a:lvl1pPr>
          </a:lstStyle>
          <a:p>
            <a:r>
              <a:t>Click to add heading
Second level
Third level
Fourth level
Fifth level</a:t>
            </a:r>
          </a:p>
        </p:txBody>
      </p:sp>
      <p:sp>
        <p:nvSpPr>
          <p:cNvPr id="285" name="Text Placeholder 3"/>
          <p:cNvSpPr>
            <a:spLocks noGrp="1"/>
          </p:cNvSpPr>
          <p:nvPr>
            <p:ph type="body" sz="quarter" idx="29" hasCustomPrompt="1"/>
          </p:nvPr>
        </p:nvSpPr>
        <p:spPr>
          <a:xfrm>
            <a:off x="8132925" y="1304925"/>
            <a:ext cx="3473858" cy="690445"/>
          </a:xfrm>
          <a:prstGeom prst="rect">
            <a:avLst/>
          </a:prstGeom>
          <a:solidFill>
            <a:srgbClr val="242428"/>
          </a:solidFill>
        </p:spPr>
        <p:txBody>
          <a:bodyPr lIns="72000" tIns="72000" rIns="72000" bIns="72000" anchor="ctr">
            <a:normAutofit/>
          </a:bodyPr>
          <a:lstStyle>
            <a:lvl1pPr marL="0" indent="0" algn="ctr" defTabSz="373096">
              <a:spcBef>
                <a:spcPts val="200"/>
              </a:spcBef>
              <a:buClrTx/>
              <a:buSzTx/>
              <a:buFontTx/>
              <a:buNone/>
              <a:defRPr sz="720" b="1"/>
            </a:lvl1pPr>
          </a:lstStyle>
          <a:p>
            <a:r>
              <a:t>Click to add heading
Second level
Third level
Fourth level
Fifth level</a:t>
            </a:r>
          </a:p>
        </p:txBody>
      </p:sp>
      <p:sp>
        <p:nvSpPr>
          <p:cNvPr id="286" name="Title Text"/>
          <p:cNvSpPr txBox="1">
            <a:spLocks noGrp="1"/>
          </p:cNvSpPr>
          <p:nvPr>
            <p:ph type="title"/>
          </p:nvPr>
        </p:nvSpPr>
        <p:spPr>
          <a:xfrm>
            <a:off x="588262" y="591789"/>
            <a:ext cx="11018521" cy="430889"/>
          </a:xfrm>
          <a:prstGeom prst="rect">
            <a:avLst/>
          </a:prstGeom>
        </p:spPr>
        <p:txBody>
          <a:bodyPr anchor="t">
            <a:normAutofit/>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with Picture">
    <p:spTree>
      <p:nvGrpSpPr>
        <p:cNvPr id="1" name=""/>
        <p:cNvGrpSpPr/>
        <p:nvPr/>
      </p:nvGrpSpPr>
      <p:grpSpPr>
        <a:xfrm>
          <a:off x="0" y="0"/>
          <a:ext cx="0" cy="0"/>
          <a:chOff x="0" y="0"/>
          <a:chExt cx="0" cy="0"/>
        </a:xfrm>
      </p:grpSpPr>
      <p:sp>
        <p:nvSpPr>
          <p:cNvPr id="22" name="Picture Placeholder"/>
          <p:cNvSpPr>
            <a:spLocks noGrp="1"/>
          </p:cNvSpPr>
          <p:nvPr>
            <p:ph type="pic" idx="21"/>
          </p:nvPr>
        </p:nvSpPr>
        <p:spPr>
          <a:xfrm>
            <a:off x="6857993" y="0"/>
            <a:ext cx="5334007" cy="6858000"/>
          </a:xfrm>
          <a:prstGeom prst="rect">
            <a:avLst/>
          </a:prstGeom>
        </p:spPr>
        <p:txBody>
          <a:bodyPr lIns="91439" tIns="45719" rIns="91439" bIns="45719"/>
          <a:lstStyle/>
          <a:p>
            <a:endParaRPr/>
          </a:p>
        </p:txBody>
      </p:sp>
      <p:sp>
        <p:nvSpPr>
          <p:cNvPr id="23" name="Event name or presentation title"/>
          <p:cNvSpPr txBox="1">
            <a:spLocks noGrp="1"/>
          </p:cNvSpPr>
          <p:nvPr>
            <p:ph type="title" hasCustomPrompt="1"/>
          </p:nvPr>
        </p:nvSpPr>
        <p:spPr>
          <a:xfrm>
            <a:off x="584200" y="2487335"/>
            <a:ext cx="5510213" cy="1046441"/>
          </a:xfrm>
          <a:prstGeom prst="rect">
            <a:avLst/>
          </a:prstGeom>
        </p:spPr>
        <p:txBody>
          <a:bodyPr anchor="b">
            <a:normAutofit/>
          </a:bodyPr>
          <a:lstStyle>
            <a:lvl1pPr>
              <a:defRPr sz="3400" spc="-50"/>
            </a:lvl1pPr>
          </a:lstStyle>
          <a:p>
            <a:r>
              <a:t>Event name or presentation title </a:t>
            </a:r>
          </a:p>
        </p:txBody>
      </p:sp>
      <p:sp>
        <p:nvSpPr>
          <p:cNvPr id="24" name="Body Level One…"/>
          <p:cNvSpPr txBox="1">
            <a:spLocks noGrp="1"/>
          </p:cNvSpPr>
          <p:nvPr>
            <p:ph type="body" sz="quarter" idx="1" hasCustomPrompt="1"/>
          </p:nvPr>
        </p:nvSpPr>
        <p:spPr>
          <a:xfrm>
            <a:off x="584200" y="3962400"/>
            <a:ext cx="5510213" cy="307777"/>
          </a:xfrm>
          <a:prstGeom prst="rect">
            <a:avLst/>
          </a:prstGeom>
        </p:spPr>
        <p:txBody>
          <a:bodyPr>
            <a:normAutofit/>
          </a:bodyPr>
          <a:lstStyle>
            <a:lvl1pPr marL="0" indent="0">
              <a:spcBef>
                <a:spcPts val="0"/>
              </a:spcBef>
              <a:buClrTx/>
              <a:buSzTx/>
              <a:buFontTx/>
              <a:buNone/>
              <a:defRPr sz="2000"/>
            </a:lvl1pPr>
            <a:lvl2pPr marL="514350" indent="-285750">
              <a:spcBef>
                <a:spcPts val="0"/>
              </a:spcBef>
              <a:buClrTx/>
              <a:buFontTx/>
              <a:defRPr sz="2000"/>
            </a:lvl2pPr>
            <a:lvl3pPr marL="790575" indent="-333375">
              <a:spcBef>
                <a:spcPts val="0"/>
              </a:spcBef>
              <a:buClrTx/>
              <a:buFontTx/>
              <a:defRPr sz="2000"/>
            </a:lvl3pPr>
            <a:lvl4pPr marL="991033" indent="-329045">
              <a:spcBef>
                <a:spcPts val="0"/>
              </a:spcBef>
              <a:buClrTx/>
              <a:buFontTx/>
              <a:defRPr sz="2000"/>
            </a:lvl4pPr>
            <a:lvl5pPr marL="1161617" indent="-305954">
              <a:spcBef>
                <a:spcPts val="0"/>
              </a:spcBef>
              <a:buClrTx/>
              <a:buFontTx/>
              <a:defRPr sz="2000"/>
            </a:lvl5pPr>
          </a:lstStyle>
          <a:p>
            <a:r>
              <a:t>Speaker name or subtitle text</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Four picture content">
    <p:spTree>
      <p:nvGrpSpPr>
        <p:cNvPr id="1" name=""/>
        <p:cNvGrpSpPr/>
        <p:nvPr/>
      </p:nvGrpSpPr>
      <p:grpSpPr>
        <a:xfrm>
          <a:off x="0" y="0"/>
          <a:ext cx="0" cy="0"/>
          <a:chOff x="0" y="0"/>
          <a:chExt cx="0" cy="0"/>
        </a:xfrm>
      </p:grpSpPr>
      <p:sp>
        <p:nvSpPr>
          <p:cNvPr id="293"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294"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295"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296" name="Body Level One…"/>
          <p:cNvSpPr txBox="1">
            <a:spLocks noGrp="1"/>
          </p:cNvSpPr>
          <p:nvPr>
            <p:ph type="body" sz="quarter" idx="1"/>
          </p:nvPr>
        </p:nvSpPr>
        <p:spPr>
          <a:xfrm>
            <a:off x="582612" y="4543640"/>
            <a:ext cx="2532890" cy="1725398"/>
          </a:xfrm>
          <a:prstGeom prst="rect">
            <a:avLst/>
          </a:prstGeom>
        </p:spPr>
        <p:txBody>
          <a:bodyPr>
            <a:normAutofit/>
          </a:bodyPr>
          <a:lstStyle>
            <a:lvl1pPr marL="0" indent="0" algn="ctr">
              <a:spcBef>
                <a:spcPts val="0"/>
              </a:spcBef>
              <a:buClrTx/>
              <a:buSzTx/>
              <a:buFontTx/>
              <a:buNone/>
              <a:defRPr sz="1600"/>
            </a:lvl1pPr>
            <a:lvl2pPr marL="457200" indent="-228600" algn="ctr">
              <a:spcBef>
                <a:spcPts val="0"/>
              </a:spcBef>
              <a:buClrTx/>
              <a:buFontTx/>
              <a:defRPr sz="1600"/>
            </a:lvl2pPr>
            <a:lvl3pPr marL="723900" indent="-266700" algn="ctr">
              <a:spcBef>
                <a:spcPts val="0"/>
              </a:spcBef>
              <a:buClrTx/>
              <a:buFontTx/>
              <a:defRPr sz="1600"/>
            </a:lvl3pPr>
            <a:lvl4pPr marL="925224" indent="-263236" algn="ctr">
              <a:spcBef>
                <a:spcPts val="0"/>
              </a:spcBef>
              <a:buClrTx/>
              <a:buFontTx/>
              <a:defRPr sz="1600"/>
            </a:lvl4pPr>
            <a:lvl5pPr marL="1100426" indent="-244763" algn="ctr">
              <a:spcBef>
                <a:spcPts val="0"/>
              </a:spcBef>
              <a:buClrTx/>
              <a:buFontTx/>
              <a:defRPr sz="1600"/>
            </a:lvl5pPr>
          </a:lstStyle>
          <a:p>
            <a:r>
              <a:t>Body Level One</a:t>
            </a:r>
          </a:p>
          <a:p>
            <a:pPr lvl="1"/>
            <a:r>
              <a:t>Body Level Two</a:t>
            </a:r>
          </a:p>
          <a:p>
            <a:pPr lvl="2"/>
            <a:r>
              <a:t>Body Level Three</a:t>
            </a:r>
          </a:p>
          <a:p>
            <a:pPr lvl="3"/>
            <a:r>
              <a:t>Body Level Four</a:t>
            </a:r>
          </a:p>
          <a:p>
            <a:pPr lvl="4"/>
            <a:r>
              <a:t>Body Level Five</a:t>
            </a:r>
          </a:p>
        </p:txBody>
      </p:sp>
      <p:sp>
        <p:nvSpPr>
          <p:cNvPr id="297" name="Picture Placeholder"/>
          <p:cNvSpPr>
            <a:spLocks noGrp="1"/>
          </p:cNvSpPr>
          <p:nvPr>
            <p:ph type="pic" sz="quarter" idx="21"/>
          </p:nvPr>
        </p:nvSpPr>
        <p:spPr>
          <a:xfrm>
            <a:off x="582612" y="1815352"/>
            <a:ext cx="2532889" cy="2532889"/>
          </a:xfrm>
          <a:prstGeom prst="rect">
            <a:avLst/>
          </a:prstGeom>
        </p:spPr>
        <p:txBody>
          <a:bodyPr lIns="91439" tIns="45719" rIns="91439" bIns="45719"/>
          <a:lstStyle/>
          <a:p>
            <a:endParaRPr/>
          </a:p>
        </p:txBody>
      </p:sp>
      <p:sp>
        <p:nvSpPr>
          <p:cNvPr id="298" name="Text Placeholder 3"/>
          <p:cNvSpPr>
            <a:spLocks noGrp="1"/>
          </p:cNvSpPr>
          <p:nvPr>
            <p:ph type="body" sz="quarter" idx="22"/>
          </p:nvPr>
        </p:nvSpPr>
        <p:spPr>
          <a:xfrm>
            <a:off x="3413907" y="4543640"/>
            <a:ext cx="2532889" cy="1725398"/>
          </a:xfrm>
          <a:prstGeom prst="rect">
            <a:avLst/>
          </a:prstGeom>
        </p:spPr>
        <p:txBody>
          <a:bodyPr>
            <a:normAutofit/>
          </a:bodyPr>
          <a:lstStyle/>
          <a:p>
            <a:pPr marL="0" indent="0" algn="ctr">
              <a:spcBef>
                <a:spcPts val="0"/>
              </a:spcBef>
              <a:buClrTx/>
              <a:buSzTx/>
              <a:buFontTx/>
              <a:buNone/>
              <a:defRPr sz="1600"/>
            </a:pPr>
            <a:endParaRPr/>
          </a:p>
        </p:txBody>
      </p:sp>
      <p:sp>
        <p:nvSpPr>
          <p:cNvPr id="299" name="Picture Placeholder"/>
          <p:cNvSpPr>
            <a:spLocks noGrp="1"/>
          </p:cNvSpPr>
          <p:nvPr>
            <p:ph type="pic" sz="quarter" idx="23"/>
          </p:nvPr>
        </p:nvSpPr>
        <p:spPr>
          <a:xfrm>
            <a:off x="3413907" y="1815352"/>
            <a:ext cx="2532889" cy="2532889"/>
          </a:xfrm>
          <a:prstGeom prst="rect">
            <a:avLst/>
          </a:prstGeom>
        </p:spPr>
        <p:txBody>
          <a:bodyPr lIns="91439" tIns="45719" rIns="91439" bIns="45719"/>
          <a:lstStyle/>
          <a:p>
            <a:endParaRPr/>
          </a:p>
        </p:txBody>
      </p:sp>
      <p:sp>
        <p:nvSpPr>
          <p:cNvPr id="300" name="Text Placeholder 3"/>
          <p:cNvSpPr>
            <a:spLocks noGrp="1"/>
          </p:cNvSpPr>
          <p:nvPr>
            <p:ph type="body" sz="quarter" idx="24"/>
          </p:nvPr>
        </p:nvSpPr>
        <p:spPr>
          <a:xfrm>
            <a:off x="6245204" y="4543640"/>
            <a:ext cx="2532889" cy="1725398"/>
          </a:xfrm>
          <a:prstGeom prst="rect">
            <a:avLst/>
          </a:prstGeom>
        </p:spPr>
        <p:txBody>
          <a:bodyPr>
            <a:normAutofit/>
          </a:bodyPr>
          <a:lstStyle/>
          <a:p>
            <a:pPr marL="0" indent="0" algn="ctr">
              <a:spcBef>
                <a:spcPts val="0"/>
              </a:spcBef>
              <a:buClrTx/>
              <a:buSzTx/>
              <a:buFontTx/>
              <a:buNone/>
              <a:defRPr sz="1600"/>
            </a:pPr>
            <a:endParaRPr/>
          </a:p>
        </p:txBody>
      </p:sp>
      <p:sp>
        <p:nvSpPr>
          <p:cNvPr id="301" name="Picture Placeholder"/>
          <p:cNvSpPr>
            <a:spLocks noGrp="1"/>
          </p:cNvSpPr>
          <p:nvPr>
            <p:ph type="pic" sz="quarter" idx="25"/>
          </p:nvPr>
        </p:nvSpPr>
        <p:spPr>
          <a:xfrm>
            <a:off x="6245204" y="1815352"/>
            <a:ext cx="2532889" cy="2532889"/>
          </a:xfrm>
          <a:prstGeom prst="rect">
            <a:avLst/>
          </a:prstGeom>
        </p:spPr>
        <p:txBody>
          <a:bodyPr lIns="91439" tIns="45719" rIns="91439" bIns="45719"/>
          <a:lstStyle/>
          <a:p>
            <a:endParaRPr/>
          </a:p>
        </p:txBody>
      </p:sp>
      <p:sp>
        <p:nvSpPr>
          <p:cNvPr id="302" name="Text Placeholder 3"/>
          <p:cNvSpPr>
            <a:spLocks noGrp="1"/>
          </p:cNvSpPr>
          <p:nvPr>
            <p:ph type="body" sz="quarter" idx="26"/>
          </p:nvPr>
        </p:nvSpPr>
        <p:spPr>
          <a:xfrm>
            <a:off x="9076500" y="4543640"/>
            <a:ext cx="2532889" cy="1725398"/>
          </a:xfrm>
          <a:prstGeom prst="rect">
            <a:avLst/>
          </a:prstGeom>
        </p:spPr>
        <p:txBody>
          <a:bodyPr>
            <a:normAutofit/>
          </a:bodyPr>
          <a:lstStyle/>
          <a:p>
            <a:pPr marL="0" indent="0" algn="ctr">
              <a:spcBef>
                <a:spcPts val="0"/>
              </a:spcBef>
              <a:buClrTx/>
              <a:buSzTx/>
              <a:buFontTx/>
              <a:buNone/>
              <a:defRPr sz="1600"/>
            </a:pPr>
            <a:endParaRPr/>
          </a:p>
        </p:txBody>
      </p:sp>
      <p:sp>
        <p:nvSpPr>
          <p:cNvPr id="303" name="Picture Placeholder"/>
          <p:cNvSpPr>
            <a:spLocks noGrp="1"/>
          </p:cNvSpPr>
          <p:nvPr>
            <p:ph type="pic" sz="quarter" idx="27"/>
          </p:nvPr>
        </p:nvSpPr>
        <p:spPr>
          <a:xfrm>
            <a:off x="9076500" y="1815352"/>
            <a:ext cx="2532889" cy="2532889"/>
          </a:xfrm>
          <a:prstGeom prst="rect">
            <a:avLst/>
          </a:prstGeom>
        </p:spPr>
        <p:txBody>
          <a:bodyPr lIns="91439" tIns="45719" rIns="91439" bIns="45719"/>
          <a:lstStyle/>
          <a:p>
            <a:endParaRPr/>
          </a:p>
        </p:txBody>
      </p:sp>
      <p:sp>
        <p:nvSpPr>
          <p:cNvPr id="304" name="Title Text"/>
          <p:cNvSpPr txBox="1">
            <a:spLocks noGrp="1"/>
          </p:cNvSpPr>
          <p:nvPr>
            <p:ph type="title"/>
          </p:nvPr>
        </p:nvSpPr>
        <p:spPr>
          <a:xfrm>
            <a:off x="588262" y="591789"/>
            <a:ext cx="11018521" cy="430889"/>
          </a:xfrm>
          <a:prstGeom prst="rect">
            <a:avLst/>
          </a:prstGeom>
        </p:spPr>
        <p:txBody>
          <a:bodyPr>
            <a:normAutofit/>
          </a:bodyPr>
          <a:lstStyle/>
          <a:p>
            <a:r>
              <a:t>Title Text</a:t>
            </a: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Scorecard">
    <p:spTree>
      <p:nvGrpSpPr>
        <p:cNvPr id="1" name=""/>
        <p:cNvGrpSpPr/>
        <p:nvPr/>
      </p:nvGrpSpPr>
      <p:grpSpPr>
        <a:xfrm>
          <a:off x="0" y="0"/>
          <a:ext cx="0" cy="0"/>
          <a:chOff x="0" y="0"/>
          <a:chExt cx="0" cy="0"/>
        </a:xfrm>
      </p:grpSpPr>
      <p:sp>
        <p:nvSpPr>
          <p:cNvPr id="311"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312"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313"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314" name="Rectangle 13"/>
          <p:cNvSpPr/>
          <p:nvPr/>
        </p:nvSpPr>
        <p:spPr>
          <a:xfrm>
            <a:off x="725755" y="1714500"/>
            <a:ext cx="3333483" cy="1981200"/>
          </a:xfrm>
          <a:prstGeom prst="rect">
            <a:avLst/>
          </a:prstGeom>
          <a:solidFill>
            <a:srgbClr val="2F2F2F"/>
          </a:soli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15" name="Rectangle 17"/>
          <p:cNvSpPr/>
          <p:nvPr/>
        </p:nvSpPr>
        <p:spPr>
          <a:xfrm>
            <a:off x="588262" y="1714500"/>
            <a:ext cx="137493" cy="1981200"/>
          </a:xfrm>
          <a:prstGeom prst="rect">
            <a:avLst/>
          </a:prstGeom>
          <a:blipFill>
            <a:blip r:embed="rId3"/>
          </a:blip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16" name="Body Level One…"/>
          <p:cNvSpPr txBox="1">
            <a:spLocks noGrp="1"/>
          </p:cNvSpPr>
          <p:nvPr>
            <p:ph type="body" sz="quarter" idx="1" hasCustomPrompt="1"/>
          </p:nvPr>
        </p:nvSpPr>
        <p:spPr>
          <a:xfrm>
            <a:off x="927657" y="1856688"/>
            <a:ext cx="425774" cy="677109"/>
          </a:xfrm>
          <a:prstGeom prst="rect">
            <a:avLst/>
          </a:prstGeom>
        </p:spPr>
        <p:txBody>
          <a:bodyPr>
            <a:normAutofit/>
          </a:bodyPr>
          <a:lstStyle>
            <a:lvl1pPr marL="0" indent="0">
              <a:buClrTx/>
              <a:buSzTx/>
              <a:buFontTx/>
              <a:buNone/>
              <a:defRPr sz="4400" b="1">
                <a:solidFill>
                  <a:srgbClr val="BFBFBF"/>
                </a:solidFill>
              </a:defRPr>
            </a:lvl1pPr>
            <a:lvl2pPr marL="0" indent="0">
              <a:buClrTx/>
              <a:buSzTx/>
              <a:buFontTx/>
              <a:buNone/>
              <a:defRPr sz="4400" b="1">
                <a:solidFill>
                  <a:srgbClr val="BFBFBF"/>
                </a:solidFill>
              </a:defRPr>
            </a:lvl2pPr>
            <a:lvl3pPr marL="0" indent="0">
              <a:buClrTx/>
              <a:buSzTx/>
              <a:buFontTx/>
              <a:buNone/>
              <a:defRPr sz="4400" b="1">
                <a:solidFill>
                  <a:srgbClr val="BFBFBF"/>
                </a:solidFill>
              </a:defRPr>
            </a:lvl3pPr>
            <a:lvl4pPr marL="0" indent="0">
              <a:buClrTx/>
              <a:buSzTx/>
              <a:buFontTx/>
              <a:buNone/>
              <a:defRPr sz="4400" b="1">
                <a:solidFill>
                  <a:srgbClr val="BFBFBF"/>
                </a:solidFill>
              </a:defRPr>
            </a:lvl4pPr>
            <a:lvl5pPr marL="0" indent="0">
              <a:buClrTx/>
              <a:buSzTx/>
              <a:buFontTx/>
              <a:buNone/>
              <a:defRPr sz="4400" b="1">
                <a:solidFill>
                  <a:srgbClr val="BFBFBF"/>
                </a:solidFill>
              </a:defRPr>
            </a:lvl5pPr>
          </a:lstStyle>
          <a:p>
            <a:r>
              <a:t>#</a:t>
            </a:r>
          </a:p>
          <a:p>
            <a:pPr lvl="1"/>
            <a:endParaRPr/>
          </a:p>
          <a:p>
            <a:pPr lvl="2"/>
            <a:endParaRPr/>
          </a:p>
          <a:p>
            <a:pPr lvl="3"/>
            <a:endParaRPr/>
          </a:p>
          <a:p>
            <a:pPr lvl="4"/>
            <a:endParaRPr/>
          </a:p>
        </p:txBody>
      </p:sp>
      <p:sp>
        <p:nvSpPr>
          <p:cNvPr id="317" name="Text Placeholder 6"/>
          <p:cNvSpPr>
            <a:spLocks noGrp="1"/>
          </p:cNvSpPr>
          <p:nvPr>
            <p:ph type="body" sz="quarter" idx="21" hasCustomPrompt="1"/>
          </p:nvPr>
        </p:nvSpPr>
        <p:spPr>
          <a:xfrm>
            <a:off x="1390443" y="1944971"/>
            <a:ext cx="2593371" cy="595028"/>
          </a:xfrm>
          <a:prstGeom prst="rect">
            <a:avLst/>
          </a:prstGeom>
        </p:spPr>
        <p:txBody>
          <a:bodyPr>
            <a:normAutofit/>
          </a:bodyPr>
          <a:lstStyle>
            <a:lvl1pPr marL="0" indent="0">
              <a:buClrTx/>
              <a:buSzTx/>
              <a:buFontTx/>
              <a:buNone/>
              <a:defRPr sz="1600" b="1"/>
            </a:lvl1pPr>
          </a:lstStyle>
          <a:p>
            <a:r>
              <a:t>Click to add heading</a:t>
            </a:r>
          </a:p>
        </p:txBody>
      </p:sp>
      <p:sp>
        <p:nvSpPr>
          <p:cNvPr id="318" name="Text Placeholder 18"/>
          <p:cNvSpPr>
            <a:spLocks noGrp="1"/>
          </p:cNvSpPr>
          <p:nvPr>
            <p:ph type="body" sz="quarter" idx="22"/>
          </p:nvPr>
        </p:nvSpPr>
        <p:spPr>
          <a:xfrm>
            <a:off x="1390444" y="2643619"/>
            <a:ext cx="2593371" cy="968261"/>
          </a:xfrm>
          <a:prstGeom prst="rect">
            <a:avLst/>
          </a:prstGeom>
        </p:spPr>
        <p:txBody>
          <a:bodyPr>
            <a:normAutofit/>
          </a:bodyPr>
          <a:lstStyle/>
          <a:p>
            <a:pPr marL="0" indent="0">
              <a:lnSpc>
                <a:spcPct val="130000"/>
              </a:lnSpc>
              <a:buClrTx/>
              <a:buSzTx/>
              <a:buFontTx/>
              <a:buNone/>
              <a:defRPr sz="1000"/>
            </a:pPr>
            <a:endParaRPr/>
          </a:p>
        </p:txBody>
      </p:sp>
      <p:sp>
        <p:nvSpPr>
          <p:cNvPr id="319" name="Rectangle 19"/>
          <p:cNvSpPr/>
          <p:nvPr/>
        </p:nvSpPr>
        <p:spPr>
          <a:xfrm>
            <a:off x="588262" y="3898900"/>
            <a:ext cx="137493" cy="1981200"/>
          </a:xfrm>
          <a:prstGeom prst="rect">
            <a:avLst/>
          </a:prstGeom>
          <a:blipFill>
            <a:blip r:embed="rId3"/>
          </a:blip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20" name="Rectangle 20"/>
          <p:cNvSpPr/>
          <p:nvPr/>
        </p:nvSpPr>
        <p:spPr>
          <a:xfrm>
            <a:off x="725755" y="3898900"/>
            <a:ext cx="3333483" cy="1981200"/>
          </a:xfrm>
          <a:prstGeom prst="rect">
            <a:avLst/>
          </a:prstGeom>
          <a:solidFill>
            <a:srgbClr val="2F2F2F"/>
          </a:soli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21" name="Text Placeholder 4"/>
          <p:cNvSpPr>
            <a:spLocks noGrp="1"/>
          </p:cNvSpPr>
          <p:nvPr>
            <p:ph type="body" sz="quarter" idx="23" hasCustomPrompt="1"/>
          </p:nvPr>
        </p:nvSpPr>
        <p:spPr>
          <a:xfrm>
            <a:off x="927657" y="4041088"/>
            <a:ext cx="425774" cy="677109"/>
          </a:xfrm>
          <a:prstGeom prst="rect">
            <a:avLst/>
          </a:prstGeom>
        </p:spPr>
        <p:txBody>
          <a:bodyPr>
            <a:normAutofit/>
          </a:bodyPr>
          <a:lstStyle>
            <a:lvl1pPr marL="0" indent="0">
              <a:buClrTx/>
              <a:buSzTx/>
              <a:buFontTx/>
              <a:buNone/>
              <a:defRPr sz="4400" b="1">
                <a:solidFill>
                  <a:srgbClr val="BFBFBF"/>
                </a:solidFill>
              </a:defRPr>
            </a:lvl1pPr>
          </a:lstStyle>
          <a:p>
            <a:r>
              <a:t>#</a:t>
            </a:r>
          </a:p>
        </p:txBody>
      </p:sp>
      <p:sp>
        <p:nvSpPr>
          <p:cNvPr id="322" name="Text Placeholder 6"/>
          <p:cNvSpPr>
            <a:spLocks noGrp="1"/>
          </p:cNvSpPr>
          <p:nvPr>
            <p:ph type="body" sz="quarter" idx="24" hasCustomPrompt="1"/>
          </p:nvPr>
        </p:nvSpPr>
        <p:spPr>
          <a:xfrm>
            <a:off x="1390443" y="4129370"/>
            <a:ext cx="2593371" cy="595028"/>
          </a:xfrm>
          <a:prstGeom prst="rect">
            <a:avLst/>
          </a:prstGeom>
        </p:spPr>
        <p:txBody>
          <a:bodyPr>
            <a:normAutofit/>
          </a:bodyPr>
          <a:lstStyle>
            <a:lvl1pPr marL="0" indent="0">
              <a:buClrTx/>
              <a:buSzTx/>
              <a:buFontTx/>
              <a:buNone/>
              <a:defRPr sz="1600" b="1"/>
            </a:lvl1pPr>
          </a:lstStyle>
          <a:p>
            <a:r>
              <a:t>Click to add heading</a:t>
            </a:r>
          </a:p>
        </p:txBody>
      </p:sp>
      <p:sp>
        <p:nvSpPr>
          <p:cNvPr id="323" name="Text Placeholder 18"/>
          <p:cNvSpPr>
            <a:spLocks noGrp="1"/>
          </p:cNvSpPr>
          <p:nvPr>
            <p:ph type="body" sz="quarter" idx="25"/>
          </p:nvPr>
        </p:nvSpPr>
        <p:spPr>
          <a:xfrm>
            <a:off x="1390444" y="4828018"/>
            <a:ext cx="2593371" cy="968261"/>
          </a:xfrm>
          <a:prstGeom prst="rect">
            <a:avLst/>
          </a:prstGeom>
        </p:spPr>
        <p:txBody>
          <a:bodyPr>
            <a:normAutofit/>
          </a:bodyPr>
          <a:lstStyle/>
          <a:p>
            <a:pPr marL="0" indent="0">
              <a:lnSpc>
                <a:spcPct val="130000"/>
              </a:lnSpc>
              <a:buClrTx/>
              <a:buSzTx/>
              <a:buFontTx/>
              <a:buNone/>
              <a:defRPr sz="1000"/>
            </a:pPr>
            <a:endParaRPr/>
          </a:p>
        </p:txBody>
      </p:sp>
      <p:sp>
        <p:nvSpPr>
          <p:cNvPr id="324" name="Rectangle 24"/>
          <p:cNvSpPr/>
          <p:nvPr/>
        </p:nvSpPr>
        <p:spPr>
          <a:xfrm>
            <a:off x="4493591" y="1714500"/>
            <a:ext cx="3333484" cy="1981200"/>
          </a:xfrm>
          <a:prstGeom prst="rect">
            <a:avLst/>
          </a:prstGeom>
          <a:solidFill>
            <a:srgbClr val="2F2F2F"/>
          </a:soli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25" name="Rectangle 25"/>
          <p:cNvSpPr/>
          <p:nvPr/>
        </p:nvSpPr>
        <p:spPr>
          <a:xfrm>
            <a:off x="4356100" y="1714500"/>
            <a:ext cx="137492" cy="1981200"/>
          </a:xfrm>
          <a:prstGeom prst="rect">
            <a:avLst/>
          </a:prstGeom>
          <a:blipFill>
            <a:blip r:embed="rId3"/>
          </a:blip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26" name="Text Placeholder 4"/>
          <p:cNvSpPr>
            <a:spLocks noGrp="1"/>
          </p:cNvSpPr>
          <p:nvPr>
            <p:ph type="body" sz="quarter" idx="26" hasCustomPrompt="1"/>
          </p:nvPr>
        </p:nvSpPr>
        <p:spPr>
          <a:xfrm>
            <a:off x="4695494" y="1856688"/>
            <a:ext cx="425774" cy="677109"/>
          </a:xfrm>
          <a:prstGeom prst="rect">
            <a:avLst/>
          </a:prstGeom>
        </p:spPr>
        <p:txBody>
          <a:bodyPr>
            <a:normAutofit/>
          </a:bodyPr>
          <a:lstStyle>
            <a:lvl1pPr marL="0" indent="0">
              <a:buClrTx/>
              <a:buSzTx/>
              <a:buFontTx/>
              <a:buNone/>
              <a:defRPr sz="4400" b="1">
                <a:solidFill>
                  <a:srgbClr val="BFBFBF"/>
                </a:solidFill>
              </a:defRPr>
            </a:lvl1pPr>
          </a:lstStyle>
          <a:p>
            <a:r>
              <a:t>#</a:t>
            </a:r>
          </a:p>
        </p:txBody>
      </p:sp>
      <p:sp>
        <p:nvSpPr>
          <p:cNvPr id="327" name="Text Placeholder 6"/>
          <p:cNvSpPr>
            <a:spLocks noGrp="1"/>
          </p:cNvSpPr>
          <p:nvPr>
            <p:ph type="body" sz="quarter" idx="27" hasCustomPrompt="1"/>
          </p:nvPr>
        </p:nvSpPr>
        <p:spPr>
          <a:xfrm>
            <a:off x="5158280" y="1944971"/>
            <a:ext cx="2593371" cy="595028"/>
          </a:xfrm>
          <a:prstGeom prst="rect">
            <a:avLst/>
          </a:prstGeom>
        </p:spPr>
        <p:txBody>
          <a:bodyPr>
            <a:normAutofit/>
          </a:bodyPr>
          <a:lstStyle>
            <a:lvl1pPr marL="0" indent="0">
              <a:buClrTx/>
              <a:buSzTx/>
              <a:buFontTx/>
              <a:buNone/>
              <a:defRPr sz="1600" b="1"/>
            </a:lvl1pPr>
          </a:lstStyle>
          <a:p>
            <a:r>
              <a:t>Click to add heading</a:t>
            </a:r>
          </a:p>
        </p:txBody>
      </p:sp>
      <p:sp>
        <p:nvSpPr>
          <p:cNvPr id="328" name="Text Placeholder 18"/>
          <p:cNvSpPr>
            <a:spLocks noGrp="1"/>
          </p:cNvSpPr>
          <p:nvPr>
            <p:ph type="body" sz="quarter" idx="28"/>
          </p:nvPr>
        </p:nvSpPr>
        <p:spPr>
          <a:xfrm>
            <a:off x="5158280" y="2643619"/>
            <a:ext cx="2593371" cy="968261"/>
          </a:xfrm>
          <a:prstGeom prst="rect">
            <a:avLst/>
          </a:prstGeom>
        </p:spPr>
        <p:txBody>
          <a:bodyPr>
            <a:normAutofit/>
          </a:bodyPr>
          <a:lstStyle/>
          <a:p>
            <a:pPr marL="0" indent="0">
              <a:lnSpc>
                <a:spcPct val="130000"/>
              </a:lnSpc>
              <a:buClrTx/>
              <a:buSzTx/>
              <a:buFontTx/>
              <a:buNone/>
              <a:defRPr sz="1000"/>
            </a:pPr>
            <a:endParaRPr/>
          </a:p>
        </p:txBody>
      </p:sp>
      <p:sp>
        <p:nvSpPr>
          <p:cNvPr id="329" name="Rectangle 29"/>
          <p:cNvSpPr/>
          <p:nvPr/>
        </p:nvSpPr>
        <p:spPr>
          <a:xfrm>
            <a:off x="4502417" y="3898900"/>
            <a:ext cx="3333483" cy="1981200"/>
          </a:xfrm>
          <a:prstGeom prst="rect">
            <a:avLst/>
          </a:prstGeom>
          <a:solidFill>
            <a:srgbClr val="2F2F2F"/>
          </a:soli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30" name="Rectangle 30"/>
          <p:cNvSpPr/>
          <p:nvPr/>
        </p:nvSpPr>
        <p:spPr>
          <a:xfrm>
            <a:off x="4364925" y="3898900"/>
            <a:ext cx="137493" cy="1981200"/>
          </a:xfrm>
          <a:prstGeom prst="rect">
            <a:avLst/>
          </a:prstGeom>
          <a:blipFill>
            <a:blip r:embed="rId3"/>
          </a:blip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31" name="Text Placeholder 4"/>
          <p:cNvSpPr>
            <a:spLocks noGrp="1"/>
          </p:cNvSpPr>
          <p:nvPr>
            <p:ph type="body" sz="quarter" idx="29" hasCustomPrompt="1"/>
          </p:nvPr>
        </p:nvSpPr>
        <p:spPr>
          <a:xfrm>
            <a:off x="4704319" y="4041088"/>
            <a:ext cx="425774" cy="677109"/>
          </a:xfrm>
          <a:prstGeom prst="rect">
            <a:avLst/>
          </a:prstGeom>
        </p:spPr>
        <p:txBody>
          <a:bodyPr>
            <a:normAutofit/>
          </a:bodyPr>
          <a:lstStyle>
            <a:lvl1pPr marL="0" indent="0">
              <a:buClrTx/>
              <a:buSzTx/>
              <a:buFontTx/>
              <a:buNone/>
              <a:defRPr sz="4400" b="1">
                <a:solidFill>
                  <a:srgbClr val="BFBFBF"/>
                </a:solidFill>
              </a:defRPr>
            </a:lvl1pPr>
          </a:lstStyle>
          <a:p>
            <a:r>
              <a:t>#</a:t>
            </a:r>
          </a:p>
        </p:txBody>
      </p:sp>
      <p:sp>
        <p:nvSpPr>
          <p:cNvPr id="332" name="Text Placeholder 6"/>
          <p:cNvSpPr>
            <a:spLocks noGrp="1"/>
          </p:cNvSpPr>
          <p:nvPr>
            <p:ph type="body" sz="quarter" idx="30" hasCustomPrompt="1"/>
          </p:nvPr>
        </p:nvSpPr>
        <p:spPr>
          <a:xfrm>
            <a:off x="5167105" y="4129370"/>
            <a:ext cx="2593371" cy="595028"/>
          </a:xfrm>
          <a:prstGeom prst="rect">
            <a:avLst/>
          </a:prstGeom>
        </p:spPr>
        <p:txBody>
          <a:bodyPr>
            <a:normAutofit/>
          </a:bodyPr>
          <a:lstStyle>
            <a:lvl1pPr marL="0" indent="0">
              <a:buClrTx/>
              <a:buSzTx/>
              <a:buFontTx/>
              <a:buNone/>
              <a:defRPr sz="1600" b="1"/>
            </a:lvl1pPr>
          </a:lstStyle>
          <a:p>
            <a:r>
              <a:t>Click to add heading</a:t>
            </a:r>
          </a:p>
        </p:txBody>
      </p:sp>
      <p:sp>
        <p:nvSpPr>
          <p:cNvPr id="333" name="Text Placeholder 18"/>
          <p:cNvSpPr>
            <a:spLocks noGrp="1"/>
          </p:cNvSpPr>
          <p:nvPr>
            <p:ph type="body" sz="quarter" idx="31"/>
          </p:nvPr>
        </p:nvSpPr>
        <p:spPr>
          <a:xfrm>
            <a:off x="5167105" y="4828018"/>
            <a:ext cx="2593371" cy="968261"/>
          </a:xfrm>
          <a:prstGeom prst="rect">
            <a:avLst/>
          </a:prstGeom>
        </p:spPr>
        <p:txBody>
          <a:bodyPr>
            <a:normAutofit/>
          </a:bodyPr>
          <a:lstStyle/>
          <a:p>
            <a:pPr marL="0" indent="0">
              <a:lnSpc>
                <a:spcPct val="130000"/>
              </a:lnSpc>
              <a:buClrTx/>
              <a:buSzTx/>
              <a:buFontTx/>
              <a:buNone/>
              <a:defRPr sz="1000"/>
            </a:pPr>
            <a:endParaRPr/>
          </a:p>
        </p:txBody>
      </p:sp>
      <p:sp>
        <p:nvSpPr>
          <p:cNvPr id="334" name="Rectangle 34"/>
          <p:cNvSpPr/>
          <p:nvPr/>
        </p:nvSpPr>
        <p:spPr>
          <a:xfrm>
            <a:off x="8275904" y="1714500"/>
            <a:ext cx="3333484" cy="1981200"/>
          </a:xfrm>
          <a:prstGeom prst="rect">
            <a:avLst/>
          </a:prstGeom>
          <a:solidFill>
            <a:srgbClr val="2F2F2F"/>
          </a:soli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35" name="Rectangle 35"/>
          <p:cNvSpPr/>
          <p:nvPr/>
        </p:nvSpPr>
        <p:spPr>
          <a:xfrm>
            <a:off x="8138413" y="1714500"/>
            <a:ext cx="137493" cy="1981200"/>
          </a:xfrm>
          <a:prstGeom prst="rect">
            <a:avLst/>
          </a:prstGeom>
          <a:blipFill>
            <a:blip r:embed="rId3"/>
          </a:blip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36" name="Text Placeholder 4"/>
          <p:cNvSpPr>
            <a:spLocks noGrp="1"/>
          </p:cNvSpPr>
          <p:nvPr>
            <p:ph type="body" sz="quarter" idx="32" hasCustomPrompt="1"/>
          </p:nvPr>
        </p:nvSpPr>
        <p:spPr>
          <a:xfrm>
            <a:off x="8477807" y="1856688"/>
            <a:ext cx="425774" cy="677109"/>
          </a:xfrm>
          <a:prstGeom prst="rect">
            <a:avLst/>
          </a:prstGeom>
        </p:spPr>
        <p:txBody>
          <a:bodyPr>
            <a:normAutofit/>
          </a:bodyPr>
          <a:lstStyle>
            <a:lvl1pPr marL="0" indent="0">
              <a:buClrTx/>
              <a:buSzTx/>
              <a:buFontTx/>
              <a:buNone/>
              <a:defRPr sz="4400" b="1">
                <a:solidFill>
                  <a:srgbClr val="BFBFBF"/>
                </a:solidFill>
              </a:defRPr>
            </a:lvl1pPr>
          </a:lstStyle>
          <a:p>
            <a:r>
              <a:t>#</a:t>
            </a:r>
          </a:p>
        </p:txBody>
      </p:sp>
      <p:sp>
        <p:nvSpPr>
          <p:cNvPr id="337" name="Text Placeholder 6"/>
          <p:cNvSpPr>
            <a:spLocks noGrp="1"/>
          </p:cNvSpPr>
          <p:nvPr>
            <p:ph type="body" sz="quarter" idx="33" hasCustomPrompt="1"/>
          </p:nvPr>
        </p:nvSpPr>
        <p:spPr>
          <a:xfrm>
            <a:off x="8940593" y="1944971"/>
            <a:ext cx="2593371" cy="595028"/>
          </a:xfrm>
          <a:prstGeom prst="rect">
            <a:avLst/>
          </a:prstGeom>
        </p:spPr>
        <p:txBody>
          <a:bodyPr>
            <a:normAutofit/>
          </a:bodyPr>
          <a:lstStyle>
            <a:lvl1pPr marL="0" indent="0">
              <a:buClrTx/>
              <a:buSzTx/>
              <a:buFontTx/>
              <a:buNone/>
              <a:defRPr sz="1600" b="1"/>
            </a:lvl1pPr>
          </a:lstStyle>
          <a:p>
            <a:r>
              <a:t>Click to add heading</a:t>
            </a:r>
          </a:p>
        </p:txBody>
      </p:sp>
      <p:sp>
        <p:nvSpPr>
          <p:cNvPr id="338" name="Text Placeholder 18"/>
          <p:cNvSpPr>
            <a:spLocks noGrp="1"/>
          </p:cNvSpPr>
          <p:nvPr>
            <p:ph type="body" sz="quarter" idx="34"/>
          </p:nvPr>
        </p:nvSpPr>
        <p:spPr>
          <a:xfrm>
            <a:off x="8940593" y="2643619"/>
            <a:ext cx="2593371" cy="968261"/>
          </a:xfrm>
          <a:prstGeom prst="rect">
            <a:avLst/>
          </a:prstGeom>
        </p:spPr>
        <p:txBody>
          <a:bodyPr>
            <a:normAutofit/>
          </a:bodyPr>
          <a:lstStyle/>
          <a:p>
            <a:pPr marL="0" indent="0">
              <a:lnSpc>
                <a:spcPct val="130000"/>
              </a:lnSpc>
              <a:buClrTx/>
              <a:buSzTx/>
              <a:buFontTx/>
              <a:buNone/>
              <a:defRPr sz="1000"/>
            </a:pPr>
            <a:endParaRPr/>
          </a:p>
        </p:txBody>
      </p:sp>
      <p:sp>
        <p:nvSpPr>
          <p:cNvPr id="339" name="Rectangle 39"/>
          <p:cNvSpPr/>
          <p:nvPr/>
        </p:nvSpPr>
        <p:spPr>
          <a:xfrm>
            <a:off x="8270254" y="3895725"/>
            <a:ext cx="3333484" cy="1981200"/>
          </a:xfrm>
          <a:prstGeom prst="rect">
            <a:avLst/>
          </a:prstGeom>
          <a:solidFill>
            <a:srgbClr val="2F2F2F"/>
          </a:solid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40" name="Rectangle 40"/>
          <p:cNvSpPr/>
          <p:nvPr/>
        </p:nvSpPr>
        <p:spPr>
          <a:xfrm>
            <a:off x="8132761" y="3895725"/>
            <a:ext cx="137493" cy="1981200"/>
          </a:xfrm>
          <a:prstGeom prst="rect">
            <a:avLst/>
          </a:prstGeom>
          <a:blipFill>
            <a:blip r:embed="rId3"/>
          </a:blipFill>
          <a:ln w="12700">
            <a:miter lim="400000"/>
          </a:ln>
        </p:spPr>
        <p:txBody>
          <a:bodyPr lIns="146304" tIns="146304" rIns="146304" bIns="146304"/>
          <a:lstStyle/>
          <a:p>
            <a:pPr defTabSz="932471">
              <a:defRPr sz="2000">
                <a:gradFill flip="none" rotWithShape="1">
                  <a:gsLst>
                    <a:gs pos="0">
                      <a:srgbClr val="FFFFFF"/>
                    </a:gs>
                    <a:gs pos="100000">
                      <a:srgbClr val="FFFFFF"/>
                    </a:gs>
                  </a:gsLst>
                  <a:lin ang="5400000" scaled="0"/>
                </a:gradFill>
              </a:defRPr>
            </a:pPr>
            <a:endParaRPr/>
          </a:p>
        </p:txBody>
      </p:sp>
      <p:sp>
        <p:nvSpPr>
          <p:cNvPr id="341" name="Text Placeholder 4"/>
          <p:cNvSpPr>
            <a:spLocks noGrp="1"/>
          </p:cNvSpPr>
          <p:nvPr>
            <p:ph type="body" sz="quarter" idx="35" hasCustomPrompt="1"/>
          </p:nvPr>
        </p:nvSpPr>
        <p:spPr>
          <a:xfrm>
            <a:off x="8472155" y="4037913"/>
            <a:ext cx="425774" cy="677109"/>
          </a:xfrm>
          <a:prstGeom prst="rect">
            <a:avLst/>
          </a:prstGeom>
        </p:spPr>
        <p:txBody>
          <a:bodyPr>
            <a:normAutofit/>
          </a:bodyPr>
          <a:lstStyle>
            <a:lvl1pPr marL="0" indent="0">
              <a:buClrTx/>
              <a:buSzTx/>
              <a:buFontTx/>
              <a:buNone/>
              <a:defRPr sz="4400" b="1">
                <a:solidFill>
                  <a:srgbClr val="BFBFBF"/>
                </a:solidFill>
              </a:defRPr>
            </a:lvl1pPr>
          </a:lstStyle>
          <a:p>
            <a:r>
              <a:t>#</a:t>
            </a:r>
          </a:p>
        </p:txBody>
      </p:sp>
      <p:sp>
        <p:nvSpPr>
          <p:cNvPr id="342" name="Text Placeholder 6"/>
          <p:cNvSpPr>
            <a:spLocks noGrp="1"/>
          </p:cNvSpPr>
          <p:nvPr>
            <p:ph type="body" sz="quarter" idx="36" hasCustomPrompt="1"/>
          </p:nvPr>
        </p:nvSpPr>
        <p:spPr>
          <a:xfrm>
            <a:off x="8934942" y="4126195"/>
            <a:ext cx="2593371" cy="595028"/>
          </a:xfrm>
          <a:prstGeom prst="rect">
            <a:avLst/>
          </a:prstGeom>
        </p:spPr>
        <p:txBody>
          <a:bodyPr>
            <a:normAutofit/>
          </a:bodyPr>
          <a:lstStyle>
            <a:lvl1pPr marL="0" indent="0">
              <a:buClrTx/>
              <a:buSzTx/>
              <a:buFontTx/>
              <a:buNone/>
              <a:defRPr sz="1600" b="1"/>
            </a:lvl1pPr>
          </a:lstStyle>
          <a:p>
            <a:r>
              <a:t>Click to add heading</a:t>
            </a:r>
          </a:p>
        </p:txBody>
      </p:sp>
      <p:sp>
        <p:nvSpPr>
          <p:cNvPr id="343" name="Text Placeholder 18"/>
          <p:cNvSpPr>
            <a:spLocks noGrp="1"/>
          </p:cNvSpPr>
          <p:nvPr>
            <p:ph type="body" sz="quarter" idx="37"/>
          </p:nvPr>
        </p:nvSpPr>
        <p:spPr>
          <a:xfrm>
            <a:off x="8934942" y="4824843"/>
            <a:ext cx="2593371" cy="968261"/>
          </a:xfrm>
          <a:prstGeom prst="rect">
            <a:avLst/>
          </a:prstGeom>
        </p:spPr>
        <p:txBody>
          <a:bodyPr>
            <a:normAutofit/>
          </a:bodyPr>
          <a:lstStyle/>
          <a:p>
            <a:pPr marL="0" indent="0">
              <a:lnSpc>
                <a:spcPct val="130000"/>
              </a:lnSpc>
              <a:buClrTx/>
              <a:buSzTx/>
              <a:buFontTx/>
              <a:buNone/>
              <a:defRPr sz="1000"/>
            </a:pPr>
            <a:endParaRPr/>
          </a:p>
        </p:txBody>
      </p:sp>
      <p:sp>
        <p:nvSpPr>
          <p:cNvPr id="344" name="Title Text"/>
          <p:cNvSpPr txBox="1">
            <a:spLocks noGrp="1"/>
          </p:cNvSpPr>
          <p:nvPr>
            <p:ph type="title"/>
          </p:nvPr>
        </p:nvSpPr>
        <p:spPr>
          <a:xfrm>
            <a:off x="588262" y="591789"/>
            <a:ext cx="11018521" cy="430889"/>
          </a:xfrm>
          <a:prstGeom prst="rect">
            <a:avLst/>
          </a:prstGeom>
        </p:spPr>
        <p:txBody>
          <a:bodyPr>
            <a:normAutofit/>
          </a:bodyPr>
          <a:lstStyle/>
          <a:p>
            <a:r>
              <a:t>Title Text</a:t>
            </a: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Screenshot and caption">
    <p:spTree>
      <p:nvGrpSpPr>
        <p:cNvPr id="1" name=""/>
        <p:cNvGrpSpPr/>
        <p:nvPr/>
      </p:nvGrpSpPr>
      <p:grpSpPr>
        <a:xfrm>
          <a:off x="0" y="0"/>
          <a:ext cx="0" cy="0"/>
          <a:chOff x="0" y="0"/>
          <a:chExt cx="0" cy="0"/>
        </a:xfrm>
      </p:grpSpPr>
      <p:sp>
        <p:nvSpPr>
          <p:cNvPr id="351"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352"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353"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354" name="Title Text"/>
          <p:cNvSpPr txBox="1">
            <a:spLocks noGrp="1"/>
          </p:cNvSpPr>
          <p:nvPr>
            <p:ph type="title"/>
          </p:nvPr>
        </p:nvSpPr>
        <p:spPr>
          <a:xfrm>
            <a:off x="588262" y="591789"/>
            <a:ext cx="11018521" cy="430889"/>
          </a:xfrm>
          <a:prstGeom prst="rect">
            <a:avLst/>
          </a:prstGeom>
        </p:spPr>
        <p:txBody>
          <a:bodyPr>
            <a:normAutofit/>
          </a:bodyPr>
          <a:lstStyle/>
          <a:p>
            <a:r>
              <a:t>Title Text</a:t>
            </a:r>
          </a:p>
        </p:txBody>
      </p:sp>
      <p:sp>
        <p:nvSpPr>
          <p:cNvPr id="355" name="Body Level One…"/>
          <p:cNvSpPr txBox="1">
            <a:spLocks noGrp="1"/>
          </p:cNvSpPr>
          <p:nvPr>
            <p:ph type="body" sz="quarter" idx="1" hasCustomPrompt="1"/>
          </p:nvPr>
        </p:nvSpPr>
        <p:spPr>
          <a:xfrm>
            <a:off x="8115300" y="2017713"/>
            <a:ext cx="3494088" cy="4251326"/>
          </a:xfrm>
          <a:prstGeom prst="rect">
            <a:avLst/>
          </a:prstGeom>
        </p:spPr>
        <p:txBody>
          <a:bodyPr>
            <a:normAutofit/>
          </a:bodyPr>
          <a:lstStyle>
            <a:lvl1pPr marL="0" indent="0">
              <a:buClrTx/>
              <a:buSzTx/>
              <a:buFontTx/>
              <a:buNone/>
            </a:lvl1pPr>
            <a:lvl2pPr>
              <a:buClrTx/>
              <a:buFontTx/>
            </a:lvl2pPr>
            <a:lvl3pPr>
              <a:buClrTx/>
              <a:buFontTx/>
            </a:lvl3pPr>
            <a:lvl4pPr>
              <a:buClrTx/>
              <a:buFontTx/>
            </a:lvl4pPr>
            <a:lvl5pPr>
              <a:buClrTx/>
              <a:buFontTx/>
            </a:lvl5pPr>
          </a:lstStyle>
          <a:p>
            <a:r>
              <a:t>Add a caption</a:t>
            </a:r>
          </a:p>
          <a:p>
            <a:pPr lvl="1"/>
            <a:endParaRPr/>
          </a:p>
          <a:p>
            <a:pPr lvl="2"/>
            <a:endParaRPr/>
          </a:p>
          <a:p>
            <a:pPr lvl="3"/>
            <a:endParaRPr/>
          </a:p>
          <a:p>
            <a:pPr lvl="4"/>
            <a:endParaRPr/>
          </a:p>
        </p:txBody>
      </p:sp>
      <p:sp>
        <p:nvSpPr>
          <p:cNvPr id="356" name="Picture Placeholder 2"/>
          <p:cNvSpPr>
            <a:spLocks noGrp="1"/>
          </p:cNvSpPr>
          <p:nvPr>
            <p:ph type="pic" idx="21"/>
          </p:nvPr>
        </p:nvSpPr>
        <p:spPr>
          <a:xfrm>
            <a:off x="582612" y="1436687"/>
            <a:ext cx="7253289" cy="4832351"/>
          </a:xfrm>
          <a:prstGeom prst="rect">
            <a:avLst/>
          </a:prstGeom>
        </p:spPr>
        <p:txBody>
          <a:bodyPr lIns="91439" tIns="45719" rIns="91439" bIns="45719"/>
          <a:lstStyle/>
          <a:p>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363"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364"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365"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366" name="Title Text"/>
          <p:cNvSpPr txBox="1">
            <a:spLocks noGrp="1"/>
          </p:cNvSpPr>
          <p:nvPr>
            <p:ph type="title"/>
          </p:nvPr>
        </p:nvSpPr>
        <p:spPr>
          <a:xfrm>
            <a:off x="584200" y="2131029"/>
            <a:ext cx="3468957" cy="861775"/>
          </a:xfrm>
          <a:prstGeom prst="rect">
            <a:avLst/>
          </a:prstGeom>
        </p:spPr>
        <p:txBody>
          <a:bodyPr anchor="t">
            <a:normAutofit/>
          </a:bodyPr>
          <a:lstStyle/>
          <a:p>
            <a:r>
              <a:t>Title Text</a:t>
            </a:r>
          </a:p>
        </p:txBody>
      </p:sp>
      <p:sp>
        <p:nvSpPr>
          <p:cNvPr id="367" name="Body Level One…"/>
          <p:cNvSpPr txBox="1">
            <a:spLocks noGrp="1"/>
          </p:cNvSpPr>
          <p:nvPr>
            <p:ph type="body" sz="half" idx="1"/>
          </p:nvPr>
        </p:nvSpPr>
        <p:spPr>
          <a:xfrm>
            <a:off x="4646104" y="2131028"/>
            <a:ext cx="6961189" cy="3980642"/>
          </a:xfrm>
          <a:prstGeom prst="rect">
            <a:avLst/>
          </a:prstGeom>
        </p:spPr>
        <p:txBody>
          <a:bodyPr>
            <a:normAutofit/>
          </a:bodyPr>
          <a:lstStyle>
            <a:lvl1pPr marL="320040" indent="-320040">
              <a:spcBef>
                <a:spcPts val="1200"/>
              </a:spcBef>
              <a:buFontTx/>
              <a:buAutoNum type="arabicPeriod"/>
              <a:defRPr sz="2000"/>
            </a:lvl1pPr>
            <a:lvl2pPr marL="0" indent="228600">
              <a:spcBef>
                <a:spcPts val="1200"/>
              </a:spcBef>
              <a:buSzTx/>
              <a:buFontTx/>
              <a:buNone/>
              <a:defRPr sz="2000"/>
            </a:lvl2pPr>
            <a:lvl3pPr marL="790575" indent="-333375">
              <a:spcBef>
                <a:spcPts val="1200"/>
              </a:spcBef>
              <a:buFontTx/>
              <a:defRPr sz="2000"/>
            </a:lvl3pPr>
            <a:lvl4pPr marL="991033" indent="-329045">
              <a:spcBef>
                <a:spcPts val="1200"/>
              </a:spcBef>
              <a:buFontTx/>
              <a:defRPr sz="2000"/>
            </a:lvl4pPr>
            <a:lvl5pPr marL="1161617" indent="-305954">
              <a:spcBef>
                <a:spcPts val="1200"/>
              </a:spcBef>
              <a:buFontTx/>
              <a:defRPr sz="2000"/>
            </a:lvl5pPr>
          </a:lstStyle>
          <a:p>
            <a:r>
              <a:t>Body Level One</a:t>
            </a:r>
          </a:p>
          <a:p>
            <a:pPr lvl="1"/>
            <a:r>
              <a:t>Body Level Two</a:t>
            </a:r>
          </a:p>
          <a:p>
            <a:pPr lvl="2"/>
            <a:r>
              <a:t>Body Level Three</a:t>
            </a:r>
          </a:p>
          <a:p>
            <a:pPr lvl="3"/>
            <a:r>
              <a:t>Body Level Four</a:t>
            </a:r>
          </a:p>
          <a:p>
            <a:pPr lvl="4"/>
            <a:r>
              <a:t>Body Level Five</a:t>
            </a:r>
          </a:p>
        </p:txBody>
      </p:sp>
      <p:sp>
        <p:nvSpPr>
          <p:cNvPr id="368" name="Straight Connector 3"/>
          <p:cNvSpPr/>
          <p:nvPr/>
        </p:nvSpPr>
        <p:spPr>
          <a:xfrm>
            <a:off x="588262" y="1842902"/>
            <a:ext cx="3477326" cy="1"/>
          </a:xfrm>
          <a:prstGeom prst="line">
            <a:avLst/>
          </a:prstGeom>
          <a:ln w="63500">
            <a:solidFill>
              <a:srgbClr val="E0E0E1"/>
            </a:solidFill>
          </a:ln>
        </p:spPr>
        <p:txBody>
          <a:bodyPr lIns="45719" rIns="45719"/>
          <a:lstStyle/>
          <a:p>
            <a:pPr>
              <a:defRPr>
                <a:solidFill>
                  <a:srgbClr val="FFFFFF"/>
                </a:solidFill>
              </a:defRPr>
            </a:pPr>
            <a:endParaRPr/>
          </a:p>
        </p:txBody>
      </p:sp>
      <p:sp>
        <p:nvSpPr>
          <p:cNvPr id="369" name="Straight Connector 4"/>
          <p:cNvSpPr/>
          <p:nvPr/>
        </p:nvSpPr>
        <p:spPr>
          <a:xfrm>
            <a:off x="4648200" y="1842902"/>
            <a:ext cx="6961188" cy="1"/>
          </a:xfrm>
          <a:prstGeom prst="line">
            <a:avLst/>
          </a:prstGeom>
          <a:ln w="63500">
            <a:solidFill>
              <a:schemeClr val="accent1"/>
            </a:solidFill>
          </a:ln>
        </p:spPr>
        <p:txBody>
          <a:bodyPr lIns="45719" rIns="45719"/>
          <a:lstStyle/>
          <a:p>
            <a:pPr>
              <a:defRPr>
                <a:solidFill>
                  <a:srgbClr val="FFFFFF"/>
                </a:solidFill>
              </a:defRPr>
            </a:pPr>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and text side by side 2">
    <p:spTree>
      <p:nvGrpSpPr>
        <p:cNvPr id="1" name=""/>
        <p:cNvGrpSpPr/>
        <p:nvPr/>
      </p:nvGrpSpPr>
      <p:grpSpPr>
        <a:xfrm>
          <a:off x="0" y="0"/>
          <a:ext cx="0" cy="0"/>
          <a:chOff x="0" y="0"/>
          <a:chExt cx="0" cy="0"/>
        </a:xfrm>
      </p:grpSpPr>
      <p:sp>
        <p:nvSpPr>
          <p:cNvPr id="376"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377"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378"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379" name="Title"/>
          <p:cNvSpPr txBox="1">
            <a:spLocks noGrp="1"/>
          </p:cNvSpPr>
          <p:nvPr>
            <p:ph type="title" hasCustomPrompt="1"/>
          </p:nvPr>
        </p:nvSpPr>
        <p:spPr>
          <a:xfrm>
            <a:off x="588262" y="585787"/>
            <a:ext cx="3182029" cy="5683249"/>
          </a:xfrm>
          <a:prstGeom prst="rect">
            <a:avLst/>
          </a:prstGeom>
        </p:spPr>
        <p:txBody>
          <a:bodyPr>
            <a:normAutofit/>
          </a:bodyPr>
          <a:lstStyle/>
          <a:p>
            <a:r>
              <a:t>Title</a:t>
            </a:r>
          </a:p>
        </p:txBody>
      </p:sp>
      <p:sp>
        <p:nvSpPr>
          <p:cNvPr id="380" name="Body Level One…"/>
          <p:cNvSpPr txBox="1">
            <a:spLocks noGrp="1"/>
          </p:cNvSpPr>
          <p:nvPr>
            <p:ph type="body" idx="1"/>
          </p:nvPr>
        </p:nvSpPr>
        <p:spPr>
          <a:xfrm>
            <a:off x="4941887" y="292099"/>
            <a:ext cx="6667501" cy="5976940"/>
          </a:xfrm>
          <a:prstGeom prst="rect">
            <a:avLst/>
          </a:prstGeom>
        </p:spPr>
        <p:txBody>
          <a:bodyPr anchor="ctr">
            <a:normAutofit/>
          </a:bodyPr>
          <a:lstStyle>
            <a:lvl1pPr marL="0" indent="0">
              <a:buClrTx/>
              <a:buSzTx/>
              <a:buFontTx/>
              <a:buNone/>
            </a:lvl1pPr>
            <a:lvl2pPr>
              <a:buClrTx/>
              <a:buFontTx/>
            </a:lvl2pPr>
            <a:lvl3pPr>
              <a:buClrTx/>
              <a:buFontTx/>
            </a:lvl3pPr>
            <a:lvl4pPr>
              <a:buClrTx/>
              <a:buFontTx/>
            </a:lvl4pPr>
            <a:lvl5pPr>
              <a:buClrTx/>
              <a:buFontTx/>
            </a:lvl5pPr>
          </a:lstStyle>
          <a:p>
            <a:r>
              <a:t>Body Level One</a:t>
            </a:r>
          </a:p>
          <a:p>
            <a:pPr lvl="1"/>
            <a:r>
              <a:t>Body Level Two</a:t>
            </a:r>
          </a:p>
          <a:p>
            <a:pPr lvl="2"/>
            <a:r>
              <a:t>Body Level Three</a:t>
            </a:r>
          </a:p>
          <a:p>
            <a:pPr lvl="3"/>
            <a:r>
              <a:t>Body Level Four</a:t>
            </a:r>
          </a:p>
          <a:p>
            <a:pPr lvl="4"/>
            <a:r>
              <a:t>Body Level Five</a:t>
            </a:r>
          </a:p>
        </p:txBody>
      </p:sp>
      <p:sp>
        <p:nvSpPr>
          <p:cNvPr id="381" name="Straight Connector 4"/>
          <p:cNvSpPr/>
          <p:nvPr/>
        </p:nvSpPr>
        <p:spPr>
          <a:xfrm flipH="1">
            <a:off x="4356099" y="2264940"/>
            <a:ext cx="1" cy="2059179"/>
          </a:xfrm>
          <a:prstGeom prst="line">
            <a:avLst/>
          </a:prstGeom>
          <a:ln w="6350">
            <a:solidFill>
              <a:schemeClr val="accent1"/>
            </a:solidFill>
          </a:ln>
        </p:spPr>
        <p:txBody>
          <a:bodyPr lIns="45719" rIns="45719"/>
          <a:lstStyle/>
          <a:p>
            <a:pPr>
              <a:defRPr>
                <a:solidFill>
                  <a:srgbClr val="FFFFFF"/>
                </a:solidFill>
              </a:defRPr>
            </a:pPr>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Demo slide">
    <p:spTree>
      <p:nvGrpSpPr>
        <p:cNvPr id="1" name=""/>
        <p:cNvGrpSpPr/>
        <p:nvPr/>
      </p:nvGrpSpPr>
      <p:grpSpPr>
        <a:xfrm>
          <a:off x="0" y="0"/>
          <a:ext cx="0" cy="0"/>
          <a:chOff x="0" y="0"/>
          <a:chExt cx="0" cy="0"/>
        </a:xfrm>
      </p:grpSpPr>
      <p:sp>
        <p:nvSpPr>
          <p:cNvPr id="388" name="Demo title"/>
          <p:cNvSpPr txBox="1">
            <a:spLocks noGrp="1"/>
          </p:cNvSpPr>
          <p:nvPr>
            <p:ph type="title" hasCustomPrompt="1"/>
          </p:nvPr>
        </p:nvSpPr>
        <p:spPr>
          <a:xfrm>
            <a:off x="585216" y="3104744"/>
            <a:ext cx="7180361" cy="443199"/>
          </a:xfrm>
          <a:prstGeom prst="rect">
            <a:avLst/>
          </a:prstGeom>
        </p:spPr>
        <p:txBody>
          <a:bodyPr anchor="b">
            <a:normAutofit/>
          </a:bodyPr>
          <a:lstStyle>
            <a:lvl1pPr>
              <a:lnSpc>
                <a:spcPct val="90000"/>
              </a:lnSpc>
              <a:defRPr sz="3200" spc="-50"/>
            </a:lvl1pPr>
          </a:lstStyle>
          <a:p>
            <a:r>
              <a:t>Demo title</a:t>
            </a:r>
          </a:p>
        </p:txBody>
      </p:sp>
      <p:sp>
        <p:nvSpPr>
          <p:cNvPr id="389" name="Body Level One…"/>
          <p:cNvSpPr txBox="1">
            <a:spLocks noGrp="1"/>
          </p:cNvSpPr>
          <p:nvPr>
            <p:ph type="body" sz="quarter" idx="1" hasCustomPrompt="1"/>
          </p:nvPr>
        </p:nvSpPr>
        <p:spPr>
          <a:xfrm>
            <a:off x="585216" y="3680069"/>
            <a:ext cx="7180361" cy="307778"/>
          </a:xfrm>
          <a:prstGeom prst="rect">
            <a:avLst/>
          </a:prstGeom>
        </p:spPr>
        <p:txBody>
          <a:bodyPr>
            <a:normAutofit/>
          </a:bodyPr>
          <a:lstStyle>
            <a:lvl1pPr marL="0" indent="0">
              <a:spcBef>
                <a:spcPts val="0"/>
              </a:spcBef>
              <a:buClrTx/>
              <a:buSzTx/>
              <a:buFontTx/>
              <a:buNone/>
              <a:defRPr sz="2000">
                <a:solidFill>
                  <a:schemeClr val="accent2"/>
                </a:solidFill>
              </a:defRPr>
            </a:lvl1pPr>
            <a:lvl2pPr marL="514350" indent="-285750">
              <a:spcBef>
                <a:spcPts val="0"/>
              </a:spcBef>
              <a:buClrTx/>
              <a:buFontTx/>
              <a:defRPr sz="2000">
                <a:solidFill>
                  <a:schemeClr val="accent2"/>
                </a:solidFill>
              </a:defRPr>
            </a:lvl2pPr>
            <a:lvl3pPr marL="790575" indent="-333375">
              <a:spcBef>
                <a:spcPts val="0"/>
              </a:spcBef>
              <a:buClrTx/>
              <a:buFontTx/>
              <a:defRPr sz="2000">
                <a:solidFill>
                  <a:schemeClr val="accent2"/>
                </a:solidFill>
              </a:defRPr>
            </a:lvl3pPr>
            <a:lvl4pPr marL="991033" indent="-329045">
              <a:spcBef>
                <a:spcPts val="0"/>
              </a:spcBef>
              <a:buClrTx/>
              <a:buFontTx/>
              <a:defRPr sz="2000">
                <a:solidFill>
                  <a:schemeClr val="accent2"/>
                </a:solidFill>
              </a:defRPr>
            </a:lvl4pPr>
            <a:lvl5pPr marL="1161617" indent="-305954">
              <a:spcBef>
                <a:spcPts val="0"/>
              </a:spcBef>
              <a:buClrTx/>
              <a:buFontTx/>
              <a:defRPr sz="2000">
                <a:solidFill>
                  <a:schemeClr val="accent2"/>
                </a:solidFill>
              </a:defRPr>
            </a:lvl5pPr>
          </a:lstStyle>
          <a:p>
            <a:r>
              <a:t>Speaker name</a:t>
            </a:r>
          </a:p>
          <a:p>
            <a:pPr lvl="1"/>
            <a:endParaRPr/>
          </a:p>
          <a:p>
            <a:pPr lvl="2"/>
            <a:endParaRPr/>
          </a:p>
          <a:p>
            <a:pPr lvl="3"/>
            <a:endParaRPr/>
          </a:p>
          <a:p>
            <a:pPr lvl="4"/>
            <a:endParaRPr/>
          </a:p>
        </p:txBody>
      </p:sp>
      <p:pic>
        <p:nvPicPr>
          <p:cNvPr id="390" name="Picture 6" descr="Picture 6"/>
          <p:cNvPicPr>
            <a:picLocks noChangeAspect="1"/>
          </p:cNvPicPr>
          <p:nvPr/>
        </p:nvPicPr>
        <p:blipFill>
          <a:blip r:embed="rId2"/>
          <a:stretch>
            <a:fillRect/>
          </a:stretch>
        </p:blipFill>
        <p:spPr>
          <a:xfrm>
            <a:off x="8899010" y="3177856"/>
            <a:ext cx="2727282" cy="649983"/>
          </a:xfrm>
          <a:prstGeom prst="rect">
            <a:avLst/>
          </a:prstGeom>
          <a:ln w="12700">
            <a:miter lim="400000"/>
          </a:ln>
        </p:spPr>
      </p:pic>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Divider slide">
    <p:spTree>
      <p:nvGrpSpPr>
        <p:cNvPr id="1" name=""/>
        <p:cNvGrpSpPr/>
        <p:nvPr/>
      </p:nvGrpSpPr>
      <p:grpSpPr>
        <a:xfrm>
          <a:off x="0" y="0"/>
          <a:ext cx="0" cy="0"/>
          <a:chOff x="0" y="0"/>
          <a:chExt cx="0" cy="0"/>
        </a:xfrm>
      </p:grpSpPr>
      <p:sp>
        <p:nvSpPr>
          <p:cNvPr id="398" name="Title Text"/>
          <p:cNvSpPr txBox="1">
            <a:spLocks noGrp="1"/>
          </p:cNvSpPr>
          <p:nvPr>
            <p:ph type="title"/>
          </p:nvPr>
        </p:nvSpPr>
        <p:spPr>
          <a:xfrm>
            <a:off x="603379" y="3200400"/>
            <a:ext cx="10997218" cy="1933361"/>
          </a:xfrm>
          <a:prstGeom prst="rect">
            <a:avLst/>
          </a:prstGeom>
        </p:spPr>
        <p:txBody>
          <a:bodyPr anchor="b">
            <a:normAutofit/>
          </a:bodyPr>
          <a:lstStyle>
            <a:lvl1pPr>
              <a:defRPr sz="4000" spc="-19"/>
            </a:lvl1pPr>
          </a:lstStyle>
          <a:p>
            <a:r>
              <a:t>Title Text</a:t>
            </a:r>
          </a:p>
        </p:txBody>
      </p:sp>
      <p:sp>
        <p:nvSpPr>
          <p:cNvPr id="399" name="Body Level One…"/>
          <p:cNvSpPr txBox="1">
            <a:spLocks noGrp="1"/>
          </p:cNvSpPr>
          <p:nvPr>
            <p:ph type="body" sz="quarter" idx="1"/>
          </p:nvPr>
        </p:nvSpPr>
        <p:spPr>
          <a:xfrm>
            <a:off x="603379" y="5230505"/>
            <a:ext cx="10997219" cy="1231711"/>
          </a:xfrm>
          <a:prstGeom prst="rect">
            <a:avLst/>
          </a:prstGeom>
        </p:spPr>
        <p:txBody>
          <a:bodyPr>
            <a:normAutofit/>
          </a:bodyPr>
          <a:lstStyle>
            <a:lvl1pPr marL="0" indent="0">
              <a:spcBef>
                <a:spcPts val="0"/>
              </a:spcBef>
              <a:buClrTx/>
              <a:buSzTx/>
              <a:buFontTx/>
              <a:buNone/>
              <a:defRPr sz="3200">
                <a:solidFill>
                  <a:srgbClr val="C4C5C7"/>
                </a:solidFill>
              </a:defRPr>
            </a:lvl1pPr>
            <a:lvl2pPr marL="0" indent="0">
              <a:spcBef>
                <a:spcPts val="0"/>
              </a:spcBef>
              <a:buClrTx/>
              <a:buSzTx/>
              <a:buFontTx/>
              <a:buNone/>
              <a:defRPr sz="3200">
                <a:solidFill>
                  <a:srgbClr val="C4C5C7"/>
                </a:solidFill>
              </a:defRPr>
            </a:lvl2pPr>
            <a:lvl3pPr marL="0" indent="0">
              <a:spcBef>
                <a:spcPts val="0"/>
              </a:spcBef>
              <a:buClrTx/>
              <a:buSzTx/>
              <a:buFontTx/>
              <a:buNone/>
              <a:defRPr sz="3200">
                <a:solidFill>
                  <a:srgbClr val="C4C5C7"/>
                </a:solidFill>
              </a:defRPr>
            </a:lvl3pPr>
            <a:lvl4pPr marL="0" indent="0">
              <a:spcBef>
                <a:spcPts val="0"/>
              </a:spcBef>
              <a:buClrTx/>
              <a:buSzTx/>
              <a:buFontTx/>
              <a:buNone/>
              <a:defRPr sz="3200">
                <a:solidFill>
                  <a:srgbClr val="C4C5C7"/>
                </a:solidFill>
              </a:defRPr>
            </a:lvl4pPr>
            <a:lvl5pPr marL="0" indent="0">
              <a:spcBef>
                <a:spcPts val="0"/>
              </a:spcBef>
              <a:buClrTx/>
              <a:buSzTx/>
              <a:buFontTx/>
              <a:buNone/>
              <a:defRPr sz="3200">
                <a:solidFill>
                  <a:srgbClr val="C4C5C7"/>
                </a:solidFill>
              </a:defRPr>
            </a:lvl5pPr>
          </a:lstStyle>
          <a:p>
            <a:r>
              <a:t>Body Level One</a:t>
            </a:r>
          </a:p>
          <a:p>
            <a:pPr lvl="1"/>
            <a:r>
              <a:t>Body Level Two</a:t>
            </a:r>
          </a:p>
          <a:p>
            <a:pPr lvl="2"/>
            <a:r>
              <a:t>Body Level Three</a:t>
            </a:r>
          </a:p>
          <a:p>
            <a:pPr lvl="3"/>
            <a:r>
              <a:t>Body Level Four</a:t>
            </a:r>
          </a:p>
          <a:p>
            <a:pPr lvl="4"/>
            <a:r>
              <a:t>Body Level Five</a:t>
            </a:r>
          </a:p>
        </p:txBody>
      </p:sp>
      <p:pic>
        <p:nvPicPr>
          <p:cNvPr id="400" name="Picture 7" descr="Picture 7"/>
          <p:cNvPicPr>
            <a:picLocks noChangeAspect="1"/>
          </p:cNvPicPr>
          <p:nvPr/>
        </p:nvPicPr>
        <p:blipFill>
          <a:blip r:embed="rId2"/>
          <a:stretch>
            <a:fillRect/>
          </a:stretch>
        </p:blipFill>
        <p:spPr>
          <a:xfrm>
            <a:off x="584198" y="789514"/>
            <a:ext cx="2302303" cy="548701"/>
          </a:xfrm>
          <a:prstGeom prst="rect">
            <a:avLst/>
          </a:prstGeom>
          <a:ln w="12700">
            <a:miter lim="400000"/>
          </a:ln>
        </p:spPr>
      </p:pic>
      <p:sp>
        <p:nvSpPr>
          <p:cNvPr id="4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4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Developer Code Layout">
    <p:spTree>
      <p:nvGrpSpPr>
        <p:cNvPr id="1" name=""/>
        <p:cNvGrpSpPr/>
        <p:nvPr/>
      </p:nvGrpSpPr>
      <p:grpSpPr>
        <a:xfrm>
          <a:off x="0" y="0"/>
          <a:ext cx="0" cy="0"/>
          <a:chOff x="0" y="0"/>
          <a:chExt cx="0" cy="0"/>
        </a:xfrm>
      </p:grpSpPr>
      <p:sp>
        <p:nvSpPr>
          <p:cNvPr id="415"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416"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417"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418" name="Software code slide"/>
          <p:cNvSpPr txBox="1">
            <a:spLocks noGrp="1"/>
          </p:cNvSpPr>
          <p:nvPr>
            <p:ph type="title" hasCustomPrompt="1"/>
          </p:nvPr>
        </p:nvSpPr>
        <p:spPr>
          <a:xfrm>
            <a:off x="588262" y="591789"/>
            <a:ext cx="11018521" cy="430889"/>
          </a:xfrm>
          <a:prstGeom prst="rect">
            <a:avLst/>
          </a:prstGeom>
        </p:spPr>
        <p:txBody>
          <a:bodyPr>
            <a:normAutofit/>
          </a:bodyPr>
          <a:lstStyle/>
          <a:p>
            <a:r>
              <a:t>Software code slide</a:t>
            </a:r>
          </a:p>
        </p:txBody>
      </p:sp>
      <p:sp>
        <p:nvSpPr>
          <p:cNvPr id="419" name="Body Level One…"/>
          <p:cNvSpPr txBox="1">
            <a:spLocks noGrp="1"/>
          </p:cNvSpPr>
          <p:nvPr>
            <p:ph type="body" idx="1"/>
          </p:nvPr>
        </p:nvSpPr>
        <p:spPr>
          <a:xfrm>
            <a:off x="588262" y="1436687"/>
            <a:ext cx="11018521" cy="4829523"/>
          </a:xfrm>
          <a:prstGeom prst="rect">
            <a:avLst/>
          </a:prstGeom>
        </p:spPr>
        <p:txBody>
          <a:bodyPr>
            <a:normAutofit/>
          </a:bodyPr>
          <a:lstStyle>
            <a:lvl1pPr marL="0" indent="0">
              <a:buClrTx/>
              <a:buSzTx/>
              <a:buFontTx/>
              <a:buNone/>
              <a:defRPr sz="2000">
                <a:latin typeface="Consolas"/>
                <a:ea typeface="Consolas"/>
                <a:cs typeface="Consolas"/>
                <a:sym typeface="Consolas"/>
              </a:defRPr>
            </a:lvl1pPr>
            <a:lvl2pPr marL="0" indent="346552">
              <a:buClrTx/>
              <a:buSzTx/>
              <a:buFontTx/>
              <a:buNone/>
              <a:defRPr sz="2000">
                <a:latin typeface="Consolas"/>
                <a:ea typeface="Consolas"/>
                <a:cs typeface="Consolas"/>
                <a:sym typeface="Consolas"/>
              </a:defRPr>
            </a:lvl2pPr>
            <a:lvl3pPr marL="0" indent="584607">
              <a:buClrTx/>
              <a:buSzTx/>
              <a:buFontTx/>
              <a:buNone/>
              <a:defRPr sz="2000">
                <a:latin typeface="Consolas"/>
                <a:ea typeface="Consolas"/>
                <a:cs typeface="Consolas"/>
                <a:sym typeface="Consolas"/>
              </a:defRPr>
            </a:lvl3pPr>
            <a:lvl4pPr marL="0" indent="814562">
              <a:buClrTx/>
              <a:buSzTx/>
              <a:buFontTx/>
              <a:buNone/>
              <a:defRPr sz="2000">
                <a:latin typeface="Consolas"/>
                <a:ea typeface="Consolas"/>
                <a:cs typeface="Consolas"/>
                <a:sym typeface="Consolas"/>
              </a:defRPr>
            </a:lvl4pPr>
            <a:lvl5pPr marL="0" indent="1050996">
              <a:buClrTx/>
              <a:buSzTx/>
              <a:buFontTx/>
              <a:buNone/>
              <a:defRPr sz="2000">
                <a:latin typeface="Consolas"/>
                <a:ea typeface="Consolas"/>
                <a:cs typeface="Consolas"/>
                <a:sym typeface="Consolas"/>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Disclaimer and Attribution">
    <p:spTree>
      <p:nvGrpSpPr>
        <p:cNvPr id="1" name=""/>
        <p:cNvGrpSpPr/>
        <p:nvPr/>
      </p:nvGrpSpPr>
      <p:grpSpPr>
        <a:xfrm>
          <a:off x="0" y="0"/>
          <a:ext cx="0" cy="0"/>
          <a:chOff x="0" y="0"/>
          <a:chExt cx="0" cy="0"/>
        </a:xfrm>
      </p:grpSpPr>
      <p:sp>
        <p:nvSpPr>
          <p:cNvPr id="426"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427"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428"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429" name="Title Text"/>
          <p:cNvSpPr txBox="1">
            <a:spLocks noGrp="1"/>
          </p:cNvSpPr>
          <p:nvPr>
            <p:ph type="title"/>
          </p:nvPr>
        </p:nvSpPr>
        <p:spPr>
          <a:xfrm>
            <a:off x="588262" y="591789"/>
            <a:ext cx="11018521" cy="430889"/>
          </a:xfrm>
          <a:prstGeom prst="rect">
            <a:avLst/>
          </a:prstGeom>
        </p:spPr>
        <p:txBody>
          <a:bodyPr>
            <a:normAutofit/>
          </a:bodyPr>
          <a:lstStyle/>
          <a:p>
            <a:r>
              <a:t>Title Text</a:t>
            </a:r>
          </a:p>
        </p:txBody>
      </p:sp>
      <p:sp>
        <p:nvSpPr>
          <p:cNvPr id="430" name="Body Level One…"/>
          <p:cNvSpPr txBox="1">
            <a:spLocks noGrp="1"/>
          </p:cNvSpPr>
          <p:nvPr>
            <p:ph type="body" idx="1"/>
          </p:nvPr>
        </p:nvSpPr>
        <p:spPr>
          <a:xfrm>
            <a:off x="588962" y="1436687"/>
            <a:ext cx="11020426" cy="4829176"/>
          </a:xfrm>
          <a:prstGeom prst="rect">
            <a:avLst/>
          </a:prstGeom>
        </p:spPr>
        <p:txBody>
          <a:bodyPr>
            <a:normAutofit/>
          </a:bodyPr>
          <a:lstStyle>
            <a:lvl1pPr marL="0" indent="0">
              <a:buClrTx/>
              <a:buSzTx/>
              <a:buFontTx/>
              <a:buNone/>
              <a:defRPr sz="1100"/>
            </a:lvl1pPr>
            <a:lvl2pPr marL="0" indent="228600">
              <a:buClrTx/>
              <a:buSzTx/>
              <a:buFontTx/>
              <a:buNone/>
              <a:defRPr sz="1100"/>
            </a:lvl2pPr>
            <a:lvl3pPr marL="0" indent="457200">
              <a:buClrTx/>
              <a:buSzTx/>
              <a:buFontTx/>
              <a:buNone/>
              <a:defRPr sz="1100"/>
            </a:lvl3pPr>
            <a:lvl4pPr marL="0" indent="661987">
              <a:buClrTx/>
              <a:buSzTx/>
              <a:buFontTx/>
              <a:buNone/>
              <a:defRPr sz="1100"/>
            </a:lvl4pPr>
            <a:lvl5pPr marL="0" indent="855662">
              <a:buClrTx/>
              <a:buSzTx/>
              <a:buFontTx/>
              <a:buNone/>
              <a:defRPr sz="11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Lockup Slide with Picture">
    <p:spTree>
      <p:nvGrpSpPr>
        <p:cNvPr id="1" name=""/>
        <p:cNvGrpSpPr/>
        <p:nvPr/>
      </p:nvGrpSpPr>
      <p:grpSpPr>
        <a:xfrm>
          <a:off x="0" y="0"/>
          <a:ext cx="0" cy="0"/>
          <a:chOff x="0" y="0"/>
          <a:chExt cx="0" cy="0"/>
        </a:xfrm>
      </p:grpSpPr>
      <p:sp>
        <p:nvSpPr>
          <p:cNvPr id="32" name="Picture Placeholder"/>
          <p:cNvSpPr>
            <a:spLocks noGrp="1"/>
          </p:cNvSpPr>
          <p:nvPr>
            <p:ph type="pic" idx="21"/>
          </p:nvPr>
        </p:nvSpPr>
        <p:spPr>
          <a:xfrm>
            <a:off x="6857993" y="0"/>
            <a:ext cx="5334007" cy="6858000"/>
          </a:xfrm>
          <a:prstGeom prst="rect">
            <a:avLst/>
          </a:prstGeom>
        </p:spPr>
        <p:txBody>
          <a:bodyPr lIns="91439" tIns="45719" rIns="91439" bIns="45719"/>
          <a:lstStyle/>
          <a:p>
            <a:endParaRP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Closing logo slide">
    <p:spTree>
      <p:nvGrpSpPr>
        <p:cNvPr id="1" name=""/>
        <p:cNvGrpSpPr/>
        <p:nvPr/>
      </p:nvGrpSpPr>
      <p:grpSpPr>
        <a:xfrm>
          <a:off x="0" y="0"/>
          <a:ext cx="0" cy="0"/>
          <a:chOff x="0" y="0"/>
          <a:chExt cx="0" cy="0"/>
        </a:xfrm>
      </p:grpSpPr>
      <p:pic>
        <p:nvPicPr>
          <p:cNvPr id="437" name="Picture 4" descr="Picture 4"/>
          <p:cNvPicPr>
            <a:picLocks noChangeAspect="1"/>
          </p:cNvPicPr>
          <p:nvPr/>
        </p:nvPicPr>
        <p:blipFill>
          <a:blip r:embed="rId2"/>
          <a:stretch>
            <a:fillRect/>
          </a:stretch>
        </p:blipFill>
        <p:spPr>
          <a:xfrm>
            <a:off x="3631446" y="2841632"/>
            <a:ext cx="4929106" cy="1174735"/>
          </a:xfrm>
          <a:prstGeom prst="rect">
            <a:avLst/>
          </a:prstGeom>
          <a:ln w="12700">
            <a:miter lim="400000"/>
          </a:ln>
        </p:spPr>
      </p:pic>
      <p:sp>
        <p:nvSpPr>
          <p:cNvPr id="4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45"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446"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447"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448" name="TextBox 5"/>
          <p:cNvSpPr txBox="1"/>
          <p:nvPr/>
        </p:nvSpPr>
        <p:spPr>
          <a:xfrm>
            <a:off x="0" y="0"/>
            <a:ext cx="449263" cy="1355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000">
                <a:solidFill>
                  <a:srgbClr val="008000"/>
                </a:solidFill>
              </a:defRPr>
            </a:lvl1pPr>
          </a:lstStyle>
          <a:p>
            <a:r>
              <a:t>[Public]</a:t>
            </a:r>
          </a:p>
        </p:txBody>
      </p:sp>
      <p:sp>
        <p:nvSpPr>
          <p:cNvPr id="449" name="Title Text"/>
          <p:cNvSpPr txBox="1">
            <a:spLocks noGrp="1"/>
          </p:cNvSpPr>
          <p:nvPr>
            <p:ph type="title"/>
          </p:nvPr>
        </p:nvSpPr>
        <p:spPr>
          <a:xfrm>
            <a:off x="588262" y="591789"/>
            <a:ext cx="11018521" cy="430889"/>
          </a:xfrm>
          <a:prstGeom prst="rect">
            <a:avLst/>
          </a:prstGeom>
        </p:spPr>
        <p:txBody>
          <a:bodyPr anchor="t">
            <a:normAutofit/>
          </a:bodyPr>
          <a:lstStyle/>
          <a:p>
            <a:r>
              <a:t>Title Text</a:t>
            </a:r>
          </a:p>
        </p:txBody>
      </p:sp>
      <p:sp>
        <p:nvSpPr>
          <p:cNvPr id="450" name="Body Level One…"/>
          <p:cNvSpPr txBox="1">
            <a:spLocks noGrp="1"/>
          </p:cNvSpPr>
          <p:nvPr>
            <p:ph type="body" idx="1"/>
          </p:nvPr>
        </p:nvSpPr>
        <p:spPr>
          <a:xfrm>
            <a:off x="584200" y="1432111"/>
            <a:ext cx="11018839" cy="4836927"/>
          </a:xfrm>
          <a:prstGeom prst="rect">
            <a:avLst/>
          </a:prstGeom>
        </p:spPr>
        <p:txBody>
          <a:bodyPr>
            <a:normAutofit/>
          </a:bodyPr>
          <a:lstStyle>
            <a:lvl1pPr>
              <a:buSzPct val="90000"/>
            </a:lvl1pPr>
            <a:lvl2pPr>
              <a:buSzPct val="90000"/>
            </a:lvl2pPr>
            <a:lvl3pPr>
              <a:buSzPct val="90000"/>
            </a:lvl3pPr>
            <a:lvl4pPr>
              <a:buSzPct val="90000"/>
            </a:lvl4pPr>
            <a:lvl5pPr>
              <a:buSzPct val="90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40"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41"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42"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43" name="Title Text"/>
          <p:cNvSpPr txBox="1">
            <a:spLocks noGrp="1"/>
          </p:cNvSpPr>
          <p:nvPr>
            <p:ph type="title"/>
          </p:nvPr>
        </p:nvSpPr>
        <p:spPr>
          <a:xfrm>
            <a:off x="588262" y="591789"/>
            <a:ext cx="11018521" cy="430889"/>
          </a:xfrm>
          <a:prstGeom prst="rect">
            <a:avLst/>
          </a:prstGeom>
        </p:spPr>
        <p:txBody>
          <a:bodyPr anchor="t">
            <a:normAutofit/>
          </a:bodyPr>
          <a:lstStyle/>
          <a:p>
            <a:r>
              <a:t>Title Text</a:t>
            </a:r>
          </a:p>
        </p:txBody>
      </p:sp>
      <p:sp>
        <p:nvSpPr>
          <p:cNvPr id="44" name="Body Level One…"/>
          <p:cNvSpPr txBox="1">
            <a:spLocks noGrp="1"/>
          </p:cNvSpPr>
          <p:nvPr>
            <p:ph type="body" idx="1"/>
          </p:nvPr>
        </p:nvSpPr>
        <p:spPr>
          <a:xfrm>
            <a:off x="584200" y="1432111"/>
            <a:ext cx="11018839" cy="4836927"/>
          </a:xfrm>
          <a:prstGeom prst="rect">
            <a:avLst/>
          </a:prstGeom>
        </p:spPr>
        <p:txBody>
          <a:bodyPr>
            <a:normAutofit/>
          </a:bodyPr>
          <a:lstStyle>
            <a:lvl1pPr>
              <a:buSzPct val="90000"/>
            </a:lvl1pPr>
            <a:lvl2pPr>
              <a:buSzPct val="90000"/>
            </a:lvl2pPr>
            <a:lvl3pPr>
              <a:buSzPct val="90000"/>
            </a:lvl3pPr>
            <a:lvl4pPr>
              <a:buSzPct val="90000"/>
            </a:lvl4pPr>
            <a:lvl5pPr>
              <a:buSzPct val="90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Non-bulleted text">
    <p:spTree>
      <p:nvGrpSpPr>
        <p:cNvPr id="1" name=""/>
        <p:cNvGrpSpPr/>
        <p:nvPr/>
      </p:nvGrpSpPr>
      <p:grpSpPr>
        <a:xfrm>
          <a:off x="0" y="0"/>
          <a:ext cx="0" cy="0"/>
          <a:chOff x="0" y="0"/>
          <a:chExt cx="0" cy="0"/>
        </a:xfrm>
      </p:grpSpPr>
      <p:sp>
        <p:nvSpPr>
          <p:cNvPr id="51"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52"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53"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54" name="Title Text"/>
          <p:cNvSpPr txBox="1">
            <a:spLocks noGrp="1"/>
          </p:cNvSpPr>
          <p:nvPr>
            <p:ph type="title"/>
          </p:nvPr>
        </p:nvSpPr>
        <p:spPr>
          <a:xfrm>
            <a:off x="588262" y="591789"/>
            <a:ext cx="11018521" cy="430889"/>
          </a:xfrm>
          <a:prstGeom prst="rect">
            <a:avLst/>
          </a:prstGeom>
        </p:spPr>
        <p:txBody>
          <a:bodyPr anchor="t">
            <a:normAutofit/>
          </a:bodyPr>
          <a:lstStyle/>
          <a:p>
            <a:r>
              <a:t>Title Text</a:t>
            </a:r>
          </a:p>
        </p:txBody>
      </p:sp>
      <p:sp>
        <p:nvSpPr>
          <p:cNvPr id="55" name="Body Level One…"/>
          <p:cNvSpPr txBox="1">
            <a:spLocks noGrp="1"/>
          </p:cNvSpPr>
          <p:nvPr>
            <p:ph type="body" idx="1"/>
          </p:nvPr>
        </p:nvSpPr>
        <p:spPr>
          <a:xfrm>
            <a:off x="586389" y="1434370"/>
            <a:ext cx="11018521" cy="4831840"/>
          </a:xfrm>
          <a:prstGeom prst="rect">
            <a:avLst/>
          </a:prstGeom>
        </p:spPr>
        <p:txBody>
          <a:bodyPr>
            <a:normAutofit/>
          </a:bodyPr>
          <a:lstStyle>
            <a:lvl1pPr marL="0" indent="0">
              <a:buClrTx/>
              <a:buSzTx/>
              <a:buFontTx/>
              <a:buNone/>
            </a:lvl1pPr>
            <a:lvl2pPr marL="0" indent="228600">
              <a:buClrTx/>
              <a:buSzTx/>
              <a:buFontTx/>
              <a:buNone/>
            </a:lvl2pPr>
            <a:lvl3pPr marL="0" indent="457200">
              <a:buClrTx/>
              <a:buSzTx/>
              <a:buFontTx/>
              <a:buNone/>
            </a:lvl3pPr>
            <a:lvl4pPr marL="0" indent="685800">
              <a:buClrTx/>
              <a:buSzTx/>
              <a:buFontTx/>
              <a:buNone/>
            </a:lvl4pPr>
            <a:lvl5pPr marL="0" indent="914400">
              <a:buClrTx/>
              <a:buSzTx/>
              <a:buFontTx/>
              <a:buNone/>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63"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64"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65" name="Title Text"/>
          <p:cNvSpPr txBox="1">
            <a:spLocks noGrp="1"/>
          </p:cNvSpPr>
          <p:nvPr>
            <p:ph type="title"/>
          </p:nvPr>
        </p:nvSpPr>
        <p:spPr>
          <a:xfrm>
            <a:off x="588262" y="591789"/>
            <a:ext cx="11018521" cy="430889"/>
          </a:xfrm>
          <a:prstGeom prst="rect">
            <a:avLst/>
          </a:prstGeom>
        </p:spPr>
        <p:txBody>
          <a:bodyPr anchor="t">
            <a:normAutofit/>
          </a:bodyPr>
          <a:lstStyle/>
          <a:p>
            <a:r>
              <a:t>Title Text</a:t>
            </a:r>
          </a:p>
        </p:txBody>
      </p:sp>
      <p:sp>
        <p:nvSpPr>
          <p:cNvPr id="66" name="Body Level One…"/>
          <p:cNvSpPr txBox="1">
            <a:spLocks noGrp="1"/>
          </p:cNvSpPr>
          <p:nvPr>
            <p:ph type="body" sz="half" idx="1"/>
          </p:nvPr>
        </p:nvSpPr>
        <p:spPr>
          <a:xfrm>
            <a:off x="584200" y="1435100"/>
            <a:ext cx="5211763" cy="4831111"/>
          </a:xfrm>
          <a:prstGeom prst="rect">
            <a:avLst/>
          </a:prstGeom>
        </p:spPr>
        <p:txBody>
          <a:bodyPr>
            <a:normAutofit/>
          </a:bodyPr>
          <a:lstStyle>
            <a:lvl1pPr>
              <a:buSzPct val="90000"/>
            </a:lvl1pPr>
            <a:lvl2pPr>
              <a:buSzPct val="90000"/>
            </a:lvl2pPr>
            <a:lvl3pPr>
              <a:buSzPct val="90000"/>
            </a:lvl3pPr>
            <a:lvl4pPr>
              <a:buSzPct val="90000"/>
            </a:lvl4pPr>
            <a:lvl5pPr>
              <a:buSzPct val="900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wo Column Non-bulleted text">
    <p:spTree>
      <p:nvGrpSpPr>
        <p:cNvPr id="1" name=""/>
        <p:cNvGrpSpPr/>
        <p:nvPr/>
      </p:nvGrpSpPr>
      <p:grpSpPr>
        <a:xfrm>
          <a:off x="0" y="0"/>
          <a:ext cx="0" cy="0"/>
          <a:chOff x="0" y="0"/>
          <a:chExt cx="0" cy="0"/>
        </a:xfrm>
      </p:grpSpPr>
      <p:sp>
        <p:nvSpPr>
          <p:cNvPr id="73"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74"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75"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76" name="Title Text"/>
          <p:cNvSpPr txBox="1">
            <a:spLocks noGrp="1"/>
          </p:cNvSpPr>
          <p:nvPr>
            <p:ph type="title"/>
          </p:nvPr>
        </p:nvSpPr>
        <p:spPr>
          <a:xfrm>
            <a:off x="588262" y="591789"/>
            <a:ext cx="11018521" cy="430889"/>
          </a:xfrm>
          <a:prstGeom prst="rect">
            <a:avLst/>
          </a:prstGeom>
        </p:spPr>
        <p:txBody>
          <a:bodyPr anchor="t">
            <a:normAutofit/>
          </a:bodyPr>
          <a:lstStyle/>
          <a:p>
            <a:r>
              <a:t>Title Text</a:t>
            </a:r>
          </a:p>
        </p:txBody>
      </p:sp>
      <p:sp>
        <p:nvSpPr>
          <p:cNvPr id="77" name="Body Level One…"/>
          <p:cNvSpPr txBox="1">
            <a:spLocks noGrp="1"/>
          </p:cNvSpPr>
          <p:nvPr>
            <p:ph type="body" sz="half" idx="1"/>
          </p:nvPr>
        </p:nvSpPr>
        <p:spPr>
          <a:xfrm>
            <a:off x="586389" y="1434370"/>
            <a:ext cx="5209892" cy="4831840"/>
          </a:xfrm>
          <a:prstGeom prst="rect">
            <a:avLst/>
          </a:prstGeom>
        </p:spPr>
        <p:txBody>
          <a:bodyPr>
            <a:normAutofit/>
          </a:bodyPr>
          <a:lstStyle>
            <a:lvl1pPr marL="0" indent="0">
              <a:buClrTx/>
              <a:buSzTx/>
              <a:buFontTx/>
              <a:buNone/>
            </a:lvl1pPr>
            <a:lvl2pPr marL="0" indent="228600">
              <a:buClrTx/>
              <a:buSzTx/>
              <a:buFontTx/>
              <a:buNone/>
            </a:lvl2pPr>
            <a:lvl3pPr marL="0" indent="457200">
              <a:buClrTx/>
              <a:buSzTx/>
              <a:buFontTx/>
              <a:buNone/>
            </a:lvl3pPr>
            <a:lvl4pPr marL="0" indent="685800">
              <a:buClrTx/>
              <a:buSzTx/>
              <a:buFontTx/>
              <a:buNone/>
            </a:lvl4pPr>
            <a:lvl5pPr marL="0" indent="91440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78" name="Text Placeholder 3"/>
          <p:cNvSpPr>
            <a:spLocks noGrp="1"/>
          </p:cNvSpPr>
          <p:nvPr>
            <p:ph type="body" sz="half" idx="21"/>
          </p:nvPr>
        </p:nvSpPr>
        <p:spPr>
          <a:xfrm>
            <a:off x="6395720" y="1434370"/>
            <a:ext cx="5209891" cy="4831840"/>
          </a:xfrm>
          <a:prstGeom prst="rect">
            <a:avLst/>
          </a:prstGeom>
        </p:spPr>
        <p:txBody>
          <a:bodyPr>
            <a:normAutofit/>
          </a:bodyPr>
          <a:lstStyle/>
          <a:p>
            <a:pPr marL="0" indent="0">
              <a:buClrTx/>
              <a:buSzTx/>
              <a:buFontTx/>
              <a:buNone/>
            </a:pPr>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85" name="Slide Number"/>
          <p:cNvSpPr txBox="1">
            <a:spLocks noGrp="1"/>
          </p:cNvSpPr>
          <p:nvPr>
            <p:ph type="sldNum" sz="quarter" idx="2"/>
          </p:nvPr>
        </p:nvSpPr>
        <p:spPr>
          <a:xfrm>
            <a:off x="183772" y="6585154"/>
            <a:ext cx="127001" cy="127001"/>
          </a:xfrm>
          <a:prstGeom prst="rect">
            <a:avLst/>
          </a:prstGeom>
        </p:spPr>
        <p:txBody>
          <a:bodyPr lIns="0" tIns="0" rIns="0" bIns="0"/>
          <a:lstStyle>
            <a:lvl1pPr>
              <a:defRPr sz="700" spc="10"/>
            </a:lvl1pPr>
          </a:lstStyle>
          <a:p>
            <a:fld id="{86CB4B4D-7CA3-9044-876B-883B54F8677D}" type="slidenum">
              <a:t>‹#›</a:t>
            </a:fld>
            <a:endParaRPr/>
          </a:p>
        </p:txBody>
      </p:sp>
      <p:sp>
        <p:nvSpPr>
          <p:cNvPr id="86" name="TextBox 50"/>
          <p:cNvSpPr txBox="1"/>
          <p:nvPr/>
        </p:nvSpPr>
        <p:spPr>
          <a:xfrm>
            <a:off x="444515" y="6578889"/>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a:defRPr sz="700" spc="10"/>
            </a:lvl1pPr>
          </a:lstStyle>
          <a:p>
            <a:r>
              <a:t>|</a:t>
            </a:r>
          </a:p>
        </p:txBody>
      </p:sp>
      <p:pic>
        <p:nvPicPr>
          <p:cNvPr id="87" name="Picture 53" descr="Picture 53"/>
          <p:cNvPicPr>
            <a:picLocks noChangeAspect="1"/>
          </p:cNvPicPr>
          <p:nvPr/>
        </p:nvPicPr>
        <p:blipFill>
          <a:blip r:embed="rId2"/>
          <a:stretch>
            <a:fillRect/>
          </a:stretch>
        </p:blipFill>
        <p:spPr>
          <a:xfrm>
            <a:off x="10883348" y="6393708"/>
            <a:ext cx="1154037" cy="328681"/>
          </a:xfrm>
          <a:prstGeom prst="rect">
            <a:avLst/>
          </a:prstGeom>
          <a:ln w="12700">
            <a:miter lim="400000"/>
          </a:ln>
        </p:spPr>
      </p:pic>
      <p:sp>
        <p:nvSpPr>
          <p:cNvPr id="88" name="Title Text"/>
          <p:cNvSpPr txBox="1">
            <a:spLocks noGrp="1"/>
          </p:cNvSpPr>
          <p:nvPr>
            <p:ph type="title"/>
          </p:nvPr>
        </p:nvSpPr>
        <p:spPr>
          <a:xfrm>
            <a:off x="588262" y="591789"/>
            <a:ext cx="11018521" cy="430889"/>
          </a:xfrm>
          <a:prstGeom prst="rect">
            <a:avLst/>
          </a:prstGeom>
        </p:spPr>
        <p:txBody>
          <a:bodyPr anchor="t">
            <a:normAutofit/>
          </a:bodyPr>
          <a:lstStyle/>
          <a:p>
            <a:r>
              <a:t>Title Text</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Small title - half page">
    <p:spTree>
      <p:nvGrpSpPr>
        <p:cNvPr id="1" name=""/>
        <p:cNvGrpSpPr/>
        <p:nvPr/>
      </p:nvGrpSpPr>
      <p:grpSpPr>
        <a:xfrm>
          <a:off x="0" y="0"/>
          <a:ext cx="0" cy="0"/>
          <a:chOff x="0" y="0"/>
          <a:chExt cx="0" cy="0"/>
        </a:xfrm>
      </p:grpSpPr>
      <p:sp>
        <p:nvSpPr>
          <p:cNvPr id="95" name="Title Text"/>
          <p:cNvSpPr txBox="1">
            <a:spLocks noGrp="1"/>
          </p:cNvSpPr>
          <p:nvPr>
            <p:ph type="title"/>
          </p:nvPr>
        </p:nvSpPr>
        <p:spPr>
          <a:xfrm>
            <a:off x="588262" y="3182778"/>
            <a:ext cx="11018521" cy="492444"/>
          </a:xfrm>
          <a:prstGeom prst="rect">
            <a:avLst/>
          </a:prstGeom>
        </p:spPr>
        <p:txBody>
          <a:bodyPr>
            <a:normAutofit/>
          </a:bodyPr>
          <a:lstStyle>
            <a:lvl1pPr algn="ctr">
              <a:defRPr sz="3200"/>
            </a:lvl1pPr>
          </a:lstStyle>
          <a:p>
            <a:r>
              <a:t>Title Text</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33"/>
          <a:stretch>
            <a:fillRect/>
          </a:stretch>
        </p:blipFill>
        <p:spPr>
          <a:xfrm>
            <a:off x="584200" y="585787"/>
            <a:ext cx="1227767" cy="292610"/>
          </a:xfrm>
          <a:prstGeom prst="rect">
            <a:avLst/>
          </a:prstGeom>
          <a:ln w="12700">
            <a:miter lim="400000"/>
          </a:ln>
        </p:spPr>
      </p:pic>
      <p:sp>
        <p:nvSpPr>
          <p:cNvPr id="3"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FFFFFF"/>
                </a:solidFill>
              </a:defRPr>
            </a:lvl1pPr>
          </a:lstStyle>
          <a:p>
            <a:fld id="{86CB4B4D-7CA3-9044-876B-883B54F8677D}" type="slidenum">
              <a:t>‹#›</a:t>
            </a:fld>
            <a:endParaRPr/>
          </a:p>
        </p:txBody>
      </p:sp>
      <p:sp>
        <p:nvSpPr>
          <p:cNvPr id="7" name="TextBox 6">
            <a:extLst>
              <a:ext uri="{FF2B5EF4-FFF2-40B4-BE49-F238E27FC236}">
                <a16:creationId xmlns:a16="http://schemas.microsoft.com/office/drawing/2014/main" id="{95DF9516-7621-4777-7974-DBE8D11AED51}"/>
              </a:ext>
            </a:extLst>
          </p:cNvPr>
          <p:cNvSpPr txBox="1"/>
          <p:nvPr userDrawn="1">
            <p:extLst>
              <p:ext uri="{1162E1C5-73C7-4A58-AE30-91384D911F3F}">
                <p184:classification xmlns:p184="http://schemas.microsoft.com/office/powerpoint/2018/4/main" val="hdr"/>
              </p:ext>
            </p:extLst>
          </p:nvPr>
        </p:nvSpPr>
        <p:spPr>
          <a:xfrm>
            <a:off x="0" y="0"/>
            <a:ext cx="1927225" cy="152400"/>
          </a:xfrm>
          <a:prstGeom prst="rect">
            <a:avLst/>
          </a:prstGeom>
        </p:spPr>
        <p:txBody>
          <a:bodyPr horzOverflow="overflow" lIns="0" tIns="0" rIns="0" bIns="0">
            <a:spAutoFit/>
          </a:bodyPr>
          <a:lstStyle/>
          <a:p>
            <a:pPr algn="l"/>
            <a:r>
              <a:rPr lang="en-US" sz="1000">
                <a:solidFill>
                  <a:srgbClr val="0000FF"/>
                </a:solidFill>
                <a:latin typeface="Arial" panose="020B0604020202020204" pitchFamily="34" charset="0"/>
                <a:cs typeface="Arial" panose="020B0604020202020204" pitchFamily="34" charset="0"/>
              </a:rPr>
              <a:t>[AMD Official Use Only - General]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transition spd="med"/>
  <p:txStyles>
    <p:titleStyle>
      <a:lvl1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1pPr>
      <a:lvl2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2pPr>
      <a:lvl3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3pPr>
      <a:lvl4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4pPr>
      <a:lvl5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5pPr>
      <a:lvl6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6pPr>
      <a:lvl7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7pPr>
      <a:lvl8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8pPr>
      <a:lvl9pPr marL="0" marR="0" indent="0" algn="l" defTabSz="932742" rtl="0" latinLnBrk="0">
        <a:lnSpc>
          <a:spcPct val="100000"/>
        </a:lnSpc>
        <a:spcBef>
          <a:spcPts val="0"/>
        </a:spcBef>
        <a:spcAft>
          <a:spcPts val="0"/>
        </a:spcAft>
        <a:buClrTx/>
        <a:buSzTx/>
        <a:buFontTx/>
        <a:buNone/>
        <a:tabLst/>
        <a:defRPr sz="2800" b="1" i="0" u="none" strike="noStrike" cap="none" spc="0" baseline="0">
          <a:solidFill>
            <a:srgbClr val="FFFFFF"/>
          </a:solidFill>
          <a:uFillTx/>
          <a:latin typeface="+mn-lt"/>
          <a:ea typeface="+mn-ea"/>
          <a:cs typeface="+mn-cs"/>
          <a:sym typeface="Arial"/>
        </a:defRPr>
      </a:lvl9pPr>
    </p:titleStyle>
    <p:bodyStyle>
      <a:lvl1pPr marL="228600" marR="0" indent="-228600"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1pPr>
      <a:lvl2pPr marL="485775" marR="0" indent="-257175"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2pPr>
      <a:lvl3pPr marL="757237" marR="0" indent="-300037"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3pPr>
      <a:lvl4pPr marL="958128" marR="0" indent="-296140"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4pPr>
      <a:lvl5pPr marL="1131022" marR="0" indent="-275359"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5pPr>
      <a:lvl6pPr marL="2541721" marR="0" indent="-209867"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6pPr>
      <a:lvl7pPr marL="3008093" marR="0" indent="-209867"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7pPr>
      <a:lvl8pPr marL="3474464" marR="0" indent="-209867"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8pPr>
      <a:lvl9pPr marL="3940836" marR="0" indent="-209867" algn="l" defTabSz="932742" rtl="0" latinLnBrk="0">
        <a:lnSpc>
          <a:spcPct val="100000"/>
        </a:lnSpc>
        <a:spcBef>
          <a:spcPts val="600"/>
        </a:spcBef>
        <a:spcAft>
          <a:spcPts val="0"/>
        </a:spcAft>
        <a:buClr>
          <a:schemeClr val="accent1"/>
        </a:buClr>
        <a:buSzPct val="100000"/>
        <a:buFont typeface="Arial"/>
        <a:buChar char="•"/>
        <a:tabLst/>
        <a:defRPr sz="1800" b="0" i="0" u="none" strike="noStrike" cap="none" spc="0" baseline="0">
          <a:solidFill>
            <a:srgbClr val="FFFFFF"/>
          </a:solidFill>
          <a:uFillTx/>
          <a:latin typeface="+mn-lt"/>
          <a:ea typeface="+mn-ea"/>
          <a:cs typeface="+mn-cs"/>
          <a:sym typeface="Arial"/>
        </a:defRPr>
      </a:lvl9pPr>
    </p:bodyStyle>
    <p:otherStyle>
      <a:lvl1pPr marL="0" marR="0" indent="0"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182"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366"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550"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733"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5918"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100"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283"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469" algn="r" defTabSz="914366"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reviews.llvm.org/D127108" TargetMode="External"/><Relationship Id="rId2" Type="http://schemas.openxmlformats.org/officeDocument/2006/relationships/hyperlink" Target="https://reviews.llvm.org/D127107" TargetMode="External"/><Relationship Id="rId1" Type="http://schemas.openxmlformats.org/officeDocument/2006/relationships/slideLayout" Target="../slideLayouts/slideLayout4.xml"/><Relationship Id="rId4" Type="http://schemas.openxmlformats.org/officeDocument/2006/relationships/hyperlink" Target="https://reviews.llvm.org/D12710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reviews.llvm.org/D127104"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Title 3"/>
          <p:cNvSpPr txBox="1">
            <a:spLocks noGrp="1"/>
          </p:cNvSpPr>
          <p:nvPr>
            <p:ph type="title"/>
          </p:nvPr>
        </p:nvSpPr>
        <p:spPr>
          <a:xfrm>
            <a:off x="5350259" y="1621536"/>
            <a:ext cx="6244334" cy="1941577"/>
          </a:xfrm>
          <a:prstGeom prst="rect">
            <a:avLst/>
          </a:prstGeom>
        </p:spPr>
        <p:txBody>
          <a:bodyPr/>
          <a:lstStyle/>
          <a:p>
            <a:r>
              <a:t>MIR Support in llvm-reduce</a:t>
            </a:r>
          </a:p>
        </p:txBody>
      </p:sp>
      <p:sp>
        <p:nvSpPr>
          <p:cNvPr id="460" name="Text Placeholder 4"/>
          <p:cNvSpPr txBox="1">
            <a:spLocks noGrp="1"/>
          </p:cNvSpPr>
          <p:nvPr>
            <p:ph type="body" sz="quarter" idx="1"/>
          </p:nvPr>
        </p:nvSpPr>
        <p:spPr>
          <a:prstGeom prst="rect">
            <a:avLst/>
          </a:prstGeom>
        </p:spPr>
        <p:txBody>
          <a:bodyPr/>
          <a:lstStyle/>
          <a:p>
            <a:r>
              <a:t>Matt Arsenault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Box 48"/>
          <p:cNvSpPr txBox="1">
            <a:spLocks noGrp="1"/>
          </p:cNvSpPr>
          <p:nvPr>
            <p:ph type="sldNum" sz="quarter" idx="2"/>
          </p:nvPr>
        </p:nvSpPr>
        <p:spPr>
          <a:xfrm>
            <a:off x="183773" y="658515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499" name="Title 1"/>
          <p:cNvSpPr txBox="1">
            <a:spLocks noGrp="1"/>
          </p:cNvSpPr>
          <p:nvPr>
            <p:ph type="title"/>
          </p:nvPr>
        </p:nvSpPr>
        <p:spPr>
          <a:xfrm>
            <a:off x="588262" y="591789"/>
            <a:ext cx="11018522" cy="430889"/>
          </a:xfrm>
          <a:prstGeom prst="rect">
            <a:avLst/>
          </a:prstGeom>
        </p:spPr>
        <p:txBody>
          <a:bodyPr/>
          <a:lstStyle/>
          <a:p>
            <a:r>
              <a:t>Remaining Infrastructure Issues</a:t>
            </a:r>
          </a:p>
        </p:txBody>
      </p:sp>
      <p:sp>
        <p:nvSpPr>
          <p:cNvPr id="500" name="Text Placeholder 2"/>
          <p:cNvSpPr txBox="1">
            <a:spLocks noGrp="1"/>
          </p:cNvSpPr>
          <p:nvPr>
            <p:ph type="body" idx="1"/>
          </p:nvPr>
        </p:nvSpPr>
        <p:spPr>
          <a:xfrm>
            <a:off x="586389" y="1434370"/>
            <a:ext cx="11018522" cy="4831840"/>
          </a:xfrm>
          <a:prstGeom prst="rect">
            <a:avLst/>
          </a:prstGeom>
        </p:spPr>
        <p:txBody>
          <a:bodyPr/>
          <a:lstStyle/>
          <a:p>
            <a:pPr marL="180473" indent="-180473">
              <a:buSzPct val="100000"/>
              <a:buChar char="•"/>
            </a:pPr>
            <a:r>
              <a:t>Targets not fully serializing MachineFunctionInfo</a:t>
            </a:r>
          </a:p>
          <a:p>
            <a:pPr marL="180473" indent="-180473">
              <a:buSzPct val="100000"/>
              <a:buChar char="•"/>
            </a:pPr>
            <a:r>
              <a:t>Some generic fields still not serialized</a:t>
            </a:r>
          </a:p>
          <a:p>
            <a:pPr marL="180473" indent="-180473">
              <a:buSzPct val="100000"/>
              <a:buChar char="•"/>
            </a:pPr>
            <a:r>
              <a:t>LiveIntervals calculation modifies the MIR</a:t>
            </a:r>
          </a:p>
          <a:p>
            <a:pPr marL="561473" lvl="1" indent="-180473">
              <a:buSzPct val="100000"/>
              <a:buChar char="•"/>
            </a:pPr>
            <a:r>
              <a:t>Sometimes splits new virtual registers</a:t>
            </a:r>
          </a:p>
          <a:p>
            <a:pPr marL="561473" lvl="1" indent="-180473">
              <a:buSzPct val="100000"/>
              <a:buChar char="•"/>
            </a:pPr>
            <a:r>
              <a:t>Introduces new dead flags</a:t>
            </a:r>
          </a:p>
          <a:p>
            <a:pPr marL="180473" indent="-180473">
              <a:buSzPct val="100000"/>
              <a:buChar char="•"/>
            </a:pPr>
            <a:r>
              <a:t>MachineModuleInfo still has some stateful clutter, but mostly harmless</a:t>
            </a:r>
          </a:p>
          <a:p>
            <a:pPr marL="180473" indent="-180473">
              <a:buSzPct val="100000"/>
              <a:buChar char="•"/>
            </a:pPr>
            <a:r>
              <a:t>-start-before/-stop-after work poorly with failures involving multiple functions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503" name="Experiences"/>
          <p:cNvSpPr txBox="1">
            <a:spLocks noGrp="1"/>
          </p:cNvSpPr>
          <p:nvPr>
            <p:ph type="title"/>
          </p:nvPr>
        </p:nvSpPr>
        <p:spPr>
          <a:prstGeom prst="rect">
            <a:avLst/>
          </a:prstGeom>
        </p:spPr>
        <p:txBody>
          <a:bodyPr/>
          <a:lstStyle/>
          <a:p>
            <a:r>
              <a:t>Experiences</a:t>
            </a:r>
          </a:p>
        </p:txBody>
      </p:sp>
      <p:sp>
        <p:nvSpPr>
          <p:cNvPr id="504" name="Block reduction pass not yet upstream…"/>
          <p:cNvSpPr txBox="1">
            <a:spLocks noGrp="1"/>
          </p:cNvSpPr>
          <p:nvPr>
            <p:ph type="body" idx="1"/>
          </p:nvPr>
        </p:nvSpPr>
        <p:spPr>
          <a:prstGeom prst="rect">
            <a:avLst/>
          </a:prstGeom>
        </p:spPr>
        <p:txBody>
          <a:bodyPr/>
          <a:lstStyle/>
          <a:p>
            <a:pPr marL="180473" indent="-180473">
              <a:buSzPct val="100000"/>
              <a:buChar char="•"/>
            </a:pPr>
            <a:r>
              <a:t>Block reduction pass not yet upstream</a:t>
            </a:r>
          </a:p>
          <a:p>
            <a:pPr marL="561473" lvl="1" indent="-180473">
              <a:buSzPct val="100000"/>
              <a:buChar char="•"/>
            </a:pPr>
            <a:r>
              <a:t>Highest value reduction</a:t>
            </a:r>
          </a:p>
          <a:p>
            <a:pPr marL="180473" indent="-180473">
              <a:buSzPct val="100000"/>
              <a:buChar char="•"/>
            </a:pPr>
            <a:r>
              <a:t>Managed to make forward progress with difficulty</a:t>
            </a:r>
          </a:p>
          <a:p>
            <a:pPr marL="561473" lvl="1" indent="-180473">
              <a:buSzPct val="100000"/>
              <a:buChar char="•"/>
            </a:pPr>
            <a:r>
              <a:t>Still much better than manual reduction</a:t>
            </a:r>
          </a:p>
          <a:p>
            <a:pPr marL="561473" lvl="1" indent="-180473">
              <a:buSzPct val="100000"/>
              <a:buChar char="•"/>
            </a:pPr>
            <a:r>
              <a:t>Manual adjustments to blocks</a:t>
            </a:r>
          </a:p>
          <a:p>
            <a:pPr marL="180473" indent="-180473">
              <a:buSzPct val="100000"/>
              <a:buChar char="•"/>
            </a:pPr>
            <a:r>
              <a:t>Had to run individual reductions to avoid some of the failures</a:t>
            </a:r>
          </a:p>
          <a:p>
            <a:pPr marL="561473" lvl="1" indent="-180473">
              <a:buSzPct val="100000"/>
              <a:buChar char="•"/>
            </a:pPr>
            <a:r>
              <a:t>Deleting def reduction too slow without liveness consideration</a:t>
            </a:r>
          </a:p>
          <a:p>
            <a:pPr marL="180473" indent="-180473">
              <a:buSzPct val="100000"/>
              <a:buChar char="•"/>
            </a:pPr>
            <a:r>
              <a:t>Behaves like a MIR fuzzer</a:t>
            </a:r>
          </a:p>
          <a:p>
            <a:pPr marL="561473" lvl="1" indent="-180473">
              <a:buSzPct val="100000"/>
              <a:buChar char="•"/>
            </a:pPr>
            <a:r>
              <a:t>Unsurprisingly, many bugs with undef register handling</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507" name="In Progress and Future Work"/>
          <p:cNvSpPr txBox="1">
            <a:spLocks noGrp="1"/>
          </p:cNvSpPr>
          <p:nvPr>
            <p:ph type="title"/>
          </p:nvPr>
        </p:nvSpPr>
        <p:spPr>
          <a:prstGeom prst="rect">
            <a:avLst/>
          </a:prstGeom>
        </p:spPr>
        <p:txBody>
          <a:bodyPr/>
          <a:lstStyle/>
          <a:p>
            <a:r>
              <a:rPr lang="en-US" dirty="0"/>
              <a:t>Future Needs</a:t>
            </a:r>
            <a:endParaRPr dirty="0"/>
          </a:p>
        </p:txBody>
      </p:sp>
      <p:sp>
        <p:nvSpPr>
          <p:cNvPr id="508" name="Get work item verification to use LiveIntervals…"/>
          <p:cNvSpPr txBox="1">
            <a:spLocks noGrp="1"/>
          </p:cNvSpPr>
          <p:nvPr>
            <p:ph type="body" idx="1"/>
          </p:nvPr>
        </p:nvSpPr>
        <p:spPr>
          <a:prstGeom prst="rect">
            <a:avLst/>
          </a:prstGeom>
        </p:spPr>
        <p:txBody>
          <a:bodyPr/>
          <a:lstStyle/>
          <a:p>
            <a:pPr marL="180473" indent="-180473">
              <a:buSzPct val="100000"/>
              <a:buChar char="•"/>
            </a:pPr>
            <a:r>
              <a:rPr dirty="0"/>
              <a:t>Get work item verification to use </a:t>
            </a:r>
            <a:r>
              <a:rPr dirty="0" err="1"/>
              <a:t>LiveIntervals</a:t>
            </a:r>
            <a:endParaRPr dirty="0"/>
          </a:p>
          <a:p>
            <a:pPr marL="180473" indent="-180473">
              <a:buSzPct val="100000"/>
              <a:buChar char="•"/>
            </a:pPr>
            <a:r>
              <a:rPr dirty="0"/>
              <a:t>Rewrite block reduction to use </a:t>
            </a:r>
            <a:r>
              <a:rPr dirty="0" err="1"/>
              <a:t>LiveIntervals</a:t>
            </a:r>
            <a:r>
              <a:rPr dirty="0"/>
              <a:t> to find live registers and get upstream</a:t>
            </a:r>
          </a:p>
          <a:p>
            <a:pPr marL="180473" indent="-180473">
              <a:buSzPct val="100000"/>
              <a:buChar char="•"/>
            </a:pPr>
            <a:r>
              <a:rPr dirty="0"/>
              <a:t>CFG simplification pass - not the same as block reduction</a:t>
            </a:r>
          </a:p>
          <a:p>
            <a:pPr marL="561473" lvl="1" indent="-180473">
              <a:buSzPct val="100000"/>
              <a:buChar char="•"/>
            </a:pPr>
            <a:r>
              <a:rPr dirty="0" err="1"/>
              <a:t>Fallthrough</a:t>
            </a:r>
            <a:r>
              <a:rPr dirty="0"/>
              <a:t> blocks and trivial successors may matter</a:t>
            </a:r>
          </a:p>
          <a:p>
            <a:pPr marL="180473" indent="-180473">
              <a:buSzPct val="100000"/>
              <a:buChar char="•"/>
            </a:pPr>
            <a:r>
              <a:rPr dirty="0"/>
              <a:t>No attempt to handle reducing physical register uses/</a:t>
            </a:r>
            <a:r>
              <a:rPr dirty="0" err="1"/>
              <a:t>defs</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511" name="Outstanding Reviews"/>
          <p:cNvSpPr txBox="1">
            <a:spLocks noGrp="1"/>
          </p:cNvSpPr>
          <p:nvPr>
            <p:ph type="title"/>
          </p:nvPr>
        </p:nvSpPr>
        <p:spPr>
          <a:prstGeom prst="rect">
            <a:avLst/>
          </a:prstGeom>
        </p:spPr>
        <p:txBody>
          <a:bodyPr/>
          <a:lstStyle/>
          <a:p>
            <a:r>
              <a:t>Outstanding Reviews</a:t>
            </a:r>
          </a:p>
        </p:txBody>
      </p:sp>
      <p:sp>
        <p:nvSpPr>
          <p:cNvPr id="512" name="https://reviews.llvm.org/D127107 llvm-reduce: Add reduction pass for MachineBasicBlocks…"/>
          <p:cNvSpPr txBox="1">
            <a:spLocks noGrp="1"/>
          </p:cNvSpPr>
          <p:nvPr>
            <p:ph type="body" idx="1"/>
          </p:nvPr>
        </p:nvSpPr>
        <p:spPr>
          <a:prstGeom prst="rect">
            <a:avLst/>
          </a:prstGeom>
        </p:spPr>
        <p:txBody>
          <a:bodyPr/>
          <a:lstStyle/>
          <a:p>
            <a:r>
              <a:rPr u="sng">
                <a:solidFill>
                  <a:srgbClr val="D5D5D5"/>
                </a:solidFill>
                <a:uFill>
                  <a:solidFill>
                    <a:srgbClr val="D5D5D5"/>
                  </a:solidFill>
                </a:uFill>
                <a:hlinkClick r:id="rId2"/>
              </a:rPr>
              <a:t>https://reviews.llvm.org/D127107</a:t>
            </a:r>
            <a:r>
              <a:t> llvm-reduce: Add reduction pass for MachineBasicBlocks</a:t>
            </a:r>
          </a:p>
          <a:p>
            <a:endParaRPr/>
          </a:p>
          <a:p>
            <a:r>
              <a:rPr u="sng">
                <a:solidFill>
                  <a:srgbClr val="D5D5D5"/>
                </a:solidFill>
                <a:uFill>
                  <a:solidFill>
                    <a:srgbClr val="D5D5D5"/>
                  </a:solidFill>
                </a:uFill>
                <a:hlinkClick r:id="rId3"/>
              </a:rPr>
              <a:t>https://reviews.llvm.org/D127108</a:t>
            </a:r>
            <a:r>
              <a:t> llvm-reduce: Handle reducing blocks using G_BR/G_BRCOND</a:t>
            </a:r>
          </a:p>
          <a:p>
            <a:endParaRPr/>
          </a:p>
          <a:p>
            <a:r>
              <a:rPr u="sng">
                <a:solidFill>
                  <a:srgbClr val="D5D5D5"/>
                </a:solidFill>
                <a:uFill>
                  <a:solidFill>
                    <a:srgbClr val="D5D5D5"/>
                  </a:solidFill>
                </a:uFill>
                <a:hlinkClick r:id="rId4"/>
              </a:rPr>
              <a:t>https://reviews.llvm.org/D127103</a:t>
            </a:r>
            <a:r>
              <a:t> CodeGen: Split out MachineVerifier's liveness tracking</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515" name="Acknowledgements"/>
          <p:cNvSpPr txBox="1">
            <a:spLocks noGrp="1"/>
          </p:cNvSpPr>
          <p:nvPr>
            <p:ph type="title"/>
          </p:nvPr>
        </p:nvSpPr>
        <p:spPr>
          <a:prstGeom prst="rect">
            <a:avLst/>
          </a:prstGeom>
        </p:spPr>
        <p:txBody>
          <a:bodyPr/>
          <a:lstStyle/>
          <a:p>
            <a:r>
              <a:t>Acknowledgements</a:t>
            </a:r>
          </a:p>
        </p:txBody>
      </p:sp>
      <p:sp>
        <p:nvSpPr>
          <p:cNvPr id="516" name="Thanks to Markus Lavin for adding the initial MIR support"/>
          <p:cNvSpPr txBox="1">
            <a:spLocks noGrp="1"/>
          </p:cNvSpPr>
          <p:nvPr>
            <p:ph type="body" idx="1"/>
          </p:nvPr>
        </p:nvSpPr>
        <p:spPr>
          <a:prstGeom prst="rect">
            <a:avLst/>
          </a:prstGeom>
        </p:spPr>
        <p:txBody>
          <a:bodyPr/>
          <a:lstStyle/>
          <a:p>
            <a:r>
              <a:t>Thanks to Markus Lavin for adding the initial MIR support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Box 48"/>
          <p:cNvSpPr txBox="1">
            <a:spLocks noGrp="1"/>
          </p:cNvSpPr>
          <p:nvPr>
            <p:ph type="sldNum" sz="quarter" idx="2"/>
          </p:nvPr>
        </p:nvSpPr>
        <p:spPr>
          <a:xfrm>
            <a:off x="183773" y="658515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519" name="Title 1"/>
          <p:cNvSpPr txBox="1">
            <a:spLocks noGrp="1"/>
          </p:cNvSpPr>
          <p:nvPr>
            <p:ph type="title"/>
          </p:nvPr>
        </p:nvSpPr>
        <p:spPr>
          <a:xfrm>
            <a:off x="588262" y="591789"/>
            <a:ext cx="11018522" cy="430889"/>
          </a:xfrm>
          <a:prstGeom prst="rect">
            <a:avLst/>
          </a:prstGeom>
        </p:spPr>
        <p:txBody>
          <a:bodyPr/>
          <a:lstStyle/>
          <a:p>
            <a:r>
              <a:t>Copyright and disclaimer</a:t>
            </a:r>
          </a:p>
        </p:txBody>
      </p:sp>
      <p:sp>
        <p:nvSpPr>
          <p:cNvPr id="520" name="TextBox 3"/>
          <p:cNvSpPr txBox="1"/>
          <p:nvPr/>
        </p:nvSpPr>
        <p:spPr>
          <a:xfrm>
            <a:off x="544224" y="1001954"/>
            <a:ext cx="11103552" cy="3312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74625" indent="-174625">
              <a:spcBef>
                <a:spcPts val="600"/>
              </a:spcBef>
              <a:buClr>
                <a:srgbClr val="5E5E5E"/>
              </a:buClr>
              <a:buSzPct val="100000"/>
              <a:buChar char=""/>
              <a:defRPr sz="1200">
                <a:solidFill>
                  <a:srgbClr val="FFFFFF"/>
                </a:solidFill>
              </a:defRPr>
            </a:pPr>
            <a:r>
              <a:t>©2022 Advanced Micro Devices, Inc.  All rights reserved.</a:t>
            </a:r>
          </a:p>
          <a:p>
            <a:pPr marL="174625" indent="-174625">
              <a:spcBef>
                <a:spcPts val="600"/>
              </a:spcBef>
              <a:buClr>
                <a:srgbClr val="5E5E5E"/>
              </a:buClr>
              <a:buSzPct val="100000"/>
              <a:buChar char=""/>
              <a:defRPr sz="1200">
                <a:solidFill>
                  <a:srgbClr val="FFFFFF"/>
                </a:solidFill>
              </a:defRPr>
            </a:pPr>
            <a:r>
              <a:t>AMD, the AMD Arrow logo, and combinations thereof are trademarks of Advanced Micro Devices, Inc.  Other product names used in this publication are for identification purposes only and may be trademarks of their respective companies.</a:t>
            </a:r>
          </a:p>
          <a:p>
            <a:pPr marL="174625" indent="-174625">
              <a:spcBef>
                <a:spcPts val="600"/>
              </a:spcBef>
              <a:buClr>
                <a:srgbClr val="5E5E5E"/>
              </a:buClr>
              <a:buSzPct val="100000"/>
              <a:buChar char=""/>
              <a:defRPr sz="1200">
                <a:solidFill>
                  <a:srgbClr val="FFFFFF"/>
                </a:solidFill>
              </a:defRPr>
            </a:pPr>
            <a:endParaRPr/>
          </a:p>
          <a:p>
            <a:pPr marL="174625" indent="-174625">
              <a:spcBef>
                <a:spcPts val="600"/>
              </a:spcBef>
              <a:buClr>
                <a:srgbClr val="5E5E5E"/>
              </a:buClr>
              <a:buSzPct val="100000"/>
              <a:buChar char=""/>
              <a:defRPr sz="1200">
                <a:solidFill>
                  <a:srgbClr val="FFFFFF"/>
                </a:solidFill>
              </a:defRPr>
            </a:pPr>
            <a:r>
              <a:t>The information presented in this document is for informational purposes only and may contain technical inaccuracies, omissions, and typographical errors. The information contained herein is subject to change and may be rendered inaccurate releases,  for many reasons, including but not limited to product and roadmap changes, component and motherboard version changes, new model and/or product differences between differing manufacturers, software changes, BIOS flashes, firmware upgrades, or the like. Any computer system has risks of security vulnerabilities that cannot be completely prevented or mitigated.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p>
          <a:p>
            <a:pPr marL="174625" indent="-174625">
              <a:spcBef>
                <a:spcPts val="600"/>
              </a:spcBef>
              <a:buClr>
                <a:srgbClr val="5E5E5E"/>
              </a:buClr>
              <a:buSzPct val="100000"/>
              <a:buChar char=""/>
              <a:defRPr sz="1200">
                <a:solidFill>
                  <a:srgbClr val="FFFFFF"/>
                </a:solidFill>
              </a:defRPr>
            </a:pPr>
            <a:endParaRPr/>
          </a:p>
          <a:p>
            <a:pPr marL="174625" indent="-174625">
              <a:spcBef>
                <a:spcPts val="600"/>
              </a:spcBef>
              <a:buClr>
                <a:srgbClr val="5E5E5E"/>
              </a:buClr>
              <a:buSzPct val="100000"/>
              <a:buChar char=""/>
              <a:defRPr sz="1200">
                <a:solidFill>
                  <a:srgbClr val="FFFFFF"/>
                </a:solidFill>
              </a:defRPr>
            </a:pPr>
            <a:r>
              <a:t>THIS INFORMATION IS PROVIDED 'AS IS." AMD MAKES NO REPRESENTATIONS OR WARRANTIES WITH RESPECT TO THE CONTENTS HEREOF AND ASSUMES NO RESPONSIBILITY FOR ANY INACCURACIES, ERRORS, OR OMISSIONS THAT MAY APPEAR IN THIS INFORMATION. AMD SPECIFICALLY DISCLAIMS ANY IMPLIED WARRANTIES OF NON-INFRINGEMENT, MERCHANTABILITY, OR FITNESS FOR ANY PARTICULAR PURPOSE. IN NO EVENT WILL AMD BE LIABLE TO ANY PERSON FOR ANY RELIANCE, DIRECT, INDIRECT, SPECIAL, OR OTHER CONSEQUENTIAL DAMAGES ARISING FROM THE USE OF ANY INFORMATION </a:t>
            </a:r>
            <a:r>
              <a:rPr>
                <a:solidFill>
                  <a:srgbClr val="000000"/>
                </a:solidFill>
              </a:rPr>
              <a:t>CONTAINED HEREIN, EVEN IF AMD IS EXPRESSLY ADVISED OF THE POSSIBILITY OF SUCH DAMAGES.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463" name="Motivation"/>
          <p:cNvSpPr txBox="1">
            <a:spLocks noGrp="1"/>
          </p:cNvSpPr>
          <p:nvPr>
            <p:ph type="title"/>
          </p:nvPr>
        </p:nvSpPr>
        <p:spPr>
          <a:prstGeom prst="rect">
            <a:avLst/>
          </a:prstGeom>
        </p:spPr>
        <p:txBody>
          <a:bodyPr/>
          <a:lstStyle/>
          <a:p>
            <a:r>
              <a:t>Motivation</a:t>
            </a:r>
          </a:p>
        </p:txBody>
      </p:sp>
      <p:sp>
        <p:nvSpPr>
          <p:cNvPr id="464" name="Deluge of assertions and verifier errors in register allocation…"/>
          <p:cNvSpPr txBox="1">
            <a:spLocks noGrp="1"/>
          </p:cNvSpPr>
          <p:nvPr>
            <p:ph type="body" idx="1"/>
          </p:nvPr>
        </p:nvSpPr>
        <p:spPr>
          <a:prstGeom prst="rect">
            <a:avLst/>
          </a:prstGeom>
        </p:spPr>
        <p:txBody>
          <a:bodyPr/>
          <a:lstStyle/>
          <a:p>
            <a:r>
              <a:t>Deluge of assertions and verifier errors in register allocation</a:t>
            </a:r>
          </a:p>
          <a:p>
            <a:r>
              <a:t>Very sensitive to any minor code changes</a:t>
            </a:r>
          </a:p>
          <a:p>
            <a:r>
              <a:t>IR reduction alone is inadequate</a:t>
            </a:r>
          </a:p>
          <a:p>
            <a:pPr marL="457200" lvl="1" indent="-228600"/>
            <a:r>
              <a:t>Often cannot get below thousands of IR instructions</a:t>
            </a:r>
          </a:p>
          <a:p>
            <a:r>
              <a:t>These kinds of failures bit rot incredibly quickly</a:t>
            </a:r>
          </a:p>
          <a:p>
            <a:pPr marL="457200" lvl="1" indent="-228600"/>
            <a:r>
              <a:t>Important to get a minimal MIR reproducer quickly</a:t>
            </a:r>
          </a:p>
          <a:p>
            <a:r>
              <a:t>Fractal explosion of other failures found during reduction process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464">
                                            <p:bg/>
                                          </p:spTgt>
                                        </p:tgtEl>
                                        <p:attrNameLst>
                                          <p:attrName>style.visibility</p:attrName>
                                        </p:attrNameLst>
                                      </p:cBhvr>
                                      <p:to>
                                        <p:strVal val="visible"/>
                                      </p:to>
                                    </p:set>
                                    <p:anim calcmode="lin" valueType="num">
                                      <p:cBhvr>
                                        <p:cTn id="7" dur="1000" fill="hold"/>
                                        <p:tgtEl>
                                          <p:spTgt spid="464">
                                            <p:bg/>
                                          </p:spTgt>
                                        </p:tgtEl>
                                        <p:attrNameLst>
                                          <p:attrName>ppt_x</p:attrName>
                                        </p:attrNameLst>
                                      </p:cBhvr>
                                      <p:tavLst>
                                        <p:tav tm="0">
                                          <p:val>
                                            <p:strVal val="0-#ppt_w/2"/>
                                          </p:val>
                                        </p:tav>
                                        <p:tav tm="100000">
                                          <p:val>
                                            <p:strVal val="#ppt_x"/>
                                          </p:val>
                                        </p:tav>
                                      </p:tavLst>
                                    </p:anim>
                                    <p:anim calcmode="lin" valueType="num">
                                      <p:cBhvr>
                                        <p:cTn id="8" dur="1000" fill="hold"/>
                                        <p:tgtEl>
                                          <p:spTgt spid="464">
                                            <p:bg/>
                                          </p:spTgt>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iterate type="lt">
                                    <p:tmAbs val="0"/>
                                  </p:iterate>
                                  <p:childTnLst>
                                    <p:set>
                                      <p:cBhvr>
                                        <p:cTn id="10" fill="hold"/>
                                        <p:tgtEl>
                                          <p:spTgt spid="464">
                                            <p:txEl>
                                              <p:pRg st="0" end="0"/>
                                            </p:txEl>
                                          </p:spTgt>
                                        </p:tgtEl>
                                        <p:attrNameLst>
                                          <p:attrName>style.visibility</p:attrName>
                                        </p:attrNameLst>
                                      </p:cBhvr>
                                      <p:to>
                                        <p:strVal val="visible"/>
                                      </p:to>
                                    </p:set>
                                    <p:anim calcmode="lin" valueType="num">
                                      <p:cBhvr>
                                        <p:cTn id="11" dur="1000" fill="hold"/>
                                        <p:tgtEl>
                                          <p:spTgt spid="464">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4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1" nodeType="clickEffect">
                                  <p:stCondLst>
                                    <p:cond delay="0"/>
                                  </p:stCondLst>
                                  <p:iterate type="lt">
                                    <p:tmAbs val="0"/>
                                  </p:iterate>
                                  <p:childTnLst>
                                    <p:set>
                                      <p:cBhvr>
                                        <p:cTn id="16" fill="hold"/>
                                        <p:tgtEl>
                                          <p:spTgt spid="464">
                                            <p:txEl>
                                              <p:pRg st="1" end="1"/>
                                            </p:txEl>
                                          </p:spTgt>
                                        </p:tgtEl>
                                        <p:attrNameLst>
                                          <p:attrName>style.visibility</p:attrName>
                                        </p:attrNameLst>
                                      </p:cBhvr>
                                      <p:to>
                                        <p:strVal val="visible"/>
                                      </p:to>
                                    </p:set>
                                    <p:anim calcmode="lin" valueType="num">
                                      <p:cBhvr>
                                        <p:cTn id="17" dur="1000" fill="hold"/>
                                        <p:tgtEl>
                                          <p:spTgt spid="464">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4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1" nodeType="clickEffect">
                                  <p:stCondLst>
                                    <p:cond delay="0"/>
                                  </p:stCondLst>
                                  <p:iterate type="lt">
                                    <p:tmAbs val="0"/>
                                  </p:iterate>
                                  <p:childTnLst>
                                    <p:set>
                                      <p:cBhvr>
                                        <p:cTn id="22" fill="hold"/>
                                        <p:tgtEl>
                                          <p:spTgt spid="464">
                                            <p:txEl>
                                              <p:pRg st="2" end="2"/>
                                            </p:txEl>
                                          </p:spTgt>
                                        </p:tgtEl>
                                        <p:attrNameLst>
                                          <p:attrName>style.visibility</p:attrName>
                                        </p:attrNameLst>
                                      </p:cBhvr>
                                      <p:to>
                                        <p:strVal val="visible"/>
                                      </p:to>
                                    </p:set>
                                    <p:anim calcmode="lin" valueType="num">
                                      <p:cBhvr>
                                        <p:cTn id="23" dur="1000" fill="hold"/>
                                        <p:tgtEl>
                                          <p:spTgt spid="464">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4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1" nodeType="clickEffect">
                                  <p:stCondLst>
                                    <p:cond delay="0"/>
                                  </p:stCondLst>
                                  <p:iterate type="lt">
                                    <p:tmAbs val="0"/>
                                  </p:iterate>
                                  <p:childTnLst>
                                    <p:set>
                                      <p:cBhvr>
                                        <p:cTn id="28" fill="hold"/>
                                        <p:tgtEl>
                                          <p:spTgt spid="464">
                                            <p:txEl>
                                              <p:pRg st="3" end="3"/>
                                            </p:txEl>
                                          </p:spTgt>
                                        </p:tgtEl>
                                        <p:attrNameLst>
                                          <p:attrName>style.visibility</p:attrName>
                                        </p:attrNameLst>
                                      </p:cBhvr>
                                      <p:to>
                                        <p:strVal val="visible"/>
                                      </p:to>
                                    </p:set>
                                    <p:anim calcmode="lin" valueType="num">
                                      <p:cBhvr>
                                        <p:cTn id="29" dur="1000" fill="hold"/>
                                        <p:tgtEl>
                                          <p:spTgt spid="464">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4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1" nodeType="clickEffect">
                                  <p:stCondLst>
                                    <p:cond delay="0"/>
                                  </p:stCondLst>
                                  <p:iterate type="lt">
                                    <p:tmAbs val="0"/>
                                  </p:iterate>
                                  <p:childTnLst>
                                    <p:set>
                                      <p:cBhvr>
                                        <p:cTn id="34" fill="hold"/>
                                        <p:tgtEl>
                                          <p:spTgt spid="464">
                                            <p:txEl>
                                              <p:pRg st="4" end="4"/>
                                            </p:txEl>
                                          </p:spTgt>
                                        </p:tgtEl>
                                        <p:attrNameLst>
                                          <p:attrName>style.visibility</p:attrName>
                                        </p:attrNameLst>
                                      </p:cBhvr>
                                      <p:to>
                                        <p:strVal val="visible"/>
                                      </p:to>
                                    </p:set>
                                    <p:anim calcmode="lin" valueType="num">
                                      <p:cBhvr>
                                        <p:cTn id="35" dur="1000" fill="hold"/>
                                        <p:tgtEl>
                                          <p:spTgt spid="464">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4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1" nodeType="clickEffect">
                                  <p:stCondLst>
                                    <p:cond delay="0"/>
                                  </p:stCondLst>
                                  <p:iterate type="lt">
                                    <p:tmAbs val="0"/>
                                  </p:iterate>
                                  <p:childTnLst>
                                    <p:set>
                                      <p:cBhvr>
                                        <p:cTn id="40" fill="hold"/>
                                        <p:tgtEl>
                                          <p:spTgt spid="464">
                                            <p:txEl>
                                              <p:pRg st="5" end="5"/>
                                            </p:txEl>
                                          </p:spTgt>
                                        </p:tgtEl>
                                        <p:attrNameLst>
                                          <p:attrName>style.visibility</p:attrName>
                                        </p:attrNameLst>
                                      </p:cBhvr>
                                      <p:to>
                                        <p:strVal val="visible"/>
                                      </p:to>
                                    </p:set>
                                    <p:anim calcmode="lin" valueType="num">
                                      <p:cBhvr>
                                        <p:cTn id="41" dur="1000" fill="hold"/>
                                        <p:tgtEl>
                                          <p:spTgt spid="464">
                                            <p:txEl>
                                              <p:pRg st="5" end="5"/>
                                            </p:txEl>
                                          </p:spTgt>
                                        </p:tgtEl>
                                        <p:attrNameLst>
                                          <p:attrName>ppt_x</p:attrName>
                                        </p:attrNameLst>
                                      </p:cBhvr>
                                      <p:tavLst>
                                        <p:tav tm="0">
                                          <p:val>
                                            <p:strVal val="0-#ppt_w/2"/>
                                          </p:val>
                                        </p:tav>
                                        <p:tav tm="100000">
                                          <p:val>
                                            <p:strVal val="#ppt_x"/>
                                          </p:val>
                                        </p:tav>
                                      </p:tavLst>
                                    </p:anim>
                                    <p:anim calcmode="lin" valueType="num">
                                      <p:cBhvr>
                                        <p:cTn id="42" dur="1000" fill="hold"/>
                                        <p:tgtEl>
                                          <p:spTgt spid="46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iterate type="lt">
                                    <p:tmAbs val="0"/>
                                  </p:iterate>
                                  <p:childTnLst>
                                    <p:set>
                                      <p:cBhvr>
                                        <p:cTn id="46" fill="hold"/>
                                        <p:tgtEl>
                                          <p:spTgt spid="464">
                                            <p:txEl>
                                              <p:pRg st="6" end="6"/>
                                            </p:txEl>
                                          </p:spTgt>
                                        </p:tgtEl>
                                        <p:attrNameLst>
                                          <p:attrName>style.visibility</p:attrName>
                                        </p:attrNameLst>
                                      </p:cBhvr>
                                      <p:to>
                                        <p:strVal val="visible"/>
                                      </p:to>
                                    </p:set>
                                    <p:anim calcmode="lin" valueType="num">
                                      <p:cBhvr>
                                        <p:cTn id="47" dur="1000" fill="hold"/>
                                        <p:tgtEl>
                                          <p:spTgt spid="464">
                                            <p:txEl>
                                              <p:pRg st="6" end="6"/>
                                            </p:txEl>
                                          </p:spTgt>
                                        </p:tgtEl>
                                        <p:attrNameLst>
                                          <p:attrName>ppt_x</p:attrName>
                                        </p:attrNameLst>
                                      </p:cBhvr>
                                      <p:tavLst>
                                        <p:tav tm="0">
                                          <p:val>
                                            <p:strVal val="0-#ppt_w/2"/>
                                          </p:val>
                                        </p:tav>
                                        <p:tav tm="100000">
                                          <p:val>
                                            <p:strVal val="#ppt_x"/>
                                          </p:val>
                                        </p:tav>
                                      </p:tavLst>
                                    </p:anim>
                                    <p:anim calcmode="lin" valueType="num">
                                      <p:cBhvr>
                                        <p:cTn id="48" dur="1000" fill="hold"/>
                                        <p:tgtEl>
                                          <p:spTgt spid="46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 grpId="1"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467" name="Usage"/>
          <p:cNvSpPr txBox="1">
            <a:spLocks noGrp="1"/>
          </p:cNvSpPr>
          <p:nvPr>
            <p:ph type="title"/>
          </p:nvPr>
        </p:nvSpPr>
        <p:spPr>
          <a:prstGeom prst="rect">
            <a:avLst/>
          </a:prstGeom>
        </p:spPr>
        <p:txBody>
          <a:bodyPr/>
          <a:lstStyle/>
          <a:p>
            <a:r>
              <a:t>Usage</a:t>
            </a:r>
          </a:p>
        </p:txBody>
      </p:sp>
      <p:sp>
        <p:nvSpPr>
          <p:cNvPr id="468" name="$ llvm-reduce -mtriple=amdgcn-amd-amdhsa -mcpu=gfx900 --test=./run_llc.sh failure.mir"/>
          <p:cNvSpPr txBox="1">
            <a:spLocks noGrp="1"/>
          </p:cNvSpPr>
          <p:nvPr>
            <p:ph type="body" sz="quarter" idx="1"/>
          </p:nvPr>
        </p:nvSpPr>
        <p:spPr>
          <a:xfrm>
            <a:off x="588262" y="1436687"/>
            <a:ext cx="11018521" cy="648060"/>
          </a:xfrm>
          <a:prstGeom prst="rect">
            <a:avLst/>
          </a:prstGeom>
        </p:spPr>
        <p:txBody>
          <a:bodyPr/>
          <a:lstStyle/>
          <a:p>
            <a:r>
              <a:t>$ llvm-reduce -mtriple=amdgcn-amd-amdhsa -mcpu=gfx900 --test=./run_llc.sh failure.mir</a:t>
            </a:r>
          </a:p>
        </p:txBody>
      </p:sp>
      <p:sp>
        <p:nvSpPr>
          <p:cNvPr id="469" name="#!/bin/bash…"/>
          <p:cNvSpPr txBox="1"/>
          <p:nvPr/>
        </p:nvSpPr>
        <p:spPr>
          <a:xfrm>
            <a:off x="586740" y="2820006"/>
            <a:ext cx="11018520" cy="1930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932742">
              <a:spcBef>
                <a:spcPts val="600"/>
              </a:spcBef>
              <a:defRPr sz="2000">
                <a:solidFill>
                  <a:srgbClr val="FFFFFF"/>
                </a:solidFill>
                <a:latin typeface="Consolas"/>
                <a:ea typeface="Consolas"/>
                <a:cs typeface="Consolas"/>
                <a:sym typeface="Consolas"/>
              </a:defRPr>
            </a:pPr>
            <a:r>
              <a:t>#!/bin/bash</a:t>
            </a:r>
          </a:p>
          <a:p>
            <a:pPr defTabSz="932742">
              <a:spcBef>
                <a:spcPts val="600"/>
              </a:spcBef>
              <a:defRPr sz="2000">
                <a:solidFill>
                  <a:srgbClr val="FFFFFF"/>
                </a:solidFill>
                <a:latin typeface="Consolas"/>
                <a:ea typeface="Consolas"/>
                <a:cs typeface="Consolas"/>
                <a:sym typeface="Consolas"/>
              </a:defRPr>
            </a:pPr>
            <a:r>
              <a:t>! llc -mtriple=amdgcn-amd-amdhsa -mcpu=gfx900 -start-before=simple-register-coalescing -stop-after=greedy,1 -verify-machineinstrs $@</a:t>
            </a:r>
          </a:p>
        </p:txBody>
      </p:sp>
      <p:sp>
        <p:nvSpPr>
          <p:cNvPr id="470" name="#!/bin/bash…"/>
          <p:cNvSpPr txBox="1"/>
          <p:nvPr/>
        </p:nvSpPr>
        <p:spPr>
          <a:xfrm>
            <a:off x="705258" y="4844443"/>
            <a:ext cx="11018521" cy="19302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932742">
              <a:spcBef>
                <a:spcPts val="600"/>
              </a:spcBef>
              <a:defRPr sz="2000">
                <a:solidFill>
                  <a:srgbClr val="FFFFFF"/>
                </a:solidFill>
                <a:latin typeface="Consolas"/>
                <a:ea typeface="Consolas"/>
                <a:cs typeface="Consolas"/>
                <a:sym typeface="Consolas"/>
              </a:defRPr>
            </a:pPr>
            <a:r>
              <a:t>#!/bin/bash</a:t>
            </a:r>
          </a:p>
          <a:p>
            <a:pPr defTabSz="932742">
              <a:spcBef>
                <a:spcPts val="600"/>
              </a:spcBef>
              <a:defRPr sz="2000">
                <a:solidFill>
                  <a:srgbClr val="FFFFFF"/>
                </a:solidFill>
                <a:latin typeface="Consolas"/>
                <a:ea typeface="Consolas"/>
                <a:cs typeface="Consolas"/>
                <a:sym typeface="Consolas"/>
              </a:defRPr>
            </a:pPr>
            <a:r>
              <a:t>llc -mtriple=amdgcn-amd-amdhsa -mcpu=gfx900 -start-before=machine-scheduler -stop-after=greedy,1 -verify-regalloc $@ 2&gt;&amp;1 | grep -m1 “Cannot decrease cascade number, illegal eviction”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TextBox 48"/>
          <p:cNvSpPr txBox="1">
            <a:spLocks noGrp="1"/>
          </p:cNvSpPr>
          <p:nvPr>
            <p:ph type="sldNum" sz="quarter" idx="2"/>
          </p:nvPr>
        </p:nvSpPr>
        <p:spPr>
          <a:xfrm>
            <a:off x="183773" y="658515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473" name="Title 1"/>
          <p:cNvSpPr txBox="1">
            <a:spLocks noGrp="1"/>
          </p:cNvSpPr>
          <p:nvPr>
            <p:ph type="title"/>
          </p:nvPr>
        </p:nvSpPr>
        <p:spPr>
          <a:xfrm>
            <a:off x="588262" y="591789"/>
            <a:ext cx="11018522" cy="430889"/>
          </a:xfrm>
          <a:prstGeom prst="rect">
            <a:avLst/>
          </a:prstGeom>
        </p:spPr>
        <p:txBody>
          <a:bodyPr/>
          <a:lstStyle/>
          <a:p>
            <a:r>
              <a:t>Reduction Implementation</a:t>
            </a:r>
          </a:p>
        </p:txBody>
      </p:sp>
      <p:sp>
        <p:nvSpPr>
          <p:cNvPr id="474" name="Text Placeholder 2"/>
          <p:cNvSpPr txBox="1">
            <a:spLocks noGrp="1"/>
          </p:cNvSpPr>
          <p:nvPr>
            <p:ph type="body" idx="1"/>
          </p:nvPr>
        </p:nvSpPr>
        <p:spPr>
          <a:xfrm>
            <a:off x="588262" y="1436688"/>
            <a:ext cx="11018522" cy="4829522"/>
          </a:xfrm>
          <a:prstGeom prst="rect">
            <a:avLst/>
          </a:prstGeom>
        </p:spPr>
        <p:txBody>
          <a:bodyPr/>
          <a:lstStyle/>
          <a:p>
            <a:pPr>
              <a:defRPr sz="1900"/>
            </a:pPr>
            <a:r>
              <a:rPr>
                <a:solidFill>
                  <a:schemeClr val="accent5">
                    <a:lumOff val="12009"/>
                  </a:schemeClr>
                </a:solidFill>
              </a:rPr>
              <a:t>static</a:t>
            </a:r>
            <a:r>
              <a:t> </a:t>
            </a:r>
            <a:r>
              <a:rPr>
                <a:solidFill>
                  <a:schemeClr val="accent6"/>
                </a:solidFill>
              </a:rPr>
              <a:t>void</a:t>
            </a:r>
            <a:r>
              <a:t> extractInstrFromModule(</a:t>
            </a:r>
            <a:r>
              <a:rPr>
                <a:solidFill>
                  <a:schemeClr val="accent6"/>
                </a:solidFill>
              </a:rPr>
              <a:t>Oracle</a:t>
            </a:r>
            <a:r>
              <a:t> &amp;</a:t>
            </a:r>
            <a:r>
              <a:rPr>
                <a:solidFill>
                  <a:schemeClr val="accent4">
                    <a:lumOff val="11470"/>
                  </a:schemeClr>
                </a:solidFill>
              </a:rPr>
              <a:t>O</a:t>
            </a:r>
            <a:r>
              <a:t>, </a:t>
            </a:r>
            <a:r>
              <a:rPr>
                <a:solidFill>
                  <a:schemeClr val="accent6"/>
                </a:solidFill>
              </a:rPr>
              <a:t>ReducerWorkItem</a:t>
            </a:r>
            <a:r>
              <a:t> &amp;</a:t>
            </a:r>
            <a:r>
              <a:rPr>
                <a:solidFill>
                  <a:schemeClr val="accent4">
                    <a:lumOff val="11470"/>
                  </a:schemeClr>
                </a:solidFill>
              </a:rPr>
              <a:t>WorkItem</a:t>
            </a:r>
            <a:r>
              <a:t>) {</a:t>
            </a:r>
          </a:p>
          <a:p>
            <a:pPr>
              <a:defRPr sz="1900"/>
            </a:pPr>
            <a:r>
              <a:t>  </a:t>
            </a:r>
            <a:r>
              <a:rPr>
                <a:solidFill>
                  <a:schemeClr val="accent5">
                    <a:lumOff val="12009"/>
                  </a:schemeClr>
                </a:solidFill>
              </a:rPr>
              <a:t>for</a:t>
            </a:r>
            <a:r>
              <a:t> (</a:t>
            </a:r>
            <a:r>
              <a:rPr>
                <a:solidFill>
                  <a:schemeClr val="accent5">
                    <a:lumOff val="12009"/>
                  </a:schemeClr>
                </a:solidFill>
              </a:rPr>
              <a:t>const</a:t>
            </a:r>
            <a:r>
              <a:t> </a:t>
            </a:r>
            <a:r>
              <a:rPr>
                <a:solidFill>
                  <a:schemeClr val="accent6"/>
                </a:solidFill>
              </a:rPr>
              <a:t>Function</a:t>
            </a:r>
            <a:r>
              <a:t> &amp;</a:t>
            </a:r>
            <a:r>
              <a:rPr>
                <a:solidFill>
                  <a:schemeClr val="accent4">
                    <a:lumOff val="11470"/>
                  </a:schemeClr>
                </a:solidFill>
              </a:rPr>
              <a:t>F</a:t>
            </a:r>
            <a:r>
              <a:t> : WorkItem.getModule()) {</a:t>
            </a:r>
          </a:p>
          <a:p>
            <a:pPr>
              <a:defRPr sz="1900"/>
            </a:pPr>
            <a:r>
              <a:t>    </a:t>
            </a:r>
            <a:r>
              <a:rPr>
                <a:solidFill>
                  <a:schemeClr val="accent5">
                    <a:lumOff val="12009"/>
                  </a:schemeClr>
                </a:solidFill>
              </a:rPr>
              <a:t>if</a:t>
            </a:r>
            <a:r>
              <a:t> (</a:t>
            </a:r>
            <a:r>
              <a:rPr>
                <a:solidFill>
                  <a:schemeClr val="accent6"/>
                </a:solidFill>
              </a:rPr>
              <a:t>MachineFunction</a:t>
            </a:r>
            <a:r>
              <a:t> *</a:t>
            </a:r>
            <a:r>
              <a:rPr>
                <a:solidFill>
                  <a:schemeClr val="accent4">
                    <a:lumOff val="11470"/>
                  </a:schemeClr>
                </a:solidFill>
              </a:rPr>
              <a:t>MF</a:t>
            </a:r>
            <a:r>
              <a:t> = WorkItem.MMI-&gt;getMachineFunction(F))</a:t>
            </a:r>
          </a:p>
          <a:p>
            <a:pPr>
              <a:defRPr sz="1900"/>
            </a:pPr>
            <a:r>
              <a:t>      extractInstrFromFunction(O, *MF);</a:t>
            </a:r>
          </a:p>
          <a:p>
            <a:pPr>
              <a:defRPr sz="1900"/>
            </a:pPr>
            <a:r>
              <a:t>  }</a:t>
            </a:r>
          </a:p>
          <a:p>
            <a:pPr>
              <a:defRPr sz="1900"/>
            </a:pPr>
            <a: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77" name="MIR vs. IR"/>
          <p:cNvSpPr txBox="1">
            <a:spLocks noGrp="1"/>
          </p:cNvSpPr>
          <p:nvPr>
            <p:ph type="title"/>
          </p:nvPr>
        </p:nvSpPr>
        <p:spPr>
          <a:prstGeom prst="rect">
            <a:avLst/>
          </a:prstGeom>
        </p:spPr>
        <p:txBody>
          <a:bodyPr/>
          <a:lstStyle/>
          <a:p>
            <a:r>
              <a:t>MIR vs. IR</a:t>
            </a:r>
          </a:p>
        </p:txBody>
      </p:sp>
      <p:sp>
        <p:nvSpPr>
          <p:cNvPr id="478" name="More difficult to produce plausibly valid MIR…"/>
          <p:cNvSpPr txBox="1">
            <a:spLocks noGrp="1"/>
          </p:cNvSpPr>
          <p:nvPr>
            <p:ph type="body" idx="1"/>
          </p:nvPr>
        </p:nvSpPr>
        <p:spPr>
          <a:prstGeom prst="rect">
            <a:avLst/>
          </a:prstGeom>
        </p:spPr>
        <p:txBody>
          <a:bodyPr/>
          <a:lstStyle/>
          <a:p>
            <a:r>
              <a:t>More difficult to produce plausibly valid MIR</a:t>
            </a:r>
          </a:p>
          <a:p>
            <a:endParaRPr/>
          </a:p>
          <a:p>
            <a:r>
              <a:t>Really 3 IRs in one</a:t>
            </a:r>
          </a:p>
          <a:p>
            <a:pPr marL="457200" lvl="1" indent="-228600"/>
            <a:r>
              <a:t>Generic MIR</a:t>
            </a:r>
          </a:p>
          <a:p>
            <a:pPr marL="457200" lvl="1" indent="-228600"/>
            <a:r>
              <a:t>Selected SSA</a:t>
            </a:r>
          </a:p>
          <a:p>
            <a:pPr marL="457200" lvl="1" indent="-228600"/>
            <a:r>
              <a:t>Post-SSA</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481" name="MIR vs. IR"/>
          <p:cNvSpPr txBox="1">
            <a:spLocks noGrp="1"/>
          </p:cNvSpPr>
          <p:nvPr>
            <p:ph type="title"/>
          </p:nvPr>
        </p:nvSpPr>
        <p:spPr>
          <a:prstGeom prst="rect">
            <a:avLst/>
          </a:prstGeom>
        </p:spPr>
        <p:txBody>
          <a:bodyPr/>
          <a:lstStyle/>
          <a:p>
            <a:r>
              <a:t>MIR vs. IR</a:t>
            </a:r>
          </a:p>
        </p:txBody>
      </p:sp>
      <p:sp>
        <p:nvSpPr>
          <p:cNvPr id="482" name="Virtual registers are not a direct replacement for Values…"/>
          <p:cNvSpPr txBox="1">
            <a:spLocks noGrp="1"/>
          </p:cNvSpPr>
          <p:nvPr>
            <p:ph type="body" idx="1"/>
          </p:nvPr>
        </p:nvSpPr>
        <p:spPr>
          <a:xfrm>
            <a:off x="584200" y="1444811"/>
            <a:ext cx="11018839" cy="4836927"/>
          </a:xfrm>
          <a:prstGeom prst="rect">
            <a:avLst/>
          </a:prstGeom>
        </p:spPr>
        <p:txBody>
          <a:bodyPr/>
          <a:lstStyle/>
          <a:p>
            <a:r>
              <a:t>Virtual registers are not a direct replacement for Values</a:t>
            </a:r>
          </a:p>
          <a:p>
            <a:pPr marL="457200" lvl="1" indent="-228600"/>
            <a:r>
              <a:t>Cannot simply replace deleted values with undef/poison</a:t>
            </a:r>
          </a:p>
          <a:p>
            <a:pPr marL="457200" lvl="1" indent="-228600"/>
            <a:r>
              <a:t>Need to find a valid place to place IMPLICIT_DEF</a:t>
            </a:r>
          </a:p>
          <a:p>
            <a:r>
              <a:t>Need to consider register liveness</a:t>
            </a:r>
          </a:p>
          <a:p>
            <a:r>
              <a:t>Different control flow graph (CFG) representation</a:t>
            </a:r>
          </a:p>
          <a:p>
            <a:pPr marL="457200" lvl="1" indent="-228600"/>
            <a:r>
              <a:t>IR BasicBlocks implicitly track CFG through block references in terminator instructions</a:t>
            </a:r>
          </a:p>
          <a:p>
            <a:pPr marL="457200" lvl="1" indent="-228600"/>
            <a:r>
              <a:t>MachineBasicBlocks directly track successors and predecessors</a:t>
            </a:r>
          </a:p>
          <a:p>
            <a:pPr marL="457200" lvl="1" indent="-228600"/>
            <a:r>
              <a:t>Fall-through blocks</a:t>
            </a:r>
          </a:p>
          <a:p>
            <a:pPr marL="457200" lvl="1" indent="-228600"/>
            <a:r>
              <a:t>Terminators may not be analyzable</a:t>
            </a:r>
          </a:p>
          <a:p>
            <a:pPr marL="457200" lvl="1" indent="-228600"/>
            <a:r>
              <a:t>No undef blocks</a:t>
            </a:r>
          </a:p>
          <a:p>
            <a:pPr marL="685800" lvl="2" indent="-228600"/>
            <a:r>
              <a:t>Use dummy empty block inserted at the end of the function</a:t>
            </a:r>
          </a:p>
          <a:p>
            <a:r>
              <a:t>Additional properties not represented in the IR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482">
                                            <p:bg/>
                                          </p:spTgt>
                                        </p:tgtEl>
                                        <p:attrNameLst>
                                          <p:attrName>style.visibility</p:attrName>
                                        </p:attrNameLst>
                                      </p:cBhvr>
                                      <p:to>
                                        <p:strVal val="visible"/>
                                      </p:to>
                                    </p:set>
                                    <p:animEffect transition="in" filter="wipe(left)">
                                      <p:cBhvr>
                                        <p:cTn id="7" dur="500"/>
                                        <p:tgtEl>
                                          <p:spTgt spid="482">
                                            <p:bg/>
                                          </p:spTgt>
                                        </p:tgtEl>
                                      </p:cBhvr>
                                    </p:animEffect>
                                  </p:childTnLst>
                                </p:cTn>
                              </p:par>
                              <p:par>
                                <p:cTn id="8" presetID="22" presetClass="entr" presetSubtype="8" fill="hold" grpId="1" nodeType="withEffect">
                                  <p:stCondLst>
                                    <p:cond delay="0"/>
                                  </p:stCondLst>
                                  <p:iterate>
                                    <p:tmAbs val="0"/>
                                  </p:iterate>
                                  <p:childTnLst>
                                    <p:set>
                                      <p:cBhvr>
                                        <p:cTn id="9" fill="hold"/>
                                        <p:tgtEl>
                                          <p:spTgt spid="482">
                                            <p:txEl>
                                              <p:pRg st="0" end="0"/>
                                            </p:txEl>
                                          </p:spTgt>
                                        </p:tgtEl>
                                        <p:attrNameLst>
                                          <p:attrName>style.visibility</p:attrName>
                                        </p:attrNameLst>
                                      </p:cBhvr>
                                      <p:to>
                                        <p:strVal val="visible"/>
                                      </p:to>
                                    </p:set>
                                    <p:animEffect transition="in" filter="wipe(left)">
                                      <p:cBhvr>
                                        <p:cTn id="10" dur="500"/>
                                        <p:tgtEl>
                                          <p:spTgt spid="482">
                                            <p:txEl>
                                              <p:pRg st="0" end="0"/>
                                            </p:txEl>
                                          </p:spTgt>
                                        </p:tgtEl>
                                      </p:cBhvr>
                                    </p:animEffect>
                                  </p:childTnLst>
                                </p:cTn>
                              </p:par>
                              <p:par>
                                <p:cTn id="11" presetID="22" presetClass="entr" presetSubtype="8" fill="hold" grpId="1" nodeType="withEffect">
                                  <p:stCondLst>
                                    <p:cond delay="0"/>
                                  </p:stCondLst>
                                  <p:iterate>
                                    <p:tmAbs val="0"/>
                                  </p:iterate>
                                  <p:childTnLst>
                                    <p:set>
                                      <p:cBhvr>
                                        <p:cTn id="12" fill="hold"/>
                                        <p:tgtEl>
                                          <p:spTgt spid="482">
                                            <p:txEl>
                                              <p:pRg st="1" end="1"/>
                                            </p:txEl>
                                          </p:spTgt>
                                        </p:tgtEl>
                                        <p:attrNameLst>
                                          <p:attrName>style.visibility</p:attrName>
                                        </p:attrNameLst>
                                      </p:cBhvr>
                                      <p:to>
                                        <p:strVal val="visible"/>
                                      </p:to>
                                    </p:set>
                                    <p:animEffect transition="in" filter="wipe(left)">
                                      <p:cBhvr>
                                        <p:cTn id="13" dur="500"/>
                                        <p:tgtEl>
                                          <p:spTgt spid="482">
                                            <p:txEl>
                                              <p:pRg st="1" end="1"/>
                                            </p:txEl>
                                          </p:spTgt>
                                        </p:tgtEl>
                                      </p:cBhvr>
                                    </p:animEffect>
                                  </p:childTnLst>
                                </p:cTn>
                              </p:par>
                              <p:par>
                                <p:cTn id="14" presetID="22" presetClass="entr" presetSubtype="8" fill="hold" grpId="1" nodeType="withEffect">
                                  <p:stCondLst>
                                    <p:cond delay="0"/>
                                  </p:stCondLst>
                                  <p:iterate>
                                    <p:tmAbs val="0"/>
                                  </p:iterate>
                                  <p:childTnLst>
                                    <p:set>
                                      <p:cBhvr>
                                        <p:cTn id="15" fill="hold"/>
                                        <p:tgtEl>
                                          <p:spTgt spid="482">
                                            <p:txEl>
                                              <p:pRg st="2" end="2"/>
                                            </p:txEl>
                                          </p:spTgt>
                                        </p:tgtEl>
                                        <p:attrNameLst>
                                          <p:attrName>style.visibility</p:attrName>
                                        </p:attrNameLst>
                                      </p:cBhvr>
                                      <p:to>
                                        <p:strVal val="visible"/>
                                      </p:to>
                                    </p:set>
                                    <p:animEffect transition="in" filter="wipe(left)">
                                      <p:cBhvr>
                                        <p:cTn id="16" dur="500"/>
                                        <p:tgtEl>
                                          <p:spTgt spid="48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1" nodeType="clickEffect">
                                  <p:stCondLst>
                                    <p:cond delay="0"/>
                                  </p:stCondLst>
                                  <p:iterate>
                                    <p:tmAbs val="0"/>
                                  </p:iterate>
                                  <p:childTnLst>
                                    <p:set>
                                      <p:cBhvr>
                                        <p:cTn id="20" fill="hold"/>
                                        <p:tgtEl>
                                          <p:spTgt spid="482">
                                            <p:txEl>
                                              <p:pRg st="3" end="3"/>
                                            </p:txEl>
                                          </p:spTgt>
                                        </p:tgtEl>
                                        <p:attrNameLst>
                                          <p:attrName>style.visibility</p:attrName>
                                        </p:attrNameLst>
                                      </p:cBhvr>
                                      <p:to>
                                        <p:strVal val="visible"/>
                                      </p:to>
                                    </p:set>
                                    <p:animEffect transition="in" filter="wipe(left)">
                                      <p:cBhvr>
                                        <p:cTn id="21" dur="500"/>
                                        <p:tgtEl>
                                          <p:spTgt spid="48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1" nodeType="clickEffect">
                                  <p:stCondLst>
                                    <p:cond delay="0"/>
                                  </p:stCondLst>
                                  <p:iterate>
                                    <p:tmAbs val="0"/>
                                  </p:iterate>
                                  <p:childTnLst>
                                    <p:set>
                                      <p:cBhvr>
                                        <p:cTn id="25" fill="hold"/>
                                        <p:tgtEl>
                                          <p:spTgt spid="482">
                                            <p:txEl>
                                              <p:pRg st="4" end="4"/>
                                            </p:txEl>
                                          </p:spTgt>
                                        </p:tgtEl>
                                        <p:attrNameLst>
                                          <p:attrName>style.visibility</p:attrName>
                                        </p:attrNameLst>
                                      </p:cBhvr>
                                      <p:to>
                                        <p:strVal val="visible"/>
                                      </p:to>
                                    </p:set>
                                    <p:animEffect transition="in" filter="wipe(left)">
                                      <p:cBhvr>
                                        <p:cTn id="26" dur="500"/>
                                        <p:tgtEl>
                                          <p:spTgt spid="482">
                                            <p:txEl>
                                              <p:pRg st="4" end="4"/>
                                            </p:txEl>
                                          </p:spTgt>
                                        </p:tgtEl>
                                      </p:cBhvr>
                                    </p:animEffect>
                                  </p:childTnLst>
                                </p:cTn>
                              </p:par>
                              <p:par>
                                <p:cTn id="27" presetID="22" presetClass="entr" presetSubtype="8" fill="hold" grpId="1" nodeType="withEffect">
                                  <p:stCondLst>
                                    <p:cond delay="0"/>
                                  </p:stCondLst>
                                  <p:iterate>
                                    <p:tmAbs val="0"/>
                                  </p:iterate>
                                  <p:childTnLst>
                                    <p:set>
                                      <p:cBhvr>
                                        <p:cTn id="28" fill="hold"/>
                                        <p:tgtEl>
                                          <p:spTgt spid="482">
                                            <p:txEl>
                                              <p:pRg st="5" end="5"/>
                                            </p:txEl>
                                          </p:spTgt>
                                        </p:tgtEl>
                                        <p:attrNameLst>
                                          <p:attrName>style.visibility</p:attrName>
                                        </p:attrNameLst>
                                      </p:cBhvr>
                                      <p:to>
                                        <p:strVal val="visible"/>
                                      </p:to>
                                    </p:set>
                                    <p:animEffect transition="in" filter="wipe(left)">
                                      <p:cBhvr>
                                        <p:cTn id="29" dur="500"/>
                                        <p:tgtEl>
                                          <p:spTgt spid="482">
                                            <p:txEl>
                                              <p:pRg st="5" end="5"/>
                                            </p:txEl>
                                          </p:spTgt>
                                        </p:tgtEl>
                                      </p:cBhvr>
                                    </p:animEffect>
                                  </p:childTnLst>
                                </p:cTn>
                              </p:par>
                              <p:par>
                                <p:cTn id="30" presetID="22" presetClass="entr" presetSubtype="8" fill="hold" grpId="1" nodeType="withEffect">
                                  <p:stCondLst>
                                    <p:cond delay="0"/>
                                  </p:stCondLst>
                                  <p:iterate>
                                    <p:tmAbs val="0"/>
                                  </p:iterate>
                                  <p:childTnLst>
                                    <p:set>
                                      <p:cBhvr>
                                        <p:cTn id="31" fill="hold"/>
                                        <p:tgtEl>
                                          <p:spTgt spid="482">
                                            <p:txEl>
                                              <p:pRg st="6" end="6"/>
                                            </p:txEl>
                                          </p:spTgt>
                                        </p:tgtEl>
                                        <p:attrNameLst>
                                          <p:attrName>style.visibility</p:attrName>
                                        </p:attrNameLst>
                                      </p:cBhvr>
                                      <p:to>
                                        <p:strVal val="visible"/>
                                      </p:to>
                                    </p:set>
                                    <p:animEffect transition="in" filter="wipe(left)">
                                      <p:cBhvr>
                                        <p:cTn id="32" dur="500"/>
                                        <p:tgtEl>
                                          <p:spTgt spid="482">
                                            <p:txEl>
                                              <p:pRg st="6" end="6"/>
                                            </p:txEl>
                                          </p:spTgt>
                                        </p:tgtEl>
                                      </p:cBhvr>
                                    </p:animEffect>
                                  </p:childTnLst>
                                </p:cTn>
                              </p:par>
                              <p:par>
                                <p:cTn id="33" presetID="22" presetClass="entr" presetSubtype="8" fill="hold" grpId="1" nodeType="withEffect">
                                  <p:stCondLst>
                                    <p:cond delay="0"/>
                                  </p:stCondLst>
                                  <p:iterate>
                                    <p:tmAbs val="0"/>
                                  </p:iterate>
                                  <p:childTnLst>
                                    <p:set>
                                      <p:cBhvr>
                                        <p:cTn id="34" fill="hold"/>
                                        <p:tgtEl>
                                          <p:spTgt spid="482">
                                            <p:txEl>
                                              <p:pRg st="7" end="7"/>
                                            </p:txEl>
                                          </p:spTgt>
                                        </p:tgtEl>
                                        <p:attrNameLst>
                                          <p:attrName>style.visibility</p:attrName>
                                        </p:attrNameLst>
                                      </p:cBhvr>
                                      <p:to>
                                        <p:strVal val="visible"/>
                                      </p:to>
                                    </p:set>
                                    <p:animEffect transition="in" filter="wipe(left)">
                                      <p:cBhvr>
                                        <p:cTn id="35" dur="500"/>
                                        <p:tgtEl>
                                          <p:spTgt spid="482">
                                            <p:txEl>
                                              <p:pRg st="7" end="7"/>
                                            </p:txEl>
                                          </p:spTgt>
                                        </p:tgtEl>
                                      </p:cBhvr>
                                    </p:animEffect>
                                  </p:childTnLst>
                                </p:cTn>
                              </p:par>
                              <p:par>
                                <p:cTn id="36" presetID="22" presetClass="entr" presetSubtype="8" fill="hold" grpId="1" nodeType="withEffect">
                                  <p:stCondLst>
                                    <p:cond delay="0"/>
                                  </p:stCondLst>
                                  <p:iterate>
                                    <p:tmAbs val="0"/>
                                  </p:iterate>
                                  <p:childTnLst>
                                    <p:set>
                                      <p:cBhvr>
                                        <p:cTn id="37" fill="hold"/>
                                        <p:tgtEl>
                                          <p:spTgt spid="482">
                                            <p:txEl>
                                              <p:pRg st="8" end="8"/>
                                            </p:txEl>
                                          </p:spTgt>
                                        </p:tgtEl>
                                        <p:attrNameLst>
                                          <p:attrName>style.visibility</p:attrName>
                                        </p:attrNameLst>
                                      </p:cBhvr>
                                      <p:to>
                                        <p:strVal val="visible"/>
                                      </p:to>
                                    </p:set>
                                    <p:animEffect transition="in" filter="wipe(left)">
                                      <p:cBhvr>
                                        <p:cTn id="38" dur="500"/>
                                        <p:tgtEl>
                                          <p:spTgt spid="482">
                                            <p:txEl>
                                              <p:pRg st="8" end="8"/>
                                            </p:txEl>
                                          </p:spTgt>
                                        </p:tgtEl>
                                      </p:cBhvr>
                                    </p:animEffect>
                                  </p:childTnLst>
                                </p:cTn>
                              </p:par>
                              <p:par>
                                <p:cTn id="39" presetID="22" presetClass="entr" presetSubtype="8" fill="hold" grpId="1" nodeType="withEffect">
                                  <p:stCondLst>
                                    <p:cond delay="0"/>
                                  </p:stCondLst>
                                  <p:iterate>
                                    <p:tmAbs val="0"/>
                                  </p:iterate>
                                  <p:childTnLst>
                                    <p:set>
                                      <p:cBhvr>
                                        <p:cTn id="40" fill="hold"/>
                                        <p:tgtEl>
                                          <p:spTgt spid="482">
                                            <p:txEl>
                                              <p:pRg st="9" end="9"/>
                                            </p:txEl>
                                          </p:spTgt>
                                        </p:tgtEl>
                                        <p:attrNameLst>
                                          <p:attrName>style.visibility</p:attrName>
                                        </p:attrNameLst>
                                      </p:cBhvr>
                                      <p:to>
                                        <p:strVal val="visible"/>
                                      </p:to>
                                    </p:set>
                                    <p:animEffect transition="in" filter="wipe(left)">
                                      <p:cBhvr>
                                        <p:cTn id="41" dur="500"/>
                                        <p:tgtEl>
                                          <p:spTgt spid="482">
                                            <p:txEl>
                                              <p:pRg st="9" end="9"/>
                                            </p:txEl>
                                          </p:spTgt>
                                        </p:tgtEl>
                                      </p:cBhvr>
                                    </p:animEffect>
                                  </p:childTnLst>
                                </p:cTn>
                              </p:par>
                              <p:par>
                                <p:cTn id="42" presetID="22" presetClass="entr" presetSubtype="8" fill="hold" grpId="1" nodeType="withEffect">
                                  <p:stCondLst>
                                    <p:cond delay="0"/>
                                  </p:stCondLst>
                                  <p:iterate>
                                    <p:tmAbs val="0"/>
                                  </p:iterate>
                                  <p:childTnLst>
                                    <p:set>
                                      <p:cBhvr>
                                        <p:cTn id="43" fill="hold"/>
                                        <p:tgtEl>
                                          <p:spTgt spid="482">
                                            <p:txEl>
                                              <p:pRg st="10" end="10"/>
                                            </p:txEl>
                                          </p:spTgt>
                                        </p:tgtEl>
                                        <p:attrNameLst>
                                          <p:attrName>style.visibility</p:attrName>
                                        </p:attrNameLst>
                                      </p:cBhvr>
                                      <p:to>
                                        <p:strVal val="visible"/>
                                      </p:to>
                                    </p:set>
                                    <p:animEffect transition="in" filter="wipe(left)">
                                      <p:cBhvr>
                                        <p:cTn id="44" dur="500"/>
                                        <p:tgtEl>
                                          <p:spTgt spid="482">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1" nodeType="clickEffect">
                                  <p:stCondLst>
                                    <p:cond delay="0"/>
                                  </p:stCondLst>
                                  <p:iterate>
                                    <p:tmAbs val="0"/>
                                  </p:iterate>
                                  <p:childTnLst>
                                    <p:set>
                                      <p:cBhvr>
                                        <p:cTn id="48" fill="hold"/>
                                        <p:tgtEl>
                                          <p:spTgt spid="482">
                                            <p:txEl>
                                              <p:pRg st="11" end="11"/>
                                            </p:txEl>
                                          </p:spTgt>
                                        </p:tgtEl>
                                        <p:attrNameLst>
                                          <p:attrName>style.visibility</p:attrName>
                                        </p:attrNameLst>
                                      </p:cBhvr>
                                      <p:to>
                                        <p:strVal val="visible"/>
                                      </p:to>
                                    </p:set>
                                    <p:animEffect transition="in" filter="wipe(left)">
                                      <p:cBhvr>
                                        <p:cTn id="49" dur="500"/>
                                        <p:tgtEl>
                                          <p:spTgt spid="48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1" build="p"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sp>
        <p:nvSpPr>
          <p:cNvPr id="485" name="Reduction Passes"/>
          <p:cNvSpPr txBox="1">
            <a:spLocks noGrp="1"/>
          </p:cNvSpPr>
          <p:nvPr>
            <p:ph type="title"/>
          </p:nvPr>
        </p:nvSpPr>
        <p:spPr>
          <a:prstGeom prst="rect">
            <a:avLst/>
          </a:prstGeom>
        </p:spPr>
        <p:txBody>
          <a:bodyPr/>
          <a:lstStyle/>
          <a:p>
            <a:r>
              <a:rPr dirty="0"/>
              <a:t>Reduction Passes</a:t>
            </a:r>
          </a:p>
        </p:txBody>
      </p:sp>
      <p:sp>
        <p:nvSpPr>
          <p:cNvPr id="486" name="Instructions…"/>
          <p:cNvSpPr txBox="1">
            <a:spLocks noGrp="1"/>
          </p:cNvSpPr>
          <p:nvPr>
            <p:ph type="body" sz="half" idx="1"/>
          </p:nvPr>
        </p:nvSpPr>
        <p:spPr>
          <a:prstGeom prst="rect">
            <a:avLst/>
          </a:prstGeom>
        </p:spPr>
        <p:txBody>
          <a:bodyPr/>
          <a:lstStyle/>
          <a:p>
            <a:r>
              <a:rPr dirty="0"/>
              <a:t>Instructions</a:t>
            </a:r>
          </a:p>
          <a:p>
            <a:r>
              <a:rPr dirty="0"/>
              <a:t>Reduce Uses / </a:t>
            </a:r>
            <a:r>
              <a:rPr dirty="0" err="1"/>
              <a:t>Defs</a:t>
            </a:r>
            <a:endParaRPr dirty="0"/>
          </a:p>
          <a:p>
            <a:pPr lvl="1"/>
            <a:r>
              <a:rPr dirty="0"/>
              <a:t>Instructions can have multiple results</a:t>
            </a:r>
          </a:p>
          <a:p>
            <a:pPr lvl="1"/>
            <a:r>
              <a:rPr dirty="0"/>
              <a:t>Insert replacement IMPLICIT_DEFs</a:t>
            </a:r>
          </a:p>
          <a:p>
            <a:pPr lvl="1"/>
            <a:r>
              <a:rPr dirty="0"/>
              <a:t>Delete implicit operands post SSA</a:t>
            </a:r>
          </a:p>
          <a:p>
            <a:r>
              <a:rPr dirty="0"/>
              <a:t>Reduce IR References - Eliminate IR references</a:t>
            </a:r>
          </a:p>
          <a:p>
            <a:pPr lvl="1"/>
            <a:r>
              <a:rPr dirty="0" err="1"/>
              <a:t>MachineMemOperands</a:t>
            </a:r>
            <a:endParaRPr dirty="0"/>
          </a:p>
          <a:p>
            <a:pPr lvl="1"/>
            <a:r>
              <a:rPr dirty="0" err="1"/>
              <a:t>FrameIndexes</a:t>
            </a:r>
            <a:r>
              <a:rPr dirty="0"/>
              <a:t> derived from </a:t>
            </a:r>
            <a:r>
              <a:rPr dirty="0" err="1"/>
              <a:t>alloca</a:t>
            </a:r>
            <a:endParaRPr dirty="0"/>
          </a:p>
          <a:p>
            <a:pPr lvl="1"/>
            <a:r>
              <a:rPr dirty="0"/>
              <a:t>IR </a:t>
            </a:r>
            <a:r>
              <a:rPr dirty="0" err="1"/>
              <a:t>BasicBlock</a:t>
            </a:r>
            <a:r>
              <a:rPr dirty="0"/>
              <a:t> names</a:t>
            </a:r>
          </a:p>
          <a:p>
            <a:r>
              <a:rPr dirty="0"/>
              <a:t>Register hints</a:t>
            </a:r>
          </a:p>
          <a:p>
            <a:r>
              <a:rPr dirty="0"/>
              <a:t>Register masks</a:t>
            </a:r>
          </a:p>
          <a:p>
            <a:r>
              <a:rPr dirty="0"/>
              <a:t>Instruction flags</a:t>
            </a:r>
          </a:p>
        </p:txBody>
      </p:sp>
      <p:sp>
        <p:nvSpPr>
          <p:cNvPr id="487" name="Text Placeholder 3"/>
          <p:cNvSpPr>
            <a:spLocks noGrp="1"/>
          </p:cNvSpPr>
          <p:nvPr>
            <p:ph type="body" idx="21"/>
          </p:nvPr>
        </p:nvSpPr>
        <p:spPr>
          <a:prstGeom prst="rect">
            <a:avLst/>
          </a:prstGeom>
          <a:no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indent="0" defTabSz="373096">
              <a:spcBef>
                <a:spcPts val="200"/>
              </a:spcBef>
              <a:buClrTx/>
              <a:buSzTx/>
              <a:buFontTx/>
              <a:buNone/>
              <a:defRPr sz="720">
                <a:latin typeface="Consolas"/>
                <a:ea typeface="Consolas"/>
                <a:cs typeface="Consolas"/>
                <a:sym typeface="Consolas"/>
              </a:defRPr>
            </a:pPr>
            <a:r>
              <a:rPr dirty="0"/>
              <a:t>---</a:t>
            </a:r>
          </a:p>
          <a:p>
            <a:pPr marL="0" indent="0" defTabSz="373096">
              <a:spcBef>
                <a:spcPts val="200"/>
              </a:spcBef>
              <a:buClrTx/>
              <a:buSzTx/>
              <a:buFontTx/>
              <a:buNone/>
              <a:defRPr sz="720">
                <a:latin typeface="Consolas"/>
                <a:ea typeface="Consolas"/>
                <a:cs typeface="Consolas"/>
                <a:sym typeface="Consolas"/>
              </a:defRPr>
            </a:pPr>
            <a:r>
              <a:rPr dirty="0"/>
              <a:t>name: </a:t>
            </a:r>
            <a:r>
              <a:rPr dirty="0" err="1"/>
              <a:t>func</a:t>
            </a:r>
            <a:endParaRPr dirty="0"/>
          </a:p>
          <a:p>
            <a:pPr marL="0" indent="0" defTabSz="373096">
              <a:spcBef>
                <a:spcPts val="200"/>
              </a:spcBef>
              <a:buClrTx/>
              <a:buSzTx/>
              <a:buFontTx/>
              <a:buNone/>
              <a:defRPr sz="720">
                <a:latin typeface="Consolas"/>
                <a:ea typeface="Consolas"/>
                <a:cs typeface="Consolas"/>
                <a:sym typeface="Consolas"/>
              </a:defRPr>
            </a:pPr>
            <a:r>
              <a:rPr dirty="0" err="1"/>
              <a:t>tracksRegLiveness</a:t>
            </a:r>
            <a:r>
              <a:rPr dirty="0"/>
              <a:t>: true</a:t>
            </a:r>
          </a:p>
          <a:p>
            <a:pPr marL="0" indent="0" defTabSz="373096">
              <a:spcBef>
                <a:spcPts val="200"/>
              </a:spcBef>
              <a:buClrTx/>
              <a:buSzTx/>
              <a:buFontTx/>
              <a:buNone/>
              <a:defRPr sz="720">
                <a:latin typeface="Consolas"/>
                <a:ea typeface="Consolas"/>
                <a:cs typeface="Consolas"/>
                <a:sym typeface="Consolas"/>
              </a:defRPr>
            </a:pPr>
            <a:r>
              <a:rPr dirty="0" err="1"/>
              <a:t>fixedStack</a:t>
            </a:r>
            <a:r>
              <a:rPr dirty="0"/>
              <a:t>:</a:t>
            </a:r>
          </a:p>
          <a:p>
            <a:pPr marL="0" indent="0" defTabSz="373096">
              <a:spcBef>
                <a:spcPts val="200"/>
              </a:spcBef>
              <a:buClrTx/>
              <a:buSzTx/>
              <a:buFontTx/>
              <a:buNone/>
              <a:defRPr sz="720">
                <a:latin typeface="Consolas"/>
                <a:ea typeface="Consolas"/>
                <a:cs typeface="Consolas"/>
                <a:sym typeface="Consolas"/>
              </a:defRPr>
            </a:pPr>
            <a:r>
              <a:rPr dirty="0"/>
              <a:t>  - { id: 0, offset: 16, size: 8, alignment: 8 }</a:t>
            </a:r>
          </a:p>
          <a:p>
            <a:pPr marL="0" indent="0" defTabSz="373096">
              <a:spcBef>
                <a:spcPts val="200"/>
              </a:spcBef>
              <a:buClrTx/>
              <a:buSzTx/>
              <a:buFontTx/>
              <a:buNone/>
              <a:defRPr sz="720">
                <a:latin typeface="Consolas"/>
                <a:ea typeface="Consolas"/>
                <a:cs typeface="Consolas"/>
                <a:sym typeface="Consolas"/>
              </a:defRPr>
            </a:pPr>
            <a:r>
              <a:rPr dirty="0"/>
              <a:t>stack:</a:t>
            </a:r>
          </a:p>
          <a:p>
            <a:pPr marL="0" indent="0" defTabSz="373096">
              <a:spcBef>
                <a:spcPts val="200"/>
              </a:spcBef>
              <a:buClrTx/>
              <a:buSzTx/>
              <a:buFontTx/>
              <a:buNone/>
              <a:defRPr sz="720">
                <a:latin typeface="Consolas"/>
                <a:ea typeface="Consolas"/>
                <a:cs typeface="Consolas"/>
                <a:sym typeface="Consolas"/>
              </a:defRPr>
            </a:pPr>
            <a:r>
              <a:rPr dirty="0"/>
              <a:t>  - { id: 0, size: 32, alignment: 8, name: </a:t>
            </a:r>
            <a:r>
              <a:rPr dirty="0" err="1"/>
              <a:t>alloca</a:t>
            </a:r>
            <a:r>
              <a:rPr dirty="0"/>
              <a:t> }</a:t>
            </a:r>
          </a:p>
          <a:p>
            <a:pPr marL="0" indent="0" defTabSz="373096">
              <a:spcBef>
                <a:spcPts val="200"/>
              </a:spcBef>
              <a:buClrTx/>
              <a:buSzTx/>
              <a:buFontTx/>
              <a:buNone/>
              <a:defRPr sz="720">
                <a:latin typeface="Consolas"/>
                <a:ea typeface="Consolas"/>
                <a:cs typeface="Consolas"/>
                <a:sym typeface="Consolas"/>
              </a:defRPr>
            </a:pPr>
            <a:r>
              <a:rPr dirty="0"/>
              <a:t>registers:</a:t>
            </a:r>
          </a:p>
          <a:p>
            <a:pPr marL="0" indent="0" defTabSz="373096">
              <a:spcBef>
                <a:spcPts val="200"/>
              </a:spcBef>
              <a:buClrTx/>
              <a:buSzTx/>
              <a:buFontTx/>
              <a:buNone/>
              <a:defRPr sz="720">
                <a:latin typeface="Consolas"/>
                <a:ea typeface="Consolas"/>
                <a:cs typeface="Consolas"/>
                <a:sym typeface="Consolas"/>
              </a:defRPr>
            </a:pPr>
            <a:r>
              <a:rPr dirty="0"/>
              <a:t>  - { id: 0, class: vreg_64, preferred-register: ‘$vgpr0_vgpr1' }</a:t>
            </a:r>
          </a:p>
          <a:p>
            <a:pPr marL="0" indent="0" defTabSz="373096">
              <a:spcBef>
                <a:spcPts val="200"/>
              </a:spcBef>
              <a:buClrTx/>
              <a:buSzTx/>
              <a:buFontTx/>
              <a:buNone/>
              <a:defRPr sz="720">
                <a:latin typeface="Consolas"/>
                <a:ea typeface="Consolas"/>
                <a:cs typeface="Consolas"/>
                <a:sym typeface="Consolas"/>
              </a:defRPr>
            </a:pPr>
            <a:r>
              <a:rPr dirty="0"/>
              <a:t>  - { id: 1, class: _, preferred-register: '' }</a:t>
            </a:r>
          </a:p>
          <a:p>
            <a:pPr marL="0" indent="0" defTabSz="373096">
              <a:spcBef>
                <a:spcPts val="200"/>
              </a:spcBef>
              <a:buClrTx/>
              <a:buSzTx/>
              <a:buFontTx/>
              <a:buNone/>
              <a:defRPr sz="720">
                <a:latin typeface="Consolas"/>
                <a:ea typeface="Consolas"/>
                <a:cs typeface="Consolas"/>
                <a:sym typeface="Consolas"/>
              </a:defRPr>
            </a:pPr>
            <a:r>
              <a:rPr dirty="0"/>
              <a:t>  - { id: 2, class: vreg_64, preferred-register: '%1' }</a:t>
            </a:r>
          </a:p>
          <a:p>
            <a:pPr marL="0" indent="0" defTabSz="373096">
              <a:spcBef>
                <a:spcPts val="200"/>
              </a:spcBef>
              <a:buClrTx/>
              <a:buSzTx/>
              <a:buFontTx/>
              <a:buNone/>
              <a:defRPr sz="720">
                <a:latin typeface="Consolas"/>
                <a:ea typeface="Consolas"/>
                <a:cs typeface="Consolas"/>
                <a:sym typeface="Consolas"/>
              </a:defRPr>
            </a:pPr>
            <a:r>
              <a:rPr dirty="0"/>
              <a:t>body:             |</a:t>
            </a:r>
          </a:p>
          <a:p>
            <a:pPr marL="0" indent="0" defTabSz="373096">
              <a:spcBef>
                <a:spcPts val="200"/>
              </a:spcBef>
              <a:buClrTx/>
              <a:buSzTx/>
              <a:buFontTx/>
              <a:buNone/>
              <a:defRPr sz="720">
                <a:latin typeface="Consolas"/>
                <a:ea typeface="Consolas"/>
                <a:cs typeface="Consolas"/>
                <a:sym typeface="Consolas"/>
              </a:defRPr>
            </a:pPr>
            <a:r>
              <a:rPr dirty="0"/>
              <a:t>  bb.0.entry:</a:t>
            </a:r>
          </a:p>
          <a:p>
            <a:pPr marL="0" lvl="1" indent="91440" defTabSz="373096">
              <a:spcBef>
                <a:spcPts val="200"/>
              </a:spcBef>
              <a:buClrTx/>
              <a:buSzTx/>
              <a:buFontTx/>
              <a:buNone/>
              <a:defRPr sz="720">
                <a:latin typeface="Consolas"/>
                <a:ea typeface="Consolas"/>
                <a:cs typeface="Consolas"/>
                <a:sym typeface="Consolas"/>
              </a:defRPr>
            </a:pPr>
            <a:r>
              <a:rPr dirty="0"/>
              <a:t>livens: $vgpr0_vgpr1</a:t>
            </a:r>
          </a:p>
          <a:p>
            <a:pPr marL="0" indent="0" defTabSz="373096">
              <a:spcBef>
                <a:spcPts val="200"/>
              </a:spcBef>
              <a:buClrTx/>
              <a:buSzTx/>
              <a:buFontTx/>
              <a:buNone/>
              <a:defRPr sz="720">
                <a:latin typeface="Consolas"/>
                <a:ea typeface="Consolas"/>
                <a:cs typeface="Consolas"/>
                <a:sym typeface="Consolas"/>
              </a:defRPr>
            </a:pPr>
            <a:r>
              <a:rPr dirty="0"/>
              <a:t>    S_WAITCNT 0</a:t>
            </a:r>
          </a:p>
          <a:p>
            <a:pPr marL="0" indent="0" defTabSz="373096">
              <a:spcBef>
                <a:spcPts val="200"/>
              </a:spcBef>
              <a:buClrTx/>
              <a:buSzTx/>
              <a:buFontTx/>
              <a:buNone/>
              <a:defRPr sz="720">
                <a:latin typeface="Consolas"/>
                <a:ea typeface="Consolas"/>
                <a:cs typeface="Consolas"/>
                <a:sym typeface="Consolas"/>
              </a:defRPr>
            </a:pPr>
            <a:r>
              <a:rPr dirty="0"/>
              <a:t>    %0:vreg_64(p1) = COPY $vgpr0_vgpr1</a:t>
            </a:r>
          </a:p>
          <a:p>
            <a:pPr marL="0" indent="0" defTabSz="373096">
              <a:spcBef>
                <a:spcPts val="200"/>
              </a:spcBef>
              <a:buClrTx/>
              <a:buSzTx/>
              <a:buFontTx/>
              <a:buNone/>
              <a:defRPr sz="720">
                <a:latin typeface="Consolas"/>
                <a:ea typeface="Consolas"/>
                <a:cs typeface="Consolas"/>
                <a:sym typeface="Consolas"/>
              </a:defRPr>
            </a:pPr>
            <a:r>
              <a:rPr dirty="0"/>
              <a:t>    %1:_(&lt;2 x s32&gt;) = G_LOAD %0 :: (load (&lt;2 x s32&gt;) from %ir.argptr0, align 32, </a:t>
            </a:r>
            <a:r>
              <a:rPr dirty="0" err="1"/>
              <a:t>addrspace</a:t>
            </a:r>
            <a:r>
              <a:rPr dirty="0"/>
              <a:t> 1)</a:t>
            </a:r>
          </a:p>
          <a:p>
            <a:pPr marL="0" indent="0" defTabSz="373096">
              <a:spcBef>
                <a:spcPts val="200"/>
              </a:spcBef>
              <a:buClrTx/>
              <a:buSzTx/>
              <a:buFontTx/>
              <a:buNone/>
              <a:defRPr sz="720">
                <a:latin typeface="Consolas"/>
                <a:ea typeface="Consolas"/>
                <a:cs typeface="Consolas"/>
                <a:sym typeface="Consolas"/>
              </a:defRPr>
            </a:pPr>
            <a:r>
              <a:rPr dirty="0"/>
              <a:t>    %2:vreg_64(&lt;2 x s32&gt;) = COPY %1</a:t>
            </a:r>
          </a:p>
          <a:p>
            <a:pPr marL="0" indent="0" defTabSz="373096">
              <a:spcBef>
                <a:spcPts val="200"/>
              </a:spcBef>
              <a:buClrTx/>
              <a:buSzTx/>
              <a:buFontTx/>
              <a:buNone/>
              <a:defRPr sz="720">
                <a:latin typeface="Consolas"/>
                <a:ea typeface="Consolas"/>
                <a:cs typeface="Consolas"/>
                <a:sym typeface="Consolas"/>
              </a:defRPr>
            </a:pPr>
            <a:endParaRPr dirty="0"/>
          </a:p>
          <a:p>
            <a:pPr marL="0" indent="0" defTabSz="373096">
              <a:spcBef>
                <a:spcPts val="200"/>
              </a:spcBef>
              <a:buClrTx/>
              <a:buSzTx/>
              <a:buFontTx/>
              <a:buNone/>
              <a:defRPr sz="720">
                <a:latin typeface="Consolas"/>
                <a:ea typeface="Consolas"/>
                <a:cs typeface="Consolas"/>
                <a:sym typeface="Consolas"/>
              </a:defRPr>
            </a:pPr>
            <a:r>
              <a:rPr dirty="0"/>
              <a:t>  bb.1.block.name.0:</a:t>
            </a:r>
          </a:p>
          <a:p>
            <a:pPr marL="0" indent="0" defTabSz="373096">
              <a:spcBef>
                <a:spcPts val="200"/>
              </a:spcBef>
              <a:buClrTx/>
              <a:buSzTx/>
              <a:buFontTx/>
              <a:buNone/>
              <a:defRPr sz="720">
                <a:latin typeface="Consolas"/>
                <a:ea typeface="Consolas"/>
                <a:cs typeface="Consolas"/>
                <a:sym typeface="Consolas"/>
              </a:defRPr>
            </a:pPr>
            <a:r>
              <a:rPr dirty="0"/>
              <a:t>    %3:_(&lt;2 x s32&gt;) = G_LOAD %0 :: (load (&lt;2 x s32&gt;)</a:t>
            </a:r>
            <a:r>
              <a:rPr lang="en-US" dirty="0"/>
              <a:t> from %ir.argptr1</a:t>
            </a:r>
            <a:r>
              <a:rPr dirty="0"/>
              <a:t>, </a:t>
            </a:r>
            <a:r>
              <a:rPr dirty="0" err="1"/>
              <a:t>addrspace</a:t>
            </a:r>
            <a:r>
              <a:rPr dirty="0"/>
              <a:t> 3)</a:t>
            </a:r>
          </a:p>
          <a:p>
            <a:pPr marL="0" indent="0" defTabSz="373096">
              <a:spcBef>
                <a:spcPts val="200"/>
              </a:spcBef>
              <a:buClrTx/>
              <a:buSzTx/>
              <a:buFontTx/>
              <a:buNone/>
              <a:defRPr sz="720">
                <a:latin typeface="Consolas"/>
                <a:ea typeface="Consolas"/>
                <a:cs typeface="Consolas"/>
                <a:sym typeface="Consolas"/>
              </a:defRPr>
            </a:pPr>
            <a:r>
              <a:rPr dirty="0"/>
              <a:t>    %4:_(&lt;2 x s32&gt;) = G_LOAD %0 :: (load (&lt;2 x s32&gt;) from %ir.argptr1 + 8, </a:t>
            </a:r>
            <a:r>
              <a:rPr dirty="0" err="1"/>
              <a:t>addrspace</a:t>
            </a:r>
            <a:r>
              <a:rPr dirty="0"/>
              <a:t> 3)</a:t>
            </a:r>
          </a:p>
          <a:p>
            <a:pPr marL="0" indent="0" defTabSz="373096">
              <a:spcBef>
                <a:spcPts val="200"/>
              </a:spcBef>
              <a:buClrTx/>
              <a:buSzTx/>
              <a:buFontTx/>
              <a:buNone/>
              <a:defRPr sz="720">
                <a:latin typeface="Consolas"/>
                <a:ea typeface="Consolas"/>
                <a:cs typeface="Consolas"/>
                <a:sym typeface="Consolas"/>
              </a:defRPr>
            </a:pPr>
            <a:r>
              <a:rPr dirty="0"/>
              <a:t>    %5:_(&lt;2 x s32&gt;) = G_LOAD %0 :: (load (&lt;2 x s32&gt;) from %ir.argptr1 + 12, </a:t>
            </a:r>
            <a:r>
              <a:rPr dirty="0" err="1"/>
              <a:t>addrspace</a:t>
            </a:r>
            <a:r>
              <a:rPr dirty="0"/>
              <a:t> 3)</a:t>
            </a:r>
          </a:p>
          <a:p>
            <a:pPr marL="0" indent="0" defTabSz="373096">
              <a:spcBef>
                <a:spcPts val="200"/>
              </a:spcBef>
              <a:buClrTx/>
              <a:buSzTx/>
              <a:buFontTx/>
              <a:buNone/>
              <a:defRPr sz="720">
                <a:latin typeface="Consolas"/>
                <a:ea typeface="Consolas"/>
                <a:cs typeface="Consolas"/>
                <a:sym typeface="Consolas"/>
              </a:defRPr>
            </a:pPr>
            <a:r>
              <a:rPr dirty="0"/>
              <a:t>    %6:_(&lt;2 x s32&gt;) = G_ADD %2, %3</a:t>
            </a:r>
          </a:p>
          <a:p>
            <a:pPr marL="0" indent="0" defTabSz="373096">
              <a:spcBef>
                <a:spcPts val="200"/>
              </a:spcBef>
              <a:buClrTx/>
              <a:buSzTx/>
              <a:buFontTx/>
              <a:buNone/>
              <a:defRPr sz="720">
                <a:latin typeface="Consolas"/>
                <a:ea typeface="Consolas"/>
                <a:cs typeface="Consolas"/>
                <a:sym typeface="Consolas"/>
              </a:defRPr>
            </a:pPr>
            <a:r>
              <a:rPr dirty="0"/>
              <a:t>    %7:_(&lt;2 x s32&gt;) = </a:t>
            </a:r>
            <a:r>
              <a:rPr dirty="0" err="1"/>
              <a:t>nuw</a:t>
            </a:r>
            <a:r>
              <a:rPr dirty="0"/>
              <a:t> </a:t>
            </a:r>
            <a:r>
              <a:rPr dirty="0" err="1"/>
              <a:t>nsw</a:t>
            </a:r>
            <a:r>
              <a:rPr dirty="0"/>
              <a:t> G_ADD %6, %4</a:t>
            </a:r>
            <a:endParaRPr lang="en-US" dirty="0"/>
          </a:p>
          <a:p>
            <a:pPr marL="0" indent="0" defTabSz="373096">
              <a:spcBef>
                <a:spcPts val="200"/>
              </a:spcBef>
              <a:buClrTx/>
              <a:buSzTx/>
              <a:buFontTx/>
              <a:buNone/>
              <a:defRPr sz="720">
                <a:latin typeface="Consolas"/>
                <a:ea typeface="Consolas"/>
                <a:cs typeface="Consolas"/>
                <a:sym typeface="Consolas"/>
              </a:defRPr>
            </a:pPr>
            <a:r>
              <a:rPr lang="en-US" dirty="0"/>
              <a:t>    %8:_(s32), %9:_(s1) = G_UADDO %6, %7</a:t>
            </a:r>
            <a:endParaRPr dirty="0"/>
          </a:p>
          <a:p>
            <a:pPr marL="0" indent="0" defTabSz="373096">
              <a:spcBef>
                <a:spcPts val="200"/>
              </a:spcBef>
              <a:buClrTx/>
              <a:buSzTx/>
              <a:buFontTx/>
              <a:buNone/>
              <a:defRPr sz="720">
                <a:latin typeface="Consolas"/>
                <a:ea typeface="Consolas"/>
                <a:cs typeface="Consolas"/>
                <a:sym typeface="Consolas"/>
              </a:defRPr>
            </a:pPr>
            <a:r>
              <a:rPr dirty="0"/>
              <a:t>    %</a:t>
            </a:r>
            <a:r>
              <a:rPr lang="en-US" dirty="0"/>
              <a:t>10:</a:t>
            </a:r>
            <a:r>
              <a:rPr dirty="0"/>
              <a:t>_(p5) = G_IMPLICIT_DEF</a:t>
            </a:r>
          </a:p>
          <a:p>
            <a:pPr marL="0" indent="0" defTabSz="373096">
              <a:spcBef>
                <a:spcPts val="200"/>
              </a:spcBef>
              <a:buClrTx/>
              <a:buSzTx/>
              <a:buFontTx/>
              <a:buNone/>
              <a:defRPr sz="720">
                <a:latin typeface="Consolas"/>
                <a:ea typeface="Consolas"/>
                <a:cs typeface="Consolas"/>
                <a:sym typeface="Consolas"/>
              </a:defRPr>
            </a:pPr>
            <a:r>
              <a:rPr dirty="0"/>
              <a:t>    %1</a:t>
            </a:r>
            <a:r>
              <a:rPr lang="en-US" dirty="0"/>
              <a:t>1</a:t>
            </a:r>
            <a:r>
              <a:rPr dirty="0"/>
              <a:t>:_(p5) = G_FRAME_INDEX %stack.0</a:t>
            </a:r>
          </a:p>
          <a:p>
            <a:pPr marL="0" indent="0" defTabSz="373096">
              <a:spcBef>
                <a:spcPts val="200"/>
              </a:spcBef>
              <a:buClrTx/>
              <a:buSzTx/>
              <a:buFontTx/>
              <a:buNone/>
              <a:defRPr sz="720">
                <a:latin typeface="Consolas"/>
                <a:ea typeface="Consolas"/>
                <a:cs typeface="Consolas"/>
                <a:sym typeface="Consolas"/>
              </a:defRPr>
            </a:pPr>
            <a:r>
              <a:rPr dirty="0"/>
              <a:t>    G_STORE %7, %</a:t>
            </a:r>
            <a:r>
              <a:rPr lang="en-US" dirty="0"/>
              <a:t>10 </a:t>
            </a:r>
            <a:r>
              <a:rPr dirty="0"/>
              <a:t>:: (store (&lt;2 x s32&gt;) into %fixed-stack.0, </a:t>
            </a:r>
            <a:r>
              <a:rPr dirty="0" err="1"/>
              <a:t>addrspace</a:t>
            </a:r>
            <a:r>
              <a:rPr dirty="0"/>
              <a:t> 5)</a:t>
            </a:r>
          </a:p>
          <a:p>
            <a:pPr marL="0" indent="0" defTabSz="373096">
              <a:spcBef>
                <a:spcPts val="200"/>
              </a:spcBef>
              <a:buClrTx/>
              <a:buSzTx/>
              <a:buFontTx/>
              <a:buNone/>
              <a:defRPr sz="720">
                <a:latin typeface="Consolas"/>
                <a:ea typeface="Consolas"/>
                <a:cs typeface="Consolas"/>
                <a:sym typeface="Consolas"/>
              </a:defRPr>
            </a:pPr>
            <a:r>
              <a:rPr dirty="0"/>
              <a:t>    G_STORE %7, %1</a:t>
            </a:r>
            <a:r>
              <a:rPr lang="en-US" dirty="0"/>
              <a:t>1</a:t>
            </a:r>
            <a:r>
              <a:rPr dirty="0"/>
              <a:t> :: (store (&lt;2 x s32&gt;) into %stack.0.alloca, </a:t>
            </a:r>
            <a:r>
              <a:rPr dirty="0" err="1"/>
              <a:t>addrspace</a:t>
            </a:r>
            <a:r>
              <a:rPr dirty="0"/>
              <a:t> 5)</a:t>
            </a:r>
          </a:p>
          <a:p>
            <a:pPr marL="0" indent="0" defTabSz="373096">
              <a:spcBef>
                <a:spcPts val="200"/>
              </a:spcBef>
              <a:buClrTx/>
              <a:buSzTx/>
              <a:buFontTx/>
              <a:buNone/>
              <a:defRPr sz="720">
                <a:latin typeface="Consolas"/>
                <a:ea typeface="Consolas"/>
                <a:cs typeface="Consolas"/>
                <a:sym typeface="Consolas"/>
              </a:defRPr>
            </a:pPr>
            <a:r>
              <a:rPr dirty="0"/>
              <a:t>    $sgpr30_sgpr31 = SI_CALL %13:sreg_64_xexec, 0, </a:t>
            </a:r>
            <a:r>
              <a:rPr dirty="0" err="1"/>
              <a:t>CustomRegMask</a:t>
            </a:r>
            <a:r>
              <a:rPr dirty="0"/>
              <a:t>($vgpr8_vgpr9, $vgpr9_vgpr10_vgpr11,$vcc_lo,$agpr8,$sgpr99,$vgpr23,$vgpr48_vgpr49_vgpr50,$vgpr49_vgpr50_vgpr51, $vgpr52_vgpr53_vgpr54,$vcc_hi,$sgpr0_sgpr1_sgpr2_sgpr3,$sgpr4_sgpr5_sgpr6_sgpr7)</a:t>
            </a:r>
            <a:r>
              <a:rPr lang="en-US" dirty="0"/>
              <a:t>, implicit %9</a:t>
            </a:r>
            <a:endParaRPr dirty="0"/>
          </a:p>
          <a:p>
            <a:pPr marL="0" indent="0" defTabSz="373096">
              <a:spcBef>
                <a:spcPts val="200"/>
              </a:spcBef>
              <a:buClrTx/>
              <a:buSzTx/>
              <a:buFontTx/>
              <a:buNone/>
              <a:defRPr sz="720">
                <a:latin typeface="Consolas"/>
                <a:ea typeface="Consolas"/>
                <a:cs typeface="Consolas"/>
                <a:sym typeface="Consolas"/>
              </a:defRPr>
            </a:pPr>
            <a:r>
              <a:rPr dirty="0"/>
              <a:t>  bb.3.exit:</a:t>
            </a:r>
          </a:p>
          <a:p>
            <a:pPr marL="0" indent="0" defTabSz="373096">
              <a:spcBef>
                <a:spcPts val="200"/>
              </a:spcBef>
              <a:buClrTx/>
              <a:buSzTx/>
              <a:buFontTx/>
              <a:buNone/>
              <a:defRPr sz="720">
                <a:latin typeface="Consolas"/>
                <a:ea typeface="Consolas"/>
                <a:cs typeface="Consolas"/>
                <a:sym typeface="Consolas"/>
              </a:defRPr>
            </a:pPr>
            <a:r>
              <a:rPr dirty="0"/>
              <a:t>    %1</a:t>
            </a:r>
            <a:r>
              <a:rPr lang="en-US" dirty="0"/>
              <a:t>2</a:t>
            </a:r>
            <a:r>
              <a:rPr dirty="0"/>
              <a:t>:_(p5) = G_IMPLICIT_DEF</a:t>
            </a:r>
          </a:p>
          <a:p>
            <a:pPr marL="0" indent="0" defTabSz="373096">
              <a:spcBef>
                <a:spcPts val="200"/>
              </a:spcBef>
              <a:buClrTx/>
              <a:buSzTx/>
              <a:buFontTx/>
              <a:buNone/>
              <a:defRPr sz="720">
                <a:latin typeface="Consolas"/>
                <a:ea typeface="Consolas"/>
                <a:cs typeface="Consolas"/>
                <a:sym typeface="Consolas"/>
              </a:defRPr>
            </a:pPr>
            <a:r>
              <a:rPr dirty="0"/>
              <a:t>    %1</a:t>
            </a:r>
            <a:r>
              <a:rPr lang="en-US" dirty="0"/>
              <a:t>3</a:t>
            </a:r>
            <a:r>
              <a:rPr dirty="0"/>
              <a:t>:_(s32) = G_IMPLICIT_DEF</a:t>
            </a:r>
          </a:p>
          <a:p>
            <a:pPr marL="0" indent="0" defTabSz="373096">
              <a:spcBef>
                <a:spcPts val="200"/>
              </a:spcBef>
              <a:buClrTx/>
              <a:buSzTx/>
              <a:buFontTx/>
              <a:buNone/>
              <a:defRPr sz="720">
                <a:latin typeface="Consolas"/>
                <a:ea typeface="Consolas"/>
                <a:cs typeface="Consolas"/>
                <a:sym typeface="Consolas"/>
              </a:defRPr>
            </a:pPr>
            <a:r>
              <a:rPr dirty="0"/>
              <a:t>    G_STORE %1</a:t>
            </a:r>
            <a:r>
              <a:rPr lang="en-US" dirty="0"/>
              <a:t>3</a:t>
            </a:r>
            <a:r>
              <a:rPr dirty="0"/>
              <a:t>, %1</a:t>
            </a:r>
            <a:r>
              <a:rPr lang="en-US" dirty="0"/>
              <a:t>2</a:t>
            </a:r>
            <a:r>
              <a:rPr dirty="0"/>
              <a:t> :: (store (s32) into %</a:t>
            </a:r>
            <a:r>
              <a:rPr dirty="0" err="1"/>
              <a:t>ir.keep.store</a:t>
            </a:r>
            <a:r>
              <a:rPr dirty="0"/>
              <a:t>, </a:t>
            </a:r>
            <a:r>
              <a:rPr dirty="0" err="1"/>
              <a:t>addrspace</a:t>
            </a:r>
            <a:r>
              <a:rPr dirty="0"/>
              <a:t> 5)</a:t>
            </a:r>
          </a:p>
          <a:p>
            <a:pPr marL="0" indent="0" defTabSz="373096">
              <a:spcBef>
                <a:spcPts val="200"/>
              </a:spcBef>
              <a:buClrTx/>
              <a:buSzTx/>
              <a:buFontTx/>
              <a:buNone/>
              <a:defRPr sz="720">
                <a:latin typeface="Consolas"/>
                <a:ea typeface="Consolas"/>
                <a:cs typeface="Consolas"/>
                <a:sym typeface="Consolas"/>
              </a:defRPr>
            </a:pPr>
            <a:r>
              <a:rPr dirty="0"/>
              <a:t>    S_ENDPGM 0, implicit %7</a:t>
            </a:r>
          </a:p>
          <a:p>
            <a:pPr marL="0" indent="0" defTabSz="373096">
              <a:spcBef>
                <a:spcPts val="200"/>
              </a:spcBef>
              <a:buClrTx/>
              <a:buSzTx/>
              <a:buFontTx/>
              <a:buNone/>
              <a:defRPr sz="720">
                <a:latin typeface="Consolas"/>
                <a:ea typeface="Consolas"/>
                <a:cs typeface="Consolas"/>
                <a:sym typeface="Consolas"/>
              </a:defRPr>
            </a:pPr>
            <a:r>
              <a:rPr dirty="0"/>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6">
                                            <p:bg/>
                                          </p:spTgt>
                                        </p:tgtEl>
                                        <p:attrNameLst>
                                          <p:attrName>style.visibility</p:attrName>
                                        </p:attrNameLst>
                                      </p:cBhvr>
                                      <p:to>
                                        <p:strVal val="visible"/>
                                      </p:to>
                                    </p:set>
                                    <p:animEffect transition="in" filter="dissolve">
                                      <p:cBhvr>
                                        <p:cTn id="7" dur="500"/>
                                        <p:tgtEl>
                                          <p:spTgt spid="486">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6">
                                            <p:txEl>
                                              <p:pRg st="0" end="0"/>
                                            </p:txEl>
                                          </p:spTgt>
                                        </p:tgtEl>
                                        <p:attrNameLst>
                                          <p:attrName>style.visibility</p:attrName>
                                        </p:attrNameLst>
                                      </p:cBhvr>
                                      <p:to>
                                        <p:strVal val="visible"/>
                                      </p:to>
                                    </p:set>
                                    <p:animEffect transition="in" filter="dissolve">
                                      <p:cBhvr>
                                        <p:cTn id="12" dur="500"/>
                                        <p:tgtEl>
                                          <p:spTgt spid="4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6">
                                            <p:txEl>
                                              <p:pRg st="1" end="1"/>
                                            </p:txEl>
                                          </p:spTgt>
                                        </p:tgtEl>
                                        <p:attrNameLst>
                                          <p:attrName>style.visibility</p:attrName>
                                        </p:attrNameLst>
                                      </p:cBhvr>
                                      <p:to>
                                        <p:strVal val="visible"/>
                                      </p:to>
                                    </p:set>
                                    <p:animEffect transition="in" filter="dissolve">
                                      <p:cBhvr>
                                        <p:cTn id="17" dur="500"/>
                                        <p:tgtEl>
                                          <p:spTgt spid="486">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86">
                                            <p:txEl>
                                              <p:pRg st="2" end="2"/>
                                            </p:txEl>
                                          </p:spTgt>
                                        </p:tgtEl>
                                        <p:attrNameLst>
                                          <p:attrName>style.visibility</p:attrName>
                                        </p:attrNameLst>
                                      </p:cBhvr>
                                      <p:to>
                                        <p:strVal val="visible"/>
                                      </p:to>
                                    </p:set>
                                    <p:animEffect transition="in" filter="dissolve">
                                      <p:cBhvr>
                                        <p:cTn id="20" dur="500"/>
                                        <p:tgtEl>
                                          <p:spTgt spid="486">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86">
                                            <p:txEl>
                                              <p:pRg st="3" end="3"/>
                                            </p:txEl>
                                          </p:spTgt>
                                        </p:tgtEl>
                                        <p:attrNameLst>
                                          <p:attrName>style.visibility</p:attrName>
                                        </p:attrNameLst>
                                      </p:cBhvr>
                                      <p:to>
                                        <p:strVal val="visible"/>
                                      </p:to>
                                    </p:set>
                                    <p:animEffect transition="in" filter="dissolve">
                                      <p:cBhvr>
                                        <p:cTn id="23" dur="500"/>
                                        <p:tgtEl>
                                          <p:spTgt spid="486">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86">
                                            <p:txEl>
                                              <p:pRg st="4" end="4"/>
                                            </p:txEl>
                                          </p:spTgt>
                                        </p:tgtEl>
                                        <p:attrNameLst>
                                          <p:attrName>style.visibility</p:attrName>
                                        </p:attrNameLst>
                                      </p:cBhvr>
                                      <p:to>
                                        <p:strVal val="visible"/>
                                      </p:to>
                                    </p:set>
                                    <p:animEffect transition="in" filter="dissolve">
                                      <p:cBhvr>
                                        <p:cTn id="26" dur="500"/>
                                        <p:tgtEl>
                                          <p:spTgt spid="48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86">
                                            <p:txEl>
                                              <p:pRg st="5" end="5"/>
                                            </p:txEl>
                                          </p:spTgt>
                                        </p:tgtEl>
                                        <p:attrNameLst>
                                          <p:attrName>style.visibility</p:attrName>
                                        </p:attrNameLst>
                                      </p:cBhvr>
                                      <p:to>
                                        <p:strVal val="visible"/>
                                      </p:to>
                                    </p:set>
                                    <p:animEffect transition="in" filter="dissolve">
                                      <p:cBhvr>
                                        <p:cTn id="31" dur="500"/>
                                        <p:tgtEl>
                                          <p:spTgt spid="486">
                                            <p:txEl>
                                              <p:pRg st="5" end="5"/>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86">
                                            <p:txEl>
                                              <p:pRg st="6" end="6"/>
                                            </p:txEl>
                                          </p:spTgt>
                                        </p:tgtEl>
                                        <p:attrNameLst>
                                          <p:attrName>style.visibility</p:attrName>
                                        </p:attrNameLst>
                                      </p:cBhvr>
                                      <p:to>
                                        <p:strVal val="visible"/>
                                      </p:to>
                                    </p:set>
                                    <p:animEffect transition="in" filter="dissolve">
                                      <p:cBhvr>
                                        <p:cTn id="34" dur="500"/>
                                        <p:tgtEl>
                                          <p:spTgt spid="486">
                                            <p:txEl>
                                              <p:pRg st="6" end="6"/>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6">
                                            <p:txEl>
                                              <p:pRg st="7" end="7"/>
                                            </p:txEl>
                                          </p:spTgt>
                                        </p:tgtEl>
                                        <p:attrNameLst>
                                          <p:attrName>style.visibility</p:attrName>
                                        </p:attrNameLst>
                                      </p:cBhvr>
                                      <p:to>
                                        <p:strVal val="visible"/>
                                      </p:to>
                                    </p:set>
                                    <p:animEffect transition="in" filter="dissolve">
                                      <p:cBhvr>
                                        <p:cTn id="37" dur="500"/>
                                        <p:tgtEl>
                                          <p:spTgt spid="486">
                                            <p:txEl>
                                              <p:pRg st="7" end="7"/>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86">
                                            <p:txEl>
                                              <p:pRg st="8" end="8"/>
                                            </p:txEl>
                                          </p:spTgt>
                                        </p:tgtEl>
                                        <p:attrNameLst>
                                          <p:attrName>style.visibility</p:attrName>
                                        </p:attrNameLst>
                                      </p:cBhvr>
                                      <p:to>
                                        <p:strVal val="visible"/>
                                      </p:to>
                                    </p:set>
                                    <p:animEffect transition="in" filter="dissolve">
                                      <p:cBhvr>
                                        <p:cTn id="40" dur="500"/>
                                        <p:tgtEl>
                                          <p:spTgt spid="486">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86">
                                            <p:txEl>
                                              <p:pRg st="9" end="9"/>
                                            </p:txEl>
                                          </p:spTgt>
                                        </p:tgtEl>
                                        <p:attrNameLst>
                                          <p:attrName>style.visibility</p:attrName>
                                        </p:attrNameLst>
                                      </p:cBhvr>
                                      <p:to>
                                        <p:strVal val="visible"/>
                                      </p:to>
                                    </p:set>
                                    <p:animEffect transition="in" filter="dissolve">
                                      <p:cBhvr>
                                        <p:cTn id="45" dur="500"/>
                                        <p:tgtEl>
                                          <p:spTgt spid="486">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86">
                                            <p:txEl>
                                              <p:pRg st="10" end="10"/>
                                            </p:txEl>
                                          </p:spTgt>
                                        </p:tgtEl>
                                        <p:attrNameLst>
                                          <p:attrName>style.visibility</p:attrName>
                                        </p:attrNameLst>
                                      </p:cBhvr>
                                      <p:to>
                                        <p:strVal val="visible"/>
                                      </p:to>
                                    </p:set>
                                    <p:animEffect transition="in" filter="dissolve">
                                      <p:cBhvr>
                                        <p:cTn id="50" dur="500"/>
                                        <p:tgtEl>
                                          <p:spTgt spid="486">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86">
                                            <p:txEl>
                                              <p:pRg st="11" end="11"/>
                                            </p:txEl>
                                          </p:spTgt>
                                        </p:tgtEl>
                                        <p:attrNameLst>
                                          <p:attrName>style.visibility</p:attrName>
                                        </p:attrNameLst>
                                      </p:cBhvr>
                                      <p:to>
                                        <p:strVal val="visible"/>
                                      </p:to>
                                    </p:set>
                                    <p:animEffect transition="in" filter="dissolve">
                                      <p:cBhvr>
                                        <p:cTn id="55" dur="500"/>
                                        <p:tgtEl>
                                          <p:spTgt spid="48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490" name="Target Support"/>
          <p:cNvSpPr txBox="1">
            <a:spLocks noGrp="1"/>
          </p:cNvSpPr>
          <p:nvPr>
            <p:ph type="title"/>
          </p:nvPr>
        </p:nvSpPr>
        <p:spPr>
          <a:prstGeom prst="rect">
            <a:avLst/>
          </a:prstGeom>
        </p:spPr>
        <p:txBody>
          <a:bodyPr/>
          <a:lstStyle/>
          <a:p>
            <a:r>
              <a:t>Target Support</a:t>
            </a:r>
          </a:p>
        </p:txBody>
      </p:sp>
      <p:sp>
        <p:nvSpPr>
          <p:cNvPr id="491" name="MachineFunctionInfo::clone…"/>
          <p:cNvSpPr txBox="1">
            <a:spLocks noGrp="1"/>
          </p:cNvSpPr>
          <p:nvPr>
            <p:ph type="body" sz="half" idx="1"/>
          </p:nvPr>
        </p:nvSpPr>
        <p:spPr>
          <a:prstGeom prst="rect">
            <a:avLst/>
          </a:prstGeom>
        </p:spPr>
        <p:txBody>
          <a:bodyPr/>
          <a:lstStyle/>
          <a:p>
            <a:pPr marL="180473" indent="-180473">
              <a:buSzPct val="100000"/>
              <a:buChar char="•"/>
            </a:pPr>
            <a:r>
              <a:t>MachineFunctionInfo::clone</a:t>
            </a:r>
          </a:p>
          <a:p>
            <a:pPr marL="561473" lvl="1" indent="-180473">
              <a:buSzPct val="100000"/>
              <a:buChar char="•"/>
            </a:pPr>
            <a:r>
              <a:t>Most implementations trivial</a:t>
            </a:r>
          </a:p>
          <a:p>
            <a:pPr marL="180473" indent="-180473">
              <a:buSzPct val="100000"/>
              <a:buChar char="•"/>
            </a:pPr>
            <a:r>
              <a:t>Register and frame index values remain unchanged</a:t>
            </a:r>
          </a:p>
          <a:p>
            <a:pPr marL="180473" indent="-180473">
              <a:buSzPct val="100000"/>
              <a:buChar char="•"/>
            </a:pPr>
            <a:r>
              <a:t>Needs to remap any pointer values</a:t>
            </a:r>
          </a:p>
          <a:p>
            <a:pPr marL="561473" lvl="1" indent="-180473">
              <a:buSzPct val="100000"/>
              <a:buChar char="•"/>
            </a:pPr>
            <a:r>
              <a:t> MachineBasicBlocks</a:t>
            </a:r>
          </a:p>
        </p:txBody>
      </p:sp>
      <p:sp>
        <p:nvSpPr>
          <p:cNvPr id="492" name="Text Placeholder 3"/>
          <p:cNvSpPr>
            <a:spLocks noGrp="1"/>
          </p:cNvSpPr>
          <p:nvPr>
            <p:ph type="body" idx="21"/>
          </p:nvPr>
        </p:nvSpPr>
        <p:spPr>
          <a:xfrm>
            <a:off x="5175425" y="1434370"/>
            <a:ext cx="6430186" cy="48318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ClrTx/>
              <a:buSzTx/>
              <a:buFontTx/>
              <a:buNone/>
              <a:defRPr>
                <a:latin typeface="Consolas"/>
                <a:ea typeface="Consolas"/>
                <a:cs typeface="Consolas"/>
                <a:sym typeface="Consolas"/>
              </a:defRPr>
            </a:pPr>
            <a:r>
              <a:rPr>
                <a:solidFill>
                  <a:schemeClr val="accent6"/>
                </a:solidFill>
              </a:rPr>
              <a:t>MachineFunctionInfo</a:t>
            </a:r>
            <a:r>
              <a:t> *</a:t>
            </a:r>
          </a:p>
          <a:p>
            <a:pPr marL="0" indent="0">
              <a:buClrTx/>
              <a:buSzTx/>
              <a:buFontTx/>
              <a:buNone/>
              <a:defRPr>
                <a:latin typeface="Consolas"/>
                <a:ea typeface="Consolas"/>
                <a:cs typeface="Consolas"/>
                <a:sym typeface="Consolas"/>
              </a:defRPr>
            </a:pPr>
            <a:r>
              <a:rPr>
                <a:solidFill>
                  <a:schemeClr val="accent4"/>
                </a:solidFill>
              </a:rPr>
              <a:t>SIMachineFunctionInfo</a:t>
            </a:r>
            <a:r>
              <a:t>::clone(</a:t>
            </a:r>
          </a:p>
          <a:p>
            <a:pPr marL="0" lvl="1" indent="228600">
              <a:buClrTx/>
              <a:buSzTx/>
              <a:buFontTx/>
              <a:buNone/>
              <a:defRPr>
                <a:latin typeface="Consolas"/>
                <a:ea typeface="Consolas"/>
                <a:cs typeface="Consolas"/>
                <a:sym typeface="Consolas"/>
              </a:defRPr>
            </a:pPr>
            <a:r>
              <a:rPr>
                <a:solidFill>
                  <a:schemeClr val="accent6"/>
                </a:solidFill>
              </a:rPr>
              <a:t>BumpPtrAllocator</a:t>
            </a:r>
            <a:r>
              <a:t> &amp;</a:t>
            </a:r>
            <a:r>
              <a:rPr>
                <a:solidFill>
                  <a:schemeClr val="accent4">
                    <a:lumOff val="11470"/>
                  </a:schemeClr>
                </a:solidFill>
              </a:rPr>
              <a:t>Allocator</a:t>
            </a:r>
            <a:r>
              <a:t>, </a:t>
            </a:r>
          </a:p>
          <a:p>
            <a:pPr marL="0" lvl="1" indent="228600">
              <a:buClrTx/>
              <a:buSzTx/>
              <a:buFontTx/>
              <a:buNone/>
              <a:defRPr>
                <a:latin typeface="Consolas"/>
                <a:ea typeface="Consolas"/>
                <a:cs typeface="Consolas"/>
                <a:sym typeface="Consolas"/>
              </a:defRPr>
            </a:pPr>
            <a:r>
              <a:rPr>
                <a:solidFill>
                  <a:schemeClr val="accent6"/>
                </a:solidFill>
              </a:rPr>
              <a:t>MachineFunction</a:t>
            </a:r>
            <a:r>
              <a:t> &amp;</a:t>
            </a:r>
            <a:r>
              <a:rPr>
                <a:solidFill>
                  <a:schemeClr val="accent4">
                    <a:lumOff val="11470"/>
                  </a:schemeClr>
                </a:solidFill>
              </a:rPr>
              <a:t>DestMF</a:t>
            </a:r>
            <a:r>
              <a:t>,</a:t>
            </a:r>
          </a:p>
          <a:p>
            <a:pPr marL="0" lvl="1" indent="228600">
              <a:buClrTx/>
              <a:buSzTx/>
              <a:buFontTx/>
              <a:buNone/>
              <a:defRPr>
                <a:latin typeface="Consolas"/>
                <a:ea typeface="Consolas"/>
                <a:cs typeface="Consolas"/>
                <a:sym typeface="Consolas"/>
              </a:defRPr>
            </a:pPr>
            <a:r>
              <a:rPr>
                <a:solidFill>
                  <a:schemeClr val="accent5">
                    <a:lumOff val="12009"/>
                  </a:schemeClr>
                </a:solidFill>
              </a:rPr>
              <a:t>const</a:t>
            </a:r>
            <a:r>
              <a:t> </a:t>
            </a:r>
            <a:r>
              <a:rPr>
                <a:solidFill>
                  <a:schemeClr val="accent6"/>
                </a:solidFill>
              </a:rPr>
              <a:t>DenseMap</a:t>
            </a:r>
            <a:r>
              <a:t>&lt;</a:t>
            </a:r>
            <a:r>
              <a:rPr>
                <a:solidFill>
                  <a:schemeClr val="accent6"/>
                </a:solidFill>
              </a:rPr>
              <a:t>MachineBasicBlock</a:t>
            </a:r>
            <a:r>
              <a:t> *, </a:t>
            </a:r>
            <a:r>
              <a:rPr>
                <a:solidFill>
                  <a:schemeClr val="accent6"/>
                </a:solidFill>
              </a:rPr>
              <a:t>MachineBasicBlock</a:t>
            </a:r>
            <a:r>
              <a:t> *&gt; &amp;</a:t>
            </a:r>
            <a:r>
              <a:rPr>
                <a:solidFill>
                  <a:schemeClr val="accent4">
                    <a:lumOff val="11470"/>
                  </a:schemeClr>
                </a:solidFill>
              </a:rPr>
              <a:t>Src2DstMBB</a:t>
            </a:r>
            <a:r>
              <a:t>) </a:t>
            </a:r>
            <a:r>
              <a:rPr>
                <a:solidFill>
                  <a:schemeClr val="accent5">
                    <a:lumOff val="12009"/>
                  </a:schemeClr>
                </a:solidFill>
              </a:rPr>
              <a:t>const</a:t>
            </a:r>
            <a:r>
              <a:t> {</a:t>
            </a:r>
          </a:p>
          <a:p>
            <a:pPr marL="0" lvl="1" indent="228600">
              <a:buClrTx/>
              <a:buSzTx/>
              <a:buFontTx/>
              <a:buNone/>
              <a:defRPr>
                <a:latin typeface="Consolas"/>
                <a:ea typeface="Consolas"/>
                <a:cs typeface="Consolas"/>
                <a:sym typeface="Consolas"/>
              </a:defRPr>
            </a:pPr>
            <a:r>
              <a:t>  </a:t>
            </a:r>
            <a:r>
              <a:rPr>
                <a:solidFill>
                  <a:schemeClr val="accent5">
                    <a:lumOff val="12009"/>
                  </a:schemeClr>
                </a:solidFill>
              </a:rPr>
              <a:t>return </a:t>
            </a:r>
            <a:r>
              <a:t>DestMF.cloneInfo&lt;SIMachineFunctionInfo&gt;(*</a:t>
            </a:r>
            <a:r>
              <a:rPr>
                <a:solidFill>
                  <a:schemeClr val="accent5">
                    <a:lumOff val="12009"/>
                  </a:schemeClr>
                </a:solidFill>
              </a:rPr>
              <a:t>this</a:t>
            </a:r>
            <a:r>
              <a:t>);</a:t>
            </a:r>
          </a:p>
          <a:p>
            <a:pPr marL="0" indent="0">
              <a:buClrTx/>
              <a:buSzTx/>
              <a:buFontTx/>
              <a:buNone/>
              <a:defRPr>
                <a:latin typeface="Consolas"/>
                <a:ea typeface="Consolas"/>
                <a:cs typeface="Consolas"/>
                <a:sym typeface="Consolas"/>
              </a:defRPr>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495" name="Machine Verifier Issues"/>
          <p:cNvSpPr txBox="1">
            <a:spLocks noGrp="1"/>
          </p:cNvSpPr>
          <p:nvPr>
            <p:ph type="title"/>
          </p:nvPr>
        </p:nvSpPr>
        <p:spPr>
          <a:prstGeom prst="rect">
            <a:avLst/>
          </a:prstGeom>
        </p:spPr>
        <p:txBody>
          <a:bodyPr/>
          <a:lstStyle/>
          <a:p>
            <a:r>
              <a:t>Machine Verifier Issues</a:t>
            </a:r>
          </a:p>
        </p:txBody>
      </p:sp>
      <p:sp>
        <p:nvSpPr>
          <p:cNvPr id="496" name="Verifier optionally checks LiveIntervals…"/>
          <p:cNvSpPr txBox="1">
            <a:spLocks noGrp="1"/>
          </p:cNvSpPr>
          <p:nvPr>
            <p:ph type="body" idx="1"/>
          </p:nvPr>
        </p:nvSpPr>
        <p:spPr>
          <a:prstGeom prst="rect">
            <a:avLst/>
          </a:prstGeom>
        </p:spPr>
        <p:txBody>
          <a:bodyPr/>
          <a:lstStyle/>
          <a:p>
            <a:r>
              <a:t>Verifier optionally checks LiveIntervals</a:t>
            </a:r>
          </a:p>
          <a:p>
            <a:pPr marL="457200" lvl="1" indent="-228600"/>
            <a:r>
              <a:t>Uses separate, buggier liveness checks without it</a:t>
            </a:r>
          </a:p>
          <a:p>
            <a:pPr marL="457200" lvl="1" indent="-228600"/>
            <a:r>
              <a:t>Fails to catch missing defs in the entry block</a:t>
            </a:r>
          </a:p>
          <a:p>
            <a:pPr marL="457200" lvl="1" indent="-228600"/>
            <a:r>
              <a:t>Fails to catch subregister issues</a:t>
            </a:r>
          </a:p>
          <a:p>
            <a:pPr marL="457200" lvl="1" indent="-228600"/>
            <a:r>
              <a:rPr u="sng">
                <a:solidFill>
                  <a:srgbClr val="D5D5D5"/>
                </a:solidFill>
                <a:uFill>
                  <a:solidFill>
                    <a:srgbClr val="D5D5D5"/>
                  </a:solidFill>
                </a:uFill>
                <a:hlinkClick r:id="rId2"/>
              </a:rPr>
              <a:t>https://reviews.llvm.org/D127104</a:t>
            </a:r>
            <a:r>
              <a:t> - MachineVerifier: Add test which the verifier incorrectly accepted before</a:t>
            </a:r>
          </a:p>
          <a:p>
            <a:pPr marL="457200" lvl="1" indent="-228600"/>
            <a:r>
              <a:t>Different failures with and without LiveIntervals</a:t>
            </a:r>
          </a:p>
          <a:p>
            <a:r>
              <a:t>Ambiguously valid MIR - cases which only trigger a verifier error if subregister liveness is enabled</a:t>
            </a:r>
          </a:p>
          <a:p>
            <a:r>
              <a:t>Chicken and egg failures with LiveIntervals</a:t>
            </a:r>
          </a:p>
          <a:p>
            <a:pPr marL="457200" lvl="1" indent="-228600"/>
            <a:r>
              <a:t>LiveIntervals construction not expecting to handle invalid IR</a:t>
            </a:r>
          </a:p>
          <a:p>
            <a:pPr marL="457200" lvl="1" indent="-228600"/>
            <a:r>
              <a:t>Doesn’t handle unreachable blocks</a:t>
            </a:r>
          </a:p>
        </p:txBody>
      </p:sp>
    </p:spTree>
  </p:cSld>
  <p:clrMapOvr>
    <a:masterClrMapping/>
  </p:clrMapOvr>
  <p:transition spd="med"/>
</p:sld>
</file>

<file path=ppt/theme/theme1.xml><?xml version="1.0" encoding="utf-8"?>
<a:theme xmlns:a="http://schemas.openxmlformats.org/drawingml/2006/main" name="AMD Corporate Template_Dark">
  <a:themeElements>
    <a:clrScheme name="AMD Corporate Template_Dark">
      <a:dk1>
        <a:srgbClr val="000000"/>
      </a:dk1>
      <a:lt1>
        <a:srgbClr val="000000"/>
      </a:lt1>
      <a:dk2>
        <a:srgbClr val="A7A7A7"/>
      </a:dk2>
      <a:lt2>
        <a:srgbClr val="535353"/>
      </a:lt2>
      <a:accent1>
        <a:srgbClr val="636466"/>
      </a:accent1>
      <a:accent2>
        <a:srgbClr val="9D9FA2"/>
      </a:accent2>
      <a:accent3>
        <a:srgbClr val="EAEAEA"/>
      </a:accent3>
      <a:accent4>
        <a:srgbClr val="F26522"/>
      </a:accent4>
      <a:accent5>
        <a:srgbClr val="ED1C24"/>
      </a:accent5>
      <a:accent6>
        <a:srgbClr val="007C97"/>
      </a:accent6>
      <a:hlink>
        <a:srgbClr val="0000FF"/>
      </a:hlink>
      <a:folHlink>
        <a:srgbClr val="FF00FF"/>
      </a:folHlink>
    </a:clrScheme>
    <a:fontScheme name="AMD Corporate Template_Dark">
      <a:majorFont>
        <a:latin typeface="Helvetica"/>
        <a:ea typeface="Helvetica"/>
        <a:cs typeface="Helvetica"/>
      </a:majorFont>
      <a:minorFont>
        <a:latin typeface="Arial"/>
        <a:ea typeface="Arial"/>
        <a:cs typeface="Arial"/>
      </a:minorFont>
    </a:fontScheme>
    <a:fmtScheme name="AMD Corporate Template_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MD Corporate Template_Dark">
  <a:themeElements>
    <a:clrScheme name="AMD Corporate Template_Dark">
      <a:dk1>
        <a:srgbClr val="000000"/>
      </a:dk1>
      <a:lt1>
        <a:srgbClr val="FFFFFF"/>
      </a:lt1>
      <a:dk2>
        <a:srgbClr val="A7A7A7"/>
      </a:dk2>
      <a:lt2>
        <a:srgbClr val="535353"/>
      </a:lt2>
      <a:accent1>
        <a:srgbClr val="636466"/>
      </a:accent1>
      <a:accent2>
        <a:srgbClr val="9D9FA2"/>
      </a:accent2>
      <a:accent3>
        <a:srgbClr val="EAEAEA"/>
      </a:accent3>
      <a:accent4>
        <a:srgbClr val="F26522"/>
      </a:accent4>
      <a:accent5>
        <a:srgbClr val="ED1C24"/>
      </a:accent5>
      <a:accent6>
        <a:srgbClr val="007C97"/>
      </a:accent6>
      <a:hlink>
        <a:srgbClr val="0000FF"/>
      </a:hlink>
      <a:folHlink>
        <a:srgbClr val="FF00FF"/>
      </a:folHlink>
    </a:clrScheme>
    <a:fontScheme name="AMD Corporate Template_Dark">
      <a:majorFont>
        <a:latin typeface="Helvetica"/>
        <a:ea typeface="Helvetica"/>
        <a:cs typeface="Helvetica"/>
      </a:majorFont>
      <a:minorFont>
        <a:latin typeface="Arial"/>
        <a:ea typeface="Arial"/>
        <a:cs typeface="Arial"/>
      </a:minorFont>
    </a:fontScheme>
    <a:fmtScheme name="AMD Corporate Template_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146304" tIns="146304" rIns="146304" bIns="146304" numCol="1" spcCol="38100" rtlCol="0" anchor="t">
        <a:spAutoFit/>
      </a:bodyPr>
      <a:lstStyle>
        <a:def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366" rtl="0" fontAlgn="auto" latinLnBrk="0" hangingPunct="0">
          <a:lnSpc>
            <a:spcPct val="100000"/>
          </a:lnSpc>
          <a:spcBef>
            <a:spcPts val="0"/>
          </a:spcBef>
          <a:spcAft>
            <a:spcPts val="0"/>
          </a:spcAft>
          <a:buClrTx/>
          <a:buSzTx/>
          <a:buFontTx/>
          <a:buNone/>
          <a:tabLst/>
          <a:defRPr kumimoji="0" sz="17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284</TotalTime>
  <Words>1652</Words>
  <Application>Microsoft Macintosh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Consolas</vt:lpstr>
      <vt:lpstr>AMD Corporate Template_Dark</vt:lpstr>
      <vt:lpstr>MIR Support in llvm-reduce</vt:lpstr>
      <vt:lpstr>Motivation</vt:lpstr>
      <vt:lpstr>Usage</vt:lpstr>
      <vt:lpstr>Reduction Implementation</vt:lpstr>
      <vt:lpstr>MIR vs. IR</vt:lpstr>
      <vt:lpstr>MIR vs. IR</vt:lpstr>
      <vt:lpstr>Reduction Passes</vt:lpstr>
      <vt:lpstr>Target Support</vt:lpstr>
      <vt:lpstr>Machine Verifier Issues</vt:lpstr>
      <vt:lpstr>Remaining Infrastructure Issues</vt:lpstr>
      <vt:lpstr>Experiences</vt:lpstr>
      <vt:lpstr>Future Needs</vt:lpstr>
      <vt:lpstr>Outstanding Reviews</vt:lpstr>
      <vt:lpstr>Acknowledgements</vt:lpstr>
      <vt:lpstr>Copyright and 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 Support in llvm-reduce</dc:title>
  <cp:lastModifiedBy>Arsenault, Matthew</cp:lastModifiedBy>
  <cp:revision>5</cp:revision>
  <dcterms:modified xsi:type="dcterms:W3CDTF">2022-10-31T22:01:02Z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42314e-0df4-4b58-84bf-38bed6170a0f_Enabled">
    <vt:lpwstr>true</vt:lpwstr>
  </property>
  <property fmtid="{D5CDD505-2E9C-101B-9397-08002B2CF9AE}" pid="3" name="MSIP_Label_4342314e-0df4-4b58-84bf-38bed6170a0f_SetDate">
    <vt:lpwstr>2022-10-31T17:16:42Z</vt:lpwstr>
  </property>
  <property fmtid="{D5CDD505-2E9C-101B-9397-08002B2CF9AE}" pid="4" name="MSIP_Label_4342314e-0df4-4b58-84bf-38bed6170a0f_Method">
    <vt:lpwstr>Standard</vt:lpwstr>
  </property>
  <property fmtid="{D5CDD505-2E9C-101B-9397-08002B2CF9AE}" pid="5" name="MSIP_Label_4342314e-0df4-4b58-84bf-38bed6170a0f_Name">
    <vt:lpwstr>General</vt:lpwstr>
  </property>
  <property fmtid="{D5CDD505-2E9C-101B-9397-08002B2CF9AE}" pid="6" name="MSIP_Label_4342314e-0df4-4b58-84bf-38bed6170a0f_SiteId">
    <vt:lpwstr>3dd8961f-e488-4e60-8e11-a82d994e183d</vt:lpwstr>
  </property>
  <property fmtid="{D5CDD505-2E9C-101B-9397-08002B2CF9AE}" pid="7" name="MSIP_Label_4342314e-0df4-4b58-84bf-38bed6170a0f_ActionId">
    <vt:lpwstr>f9d366af-1477-4045-b285-7dc79675fa5e</vt:lpwstr>
  </property>
  <property fmtid="{D5CDD505-2E9C-101B-9397-08002B2CF9AE}" pid="8" name="MSIP_Label_4342314e-0df4-4b58-84bf-38bed6170a0f_ContentBits">
    <vt:lpwstr>1</vt:lpwstr>
  </property>
  <property fmtid="{D5CDD505-2E9C-101B-9397-08002B2CF9AE}" pid="9" name="ClassificationContentMarkingHeaderLocations">
    <vt:lpwstr>AMD Corporate Template_Dark:7</vt:lpwstr>
  </property>
  <property fmtid="{D5CDD505-2E9C-101B-9397-08002B2CF9AE}" pid="10" name="ClassificationContentMarkingHeaderText">
    <vt:lpwstr>[AMD Official Use Only - General]</vt:lpwstr>
  </property>
</Properties>
</file>