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401" r:id="rId3"/>
    <p:sldId id="399" r:id="rId4"/>
    <p:sldId id="334" r:id="rId5"/>
    <p:sldId id="336" r:id="rId6"/>
    <p:sldId id="337" r:id="rId7"/>
    <p:sldId id="398" r:id="rId8"/>
    <p:sldId id="397" r:id="rId9"/>
    <p:sldId id="339" r:id="rId10"/>
    <p:sldId id="411" r:id="rId11"/>
    <p:sldId id="344" r:id="rId12"/>
    <p:sldId id="283" r:id="rId13"/>
    <p:sldId id="407" r:id="rId14"/>
    <p:sldId id="304" r:id="rId15"/>
    <p:sldId id="350" r:id="rId16"/>
    <p:sldId id="354" r:id="rId17"/>
    <p:sldId id="353" r:id="rId18"/>
    <p:sldId id="355" r:id="rId19"/>
    <p:sldId id="288" r:id="rId20"/>
    <p:sldId id="408" r:id="rId21"/>
    <p:sldId id="409" r:id="rId22"/>
    <p:sldId id="321" r:id="rId23"/>
    <p:sldId id="410" r:id="rId24"/>
    <p:sldId id="403" r:id="rId25"/>
    <p:sldId id="404" r:id="rId26"/>
    <p:sldId id="320" r:id="rId27"/>
    <p:sldId id="41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D80CDB-ACED-ABB7-4C82-DDD1907D9024}" name="Kirshanthan Sundararajah" initials="KS" userId="S::ksundar@purdue.edu::e0ebdae6-56e8-478a-b8ac-a2378e905d1f" providerId="AD"/>
  <p188:author id="{68C5B0F4-1B13-6C1C-E07B-3134D41E023F}" name="Charitha Saumya Gusthinna Waduge" initials="CSGW" userId="S::cgusthin@purdue.edu::f88886f8-59ea-4a2c-ade5-0f5d58999a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7CE"/>
    <a:srgbClr val="EC9999"/>
    <a:srgbClr val="FFFFFF"/>
    <a:srgbClr val="45546A"/>
    <a:srgbClr val="EBD1DD"/>
    <a:srgbClr val="E6B8AF"/>
    <a:srgbClr val="EB9999"/>
    <a:srgbClr val="9FC5E9"/>
    <a:srgbClr val="797979"/>
    <a:srgbClr val="B39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1C9C3-9E96-B24B-A509-209B84B3F44C}" v="1112" dt="2022-11-07T00:09:54.145"/>
  </p1510:revLst>
</p1510:revInfo>
</file>

<file path=ppt/tableStyles.xml><?xml version="1.0" encoding="utf-8"?>
<a:tblStyleLst xmlns:a="http://schemas.openxmlformats.org/drawingml/2006/main" def="{79FDDA8E-A4FE-4AF7-9A4D-C4B163D9010D}">
  <a:tblStyle styleId="{79FDDA8E-A4FE-4AF7-9A4D-C4B163D90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9"/>
    <p:restoredTop sz="78111"/>
  </p:normalViewPr>
  <p:slideViewPr>
    <p:cSldViewPr snapToGrid="0">
      <p:cViewPr varScale="1">
        <p:scale>
          <a:sx n="115" d="100"/>
          <a:sy n="115" d="100"/>
        </p:scale>
        <p:origin x="1936" y="192"/>
      </p:cViewPr>
      <p:guideLst>
        <p:guide orient="horz" pos="1620"/>
        <p:guide pos="2880"/>
      </p:guideLst>
    </p:cSldViewPr>
  </p:slideViewPr>
  <p:notesTextViewPr>
    <p:cViewPr>
      <p:scale>
        <a:sx n="145" d="100"/>
        <a:sy n="1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itha Saumya Gusthinna Waduge" userId="f88886f8-59ea-4a2c-ade5-0f5d58999af0" providerId="ADAL" clId="{9F71C9C3-9E96-B24B-A509-209B84B3F44C}"/>
    <pc:docChg chg="undo custSel addSld delSld modSld">
      <pc:chgData name="Charitha Saumya Gusthinna Waduge" userId="f88886f8-59ea-4a2c-ade5-0f5d58999af0" providerId="ADAL" clId="{9F71C9C3-9E96-B24B-A509-209B84B3F44C}" dt="2022-11-07T00:09:54.140" v="14595"/>
      <pc:docMkLst>
        <pc:docMk/>
      </pc:docMkLst>
      <pc:sldChg chg="modNotesTx">
        <pc:chgData name="Charitha Saumya Gusthinna Waduge" userId="f88886f8-59ea-4a2c-ade5-0f5d58999af0" providerId="ADAL" clId="{9F71C9C3-9E96-B24B-A509-209B84B3F44C}" dt="2022-11-04T03:02:52.258" v="4076" actId="20577"/>
        <pc:sldMkLst>
          <pc:docMk/>
          <pc:sldMk cId="0" sldId="256"/>
        </pc:sldMkLst>
      </pc:sldChg>
      <pc:sldChg chg="addSp delSp modSp del mod modNotesTx">
        <pc:chgData name="Charitha Saumya Gusthinna Waduge" userId="f88886f8-59ea-4a2c-ade5-0f5d58999af0" providerId="ADAL" clId="{9F71C9C3-9E96-B24B-A509-209B84B3F44C}" dt="2022-11-05T17:56:06.289" v="6947" actId="2696"/>
        <pc:sldMkLst>
          <pc:docMk/>
          <pc:sldMk cId="3770196747" sldId="257"/>
        </pc:sldMkLst>
        <pc:spChg chg="add mod">
          <ac:chgData name="Charitha Saumya Gusthinna Waduge" userId="f88886f8-59ea-4a2c-ade5-0f5d58999af0" providerId="ADAL" clId="{9F71C9C3-9E96-B24B-A509-209B84B3F44C}" dt="2022-11-04T02:37:02.017" v="3696" actId="14100"/>
          <ac:spMkLst>
            <pc:docMk/>
            <pc:sldMk cId="3770196747" sldId="257"/>
            <ac:spMk id="2" creationId="{BA6C1F59-425F-0D4F-02A5-223D146AC464}"/>
          </ac:spMkLst>
        </pc:spChg>
        <pc:spChg chg="add mod">
          <ac:chgData name="Charitha Saumya Gusthinna Waduge" userId="f88886f8-59ea-4a2c-ade5-0f5d58999af0" providerId="ADAL" clId="{9F71C9C3-9E96-B24B-A509-209B84B3F44C}" dt="2022-11-04T02:36:47.211" v="3694" actId="1035"/>
          <ac:spMkLst>
            <pc:docMk/>
            <pc:sldMk cId="3770196747" sldId="257"/>
            <ac:spMk id="3" creationId="{9EA265DD-10CA-59ED-F55B-DCC69537EE7A}"/>
          </ac:spMkLst>
        </pc:spChg>
        <pc:spChg chg="mod">
          <ac:chgData name="Charitha Saumya Gusthinna Waduge" userId="f88886f8-59ea-4a2c-ade5-0f5d58999af0" providerId="ADAL" clId="{9F71C9C3-9E96-B24B-A509-209B84B3F44C}" dt="2022-11-04T02:35:54.315" v="3679" actId="114"/>
          <ac:spMkLst>
            <pc:docMk/>
            <pc:sldMk cId="3770196747" sldId="257"/>
            <ac:spMk id="4" creationId="{EFFDF142-6897-693C-A2D5-50AF8E3E7207}"/>
          </ac:spMkLst>
        </pc:spChg>
        <pc:spChg chg="del">
          <ac:chgData name="Charitha Saumya Gusthinna Waduge" userId="f88886f8-59ea-4a2c-ade5-0f5d58999af0" providerId="ADAL" clId="{9F71C9C3-9E96-B24B-A509-209B84B3F44C}" dt="2022-11-04T02:34:17.335" v="3669" actId="478"/>
          <ac:spMkLst>
            <pc:docMk/>
            <pc:sldMk cId="3770196747" sldId="257"/>
            <ac:spMk id="5" creationId="{3D05D820-560E-788D-39E9-4A928DAA53CB}"/>
          </ac:spMkLst>
        </pc:spChg>
        <pc:spChg chg="add mod">
          <ac:chgData name="Charitha Saumya Gusthinna Waduge" userId="f88886f8-59ea-4a2c-ade5-0f5d58999af0" providerId="ADAL" clId="{9F71C9C3-9E96-B24B-A509-209B84B3F44C}" dt="2022-11-04T02:36:21.917" v="3687" actId="14100"/>
          <ac:spMkLst>
            <pc:docMk/>
            <pc:sldMk cId="3770196747" sldId="257"/>
            <ac:spMk id="6" creationId="{36F8F257-0CA6-313C-1546-96AF1FA43D13}"/>
          </ac:spMkLst>
        </pc:spChg>
        <pc:spChg chg="add mod">
          <ac:chgData name="Charitha Saumya Gusthinna Waduge" userId="f88886f8-59ea-4a2c-ade5-0f5d58999af0" providerId="ADAL" clId="{9F71C9C3-9E96-B24B-A509-209B84B3F44C}" dt="2022-11-04T02:36:50.371" v="3695" actId="1035"/>
          <ac:spMkLst>
            <pc:docMk/>
            <pc:sldMk cId="3770196747" sldId="257"/>
            <ac:spMk id="9" creationId="{A585284D-CE55-91E3-688A-6ADA6A6706A1}"/>
          </ac:spMkLst>
        </pc:spChg>
        <pc:grpChg chg="add">
          <ac:chgData name="Charitha Saumya Gusthinna Waduge" userId="f88886f8-59ea-4a2c-ade5-0f5d58999af0" providerId="ADAL" clId="{9F71C9C3-9E96-B24B-A509-209B84B3F44C}" dt="2022-11-05T17:41:36.509" v="6473" actId="164"/>
          <ac:grpSpMkLst>
            <pc:docMk/>
            <pc:sldMk cId="3770196747" sldId="257"/>
            <ac:grpSpMk id="5" creationId="{CC7F12CE-CE97-FE56-90F5-4FBBD22C4CF6}"/>
          </ac:grpSpMkLst>
        </pc:grpChg>
      </pc:sldChg>
      <pc:sldChg chg="delSp modSp mod delAnim modNotesTx">
        <pc:chgData name="Charitha Saumya Gusthinna Waduge" userId="f88886f8-59ea-4a2c-ade5-0f5d58999af0" providerId="ADAL" clId="{9F71C9C3-9E96-B24B-A509-209B84B3F44C}" dt="2022-11-06T20:15:27.489" v="11449" actId="20577"/>
        <pc:sldMkLst>
          <pc:docMk/>
          <pc:sldMk cId="0" sldId="283"/>
        </pc:sldMkLst>
        <pc:spChg chg="mod">
          <ac:chgData name="Charitha Saumya Gusthinna Waduge" userId="f88886f8-59ea-4a2c-ade5-0f5d58999af0" providerId="ADAL" clId="{9F71C9C3-9E96-B24B-A509-209B84B3F44C}" dt="2022-11-06T20:12:44.167" v="11190" actId="20577"/>
          <ac:spMkLst>
            <pc:docMk/>
            <pc:sldMk cId="0" sldId="283"/>
            <ac:spMk id="4" creationId="{B635AAC3-7928-13F6-723C-D5F63B85F562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5" creationId="{AFFDACDB-E7DE-E481-73B8-B35E12B75507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29" creationId="{8351E797-DD5C-A70E-6661-D4935EC53F88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30" creationId="{3503A3C6-6E21-C510-8F12-45B63B2552B3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35" creationId="{A31349C5-F78A-CD2F-1B77-2D1A1FE75014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36" creationId="{4E05FB03-76AA-53C5-9732-E311E9991F82}"/>
          </ac:spMkLst>
        </pc:spChg>
        <pc:spChg chg="del">
          <ac:chgData name="Charitha Saumya Gusthinna Waduge" userId="f88886f8-59ea-4a2c-ade5-0f5d58999af0" providerId="ADAL" clId="{9F71C9C3-9E96-B24B-A509-209B84B3F44C}" dt="2022-11-06T01:23:16.857" v="6990" actId="478"/>
          <ac:spMkLst>
            <pc:docMk/>
            <pc:sldMk cId="0" sldId="283"/>
            <ac:spMk id="50" creationId="{3D38FC4A-7BE6-2CC1-F37E-E35F2D2992DB}"/>
          </ac:spMkLst>
        </pc:spChg>
        <pc:spChg chg="del">
          <ac:chgData name="Charitha Saumya Gusthinna Waduge" userId="f88886f8-59ea-4a2c-ade5-0f5d58999af0" providerId="ADAL" clId="{9F71C9C3-9E96-B24B-A509-209B84B3F44C}" dt="2022-11-06T01:23:16.857" v="6990" actId="478"/>
          <ac:spMkLst>
            <pc:docMk/>
            <pc:sldMk cId="0" sldId="283"/>
            <ac:spMk id="51" creationId="{48FB2805-BCE7-240A-CC71-3CAFE0EA2CC5}"/>
          </ac:spMkLst>
        </pc:spChg>
        <pc:spChg chg="del mod">
          <ac:chgData name="Charitha Saumya Gusthinna Waduge" userId="f88886f8-59ea-4a2c-ade5-0f5d58999af0" providerId="ADAL" clId="{9F71C9C3-9E96-B24B-A509-209B84B3F44C}" dt="2022-11-06T01:23:16.857" v="6990" actId="478"/>
          <ac:spMkLst>
            <pc:docMk/>
            <pc:sldMk cId="0" sldId="283"/>
            <ac:spMk id="52" creationId="{6E251EDC-DE99-6272-3001-43DA8E72BB74}"/>
          </ac:spMkLst>
        </pc:spChg>
        <pc:spChg chg="del">
          <ac:chgData name="Charitha Saumya Gusthinna Waduge" userId="f88886f8-59ea-4a2c-ade5-0f5d58999af0" providerId="ADAL" clId="{9F71C9C3-9E96-B24B-A509-209B84B3F44C}" dt="2022-11-06T01:23:16.857" v="6990" actId="478"/>
          <ac:spMkLst>
            <pc:docMk/>
            <pc:sldMk cId="0" sldId="283"/>
            <ac:spMk id="54" creationId="{1C2F3AB7-4E8F-3A43-9EA2-461A0C54F56C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269" creationId="{7FEA4426-A4D6-084E-A3F1-055EE3BFAB8A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271" creationId="{7E339970-1B6C-FA43-9BFE-290DFB87373D}"/>
          </ac:spMkLst>
        </pc:spChg>
        <pc:spChg chg="del">
          <ac:chgData name="Charitha Saumya Gusthinna Waduge" userId="f88886f8-59ea-4a2c-ade5-0f5d58999af0" providerId="ADAL" clId="{9F71C9C3-9E96-B24B-A509-209B84B3F44C}" dt="2022-11-06T01:23:16.857" v="6990" actId="478"/>
          <ac:spMkLst>
            <pc:docMk/>
            <pc:sldMk cId="0" sldId="283"/>
            <ac:spMk id="276" creationId="{BAA30AE7-6773-3A46-8BDF-CFC195FACB5E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281" creationId="{C1D3534F-F40F-0944-BB4E-F5438214AF16}"/>
          </ac:spMkLst>
        </pc:spChg>
        <pc:spChg chg="mod">
          <ac:chgData name="Charitha Saumya Gusthinna Waduge" userId="f88886f8-59ea-4a2c-ade5-0f5d58999af0" providerId="ADAL" clId="{9F71C9C3-9E96-B24B-A509-209B84B3F44C}" dt="2022-11-06T01:23:22.679" v="7023" actId="1037"/>
          <ac:spMkLst>
            <pc:docMk/>
            <pc:sldMk cId="0" sldId="283"/>
            <ac:spMk id="283" creationId="{AEDE0EE4-67AB-5F4E-A5DC-2FF48ECB64D1}"/>
          </ac:spMkLst>
        </pc:spChg>
        <pc:spChg chg="del">
          <ac:chgData name="Charitha Saumya Gusthinna Waduge" userId="f88886f8-59ea-4a2c-ade5-0f5d58999af0" providerId="ADAL" clId="{9F71C9C3-9E96-B24B-A509-209B84B3F44C}" dt="2022-11-06T01:23:16.857" v="6990" actId="478"/>
          <ac:spMkLst>
            <pc:docMk/>
            <pc:sldMk cId="0" sldId="283"/>
            <ac:spMk id="292" creationId="{EC141F95-9AF6-F449-8662-0B298248EB88}"/>
          </ac:spMkLst>
        </pc:spChg>
        <pc:spChg chg="del">
          <ac:chgData name="Charitha Saumya Gusthinna Waduge" userId="f88886f8-59ea-4a2c-ade5-0f5d58999af0" providerId="ADAL" clId="{9F71C9C3-9E96-B24B-A509-209B84B3F44C}" dt="2022-11-06T01:23:16.857" v="6990" actId="478"/>
          <ac:spMkLst>
            <pc:docMk/>
            <pc:sldMk cId="0" sldId="283"/>
            <ac:spMk id="294" creationId="{F4613151-CF44-0C4A-A24F-B14CF0E1EC27}"/>
          </ac:spMkLst>
        </pc:spChg>
        <pc:grpChg chg="mod">
          <ac:chgData name="Charitha Saumya Gusthinna Waduge" userId="f88886f8-59ea-4a2c-ade5-0f5d58999af0" providerId="ADAL" clId="{9F71C9C3-9E96-B24B-A509-209B84B3F44C}" dt="2022-11-06T01:23:22.679" v="7023" actId="1037"/>
          <ac:grpSpMkLst>
            <pc:docMk/>
            <pc:sldMk cId="0" sldId="283"/>
            <ac:grpSpMk id="265" creationId="{B16EF6BF-156C-1440-B664-DE348A23E288}"/>
          </ac:grpSpMkLst>
        </pc:grpChg>
        <pc:grpChg chg="mod">
          <ac:chgData name="Charitha Saumya Gusthinna Waduge" userId="f88886f8-59ea-4a2c-ade5-0f5d58999af0" providerId="ADAL" clId="{9F71C9C3-9E96-B24B-A509-209B84B3F44C}" dt="2022-11-06T01:23:22.679" v="7023" actId="1037"/>
          <ac:grpSpMkLst>
            <pc:docMk/>
            <pc:sldMk cId="0" sldId="283"/>
            <ac:grpSpMk id="277" creationId="{8DEBEC94-5553-D548-B9C3-7774CFD4B507}"/>
          </ac:grpSpMkLst>
        </pc:grpChg>
        <pc:grpChg chg="del">
          <ac:chgData name="Charitha Saumya Gusthinna Waduge" userId="f88886f8-59ea-4a2c-ade5-0f5d58999af0" providerId="ADAL" clId="{9F71C9C3-9E96-B24B-A509-209B84B3F44C}" dt="2022-11-06T01:23:16.857" v="6990" actId="478"/>
          <ac:grpSpMkLst>
            <pc:docMk/>
            <pc:sldMk cId="0" sldId="283"/>
            <ac:grpSpMk id="288" creationId="{189202B6-6B86-6E48-B677-90DC1B494A9C}"/>
          </ac:grpSpMkLst>
        </pc:grp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40" creationId="{59505D9F-CC06-C635-8B59-D133547AC580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47" creationId="{F5DE3F4D-469A-777C-44E2-7637EFFFD7A6}"/>
          </ac:cxnSpMkLst>
        </pc:cxnChg>
        <pc:cxnChg chg="del mod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48" creationId="{2E6AF6E5-97B3-39BC-2302-544806CBFCF6}"/>
          </ac:cxnSpMkLst>
        </pc:cxnChg>
        <pc:cxnChg chg="del mod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49" creationId="{FB44D224-124F-855E-822A-D6EFA6B386B2}"/>
          </ac:cxnSpMkLst>
        </pc:cxnChg>
        <pc:cxnChg chg="del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53" creationId="{FD51B003-7BD9-08B3-7D95-46FAFE54180E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70" creationId="{5FD43B9C-1648-2E49-BC7B-18B62BAB3EE9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72" creationId="{99D8BF45-66BF-624C-AAEB-FC066BDC3479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73" creationId="{6AF0CF47-3856-D241-AF7E-48A95193D05A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74" creationId="{C0843B10-4241-3847-B162-FFA19F49322C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75" creationId="{F7D84F62-7781-D04F-9F72-08B5FD757E92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82" creationId="{CE4401EC-D051-9D47-A92F-6847CBBE8AB6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84" creationId="{0BE375E9-431D-194A-A3C0-266FA92D3949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85" creationId="{39A061E3-394A-474D-B861-9569C4085668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86" creationId="{B0C1FCAB-0A99-9349-A060-A025774BDFF9}"/>
          </ac:cxnSpMkLst>
        </pc:cxnChg>
        <pc:cxnChg chg="mod">
          <ac:chgData name="Charitha Saumya Gusthinna Waduge" userId="f88886f8-59ea-4a2c-ade5-0f5d58999af0" providerId="ADAL" clId="{9F71C9C3-9E96-B24B-A509-209B84B3F44C}" dt="2022-11-06T01:23:22.679" v="7023" actId="1037"/>
          <ac:cxnSpMkLst>
            <pc:docMk/>
            <pc:sldMk cId="0" sldId="283"/>
            <ac:cxnSpMk id="287" creationId="{E6767CB6-E008-D747-BBBB-42EE9F2634F1}"/>
          </ac:cxnSpMkLst>
        </pc:cxnChg>
        <pc:cxnChg chg="del mod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293" creationId="{3C6C6887-4B20-D943-AB7F-6441CBE78873}"/>
          </ac:cxnSpMkLst>
        </pc:cxnChg>
        <pc:cxnChg chg="del mod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295" creationId="{33234132-B1D8-5B48-88A6-DD4BA1A3B32D}"/>
          </ac:cxnSpMkLst>
        </pc:cxnChg>
        <pc:cxnChg chg="del mod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296" creationId="{9835448D-B17B-7E4E-B858-49916FBE0C74}"/>
          </ac:cxnSpMkLst>
        </pc:cxnChg>
        <pc:cxnChg chg="del mod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298" creationId="{B7A8139D-EDAA-194A-BC29-6918320C0679}"/>
          </ac:cxnSpMkLst>
        </pc:cxnChg>
        <pc:cxnChg chg="del mod">
          <ac:chgData name="Charitha Saumya Gusthinna Waduge" userId="f88886f8-59ea-4a2c-ade5-0f5d58999af0" providerId="ADAL" clId="{9F71C9C3-9E96-B24B-A509-209B84B3F44C}" dt="2022-11-06T01:23:16.857" v="6990" actId="478"/>
          <ac:cxnSpMkLst>
            <pc:docMk/>
            <pc:sldMk cId="0" sldId="283"/>
            <ac:cxnSpMk id="299" creationId="{A60DCAC0-4BCC-9147-A743-5A646F083000}"/>
          </ac:cxnSpMkLst>
        </pc:cxnChg>
      </pc:sldChg>
      <pc:sldChg chg="del">
        <pc:chgData name="Charitha Saumya Gusthinna Waduge" userId="f88886f8-59ea-4a2c-ade5-0f5d58999af0" providerId="ADAL" clId="{9F71C9C3-9E96-B24B-A509-209B84B3F44C}" dt="2022-11-03T19:59:56.097" v="0" actId="2696"/>
        <pc:sldMkLst>
          <pc:docMk/>
          <pc:sldMk cId="0" sldId="284"/>
        </pc:sldMkLst>
      </pc:sldChg>
      <pc:sldChg chg="addSp delSp modSp mod delAnim modAnim modNotesTx">
        <pc:chgData name="Charitha Saumya Gusthinna Waduge" userId="f88886f8-59ea-4a2c-ade5-0f5d58999af0" providerId="ADAL" clId="{9F71C9C3-9E96-B24B-A509-209B84B3F44C}" dt="2022-11-06T21:09:25.795" v="13205" actId="20577"/>
        <pc:sldMkLst>
          <pc:docMk/>
          <pc:sldMk cId="0" sldId="288"/>
        </pc:sldMkLst>
        <pc:spChg chg="add del mod">
          <ac:chgData name="Charitha Saumya Gusthinna Waduge" userId="f88886f8-59ea-4a2c-ade5-0f5d58999af0" providerId="ADAL" clId="{9F71C9C3-9E96-B24B-A509-209B84B3F44C}" dt="2022-11-03T22:52:31.851" v="1551" actId="478"/>
          <ac:spMkLst>
            <pc:docMk/>
            <pc:sldMk cId="0" sldId="288"/>
            <ac:spMk id="2" creationId="{292720E1-0691-218B-506B-0DE83D85D443}"/>
          </ac:spMkLst>
        </pc:spChg>
        <pc:spChg chg="add del mod">
          <ac:chgData name="Charitha Saumya Gusthinna Waduge" userId="f88886f8-59ea-4a2c-ade5-0f5d58999af0" providerId="ADAL" clId="{9F71C9C3-9E96-B24B-A509-209B84B3F44C}" dt="2022-11-03T22:40:10.604" v="1148" actId="478"/>
          <ac:spMkLst>
            <pc:docMk/>
            <pc:sldMk cId="0" sldId="288"/>
            <ac:spMk id="3" creationId="{50364778-28AE-462F-A69F-8FDBB866A8B3}"/>
          </ac:spMkLst>
        </pc:spChg>
        <pc:spChg chg="add del mod">
          <ac:chgData name="Charitha Saumya Gusthinna Waduge" userId="f88886f8-59ea-4a2c-ade5-0f5d58999af0" providerId="ADAL" clId="{9F71C9C3-9E96-B24B-A509-209B84B3F44C}" dt="2022-11-03T22:52:31.851" v="1551" actId="478"/>
          <ac:spMkLst>
            <pc:docMk/>
            <pc:sldMk cId="0" sldId="288"/>
            <ac:spMk id="4" creationId="{D015A7E3-B125-EE97-7828-7177D870B522}"/>
          </ac:spMkLst>
        </pc:spChg>
        <pc:spChg chg="add mod">
          <ac:chgData name="Charitha Saumya Gusthinna Waduge" userId="f88886f8-59ea-4a2c-ade5-0f5d58999af0" providerId="ADAL" clId="{9F71C9C3-9E96-B24B-A509-209B84B3F44C}" dt="2022-11-03T23:04:56.629" v="1866" actId="1076"/>
          <ac:spMkLst>
            <pc:docMk/>
            <pc:sldMk cId="0" sldId="288"/>
            <ac:spMk id="5" creationId="{4B06EDFF-9A05-1469-9BC3-FDCBD192D504}"/>
          </ac:spMkLst>
        </pc:spChg>
        <pc:spChg chg="add del mod">
          <ac:chgData name="Charitha Saumya Gusthinna Waduge" userId="f88886f8-59ea-4a2c-ade5-0f5d58999af0" providerId="ADAL" clId="{9F71C9C3-9E96-B24B-A509-209B84B3F44C}" dt="2022-11-03T23:03:03.220" v="1789" actId="478"/>
          <ac:spMkLst>
            <pc:docMk/>
            <pc:sldMk cId="0" sldId="288"/>
            <ac:spMk id="9" creationId="{65F9B966-0DDA-C6C4-3023-63890D5B8159}"/>
          </ac:spMkLst>
        </pc:spChg>
        <pc:spChg chg="add mod">
          <ac:chgData name="Charitha Saumya Gusthinna Waduge" userId="f88886f8-59ea-4a2c-ade5-0f5d58999af0" providerId="ADAL" clId="{9F71C9C3-9E96-B24B-A509-209B84B3F44C}" dt="2022-11-05T16:46:24.121" v="6277" actId="20577"/>
          <ac:spMkLst>
            <pc:docMk/>
            <pc:sldMk cId="0" sldId="288"/>
            <ac:spMk id="10" creationId="{6EE5A193-7E8F-64B9-B37E-1CFE159F68A1}"/>
          </ac:spMkLst>
        </pc:spChg>
        <pc:spChg chg="del">
          <ac:chgData name="Charitha Saumya Gusthinna Waduge" userId="f88886f8-59ea-4a2c-ade5-0f5d58999af0" providerId="ADAL" clId="{9F71C9C3-9E96-B24B-A509-209B84B3F44C}" dt="2022-11-03T22:37:57.591" v="1018" actId="478"/>
          <ac:spMkLst>
            <pc:docMk/>
            <pc:sldMk cId="0" sldId="288"/>
            <ac:spMk id="15" creationId="{B9D4CBC0-267A-534B-B10E-5C68112C6937}"/>
          </ac:spMkLst>
        </pc:spChg>
        <pc:spChg chg="del">
          <ac:chgData name="Charitha Saumya Gusthinna Waduge" userId="f88886f8-59ea-4a2c-ade5-0f5d58999af0" providerId="ADAL" clId="{9F71C9C3-9E96-B24B-A509-209B84B3F44C}" dt="2022-11-03T22:37:57.591" v="1018" actId="478"/>
          <ac:spMkLst>
            <pc:docMk/>
            <pc:sldMk cId="0" sldId="288"/>
            <ac:spMk id="35" creationId="{95683872-F4D1-FB4F-AE40-F1D25A01AA84}"/>
          </ac:spMkLst>
        </pc:spChg>
        <pc:spChg chg="add del mod">
          <ac:chgData name="Charitha Saumya Gusthinna Waduge" userId="f88886f8-59ea-4a2c-ade5-0f5d58999af0" providerId="ADAL" clId="{9F71C9C3-9E96-B24B-A509-209B84B3F44C}" dt="2022-11-03T23:02:29.281" v="1780" actId="478"/>
          <ac:spMkLst>
            <pc:docMk/>
            <pc:sldMk cId="0" sldId="288"/>
            <ac:spMk id="36" creationId="{26C09EE4-8067-24FE-C2CD-E2A63534A02C}"/>
          </ac:spMkLst>
        </pc:spChg>
        <pc:spChg chg="add mod">
          <ac:chgData name="Charitha Saumya Gusthinna Waduge" userId="f88886f8-59ea-4a2c-ade5-0f5d58999af0" providerId="ADAL" clId="{9F71C9C3-9E96-B24B-A509-209B84B3F44C}" dt="2022-11-05T16:46:58.212" v="6337" actId="20577"/>
          <ac:spMkLst>
            <pc:docMk/>
            <pc:sldMk cId="0" sldId="288"/>
            <ac:spMk id="37" creationId="{7CC40E54-E764-988A-0951-D101B88CEB73}"/>
          </ac:spMkLst>
        </pc:spChg>
        <pc:spChg chg="del">
          <ac:chgData name="Charitha Saumya Gusthinna Waduge" userId="f88886f8-59ea-4a2c-ade5-0f5d58999af0" providerId="ADAL" clId="{9F71C9C3-9E96-B24B-A509-209B84B3F44C}" dt="2022-11-03T22:37:57.591" v="1018" actId="478"/>
          <ac:spMkLst>
            <pc:docMk/>
            <pc:sldMk cId="0" sldId="288"/>
            <ac:spMk id="39" creationId="{00ADD142-12B7-AB4B-AFC4-B89DA32E3234}"/>
          </ac:spMkLst>
        </pc:spChg>
        <pc:spChg chg="add mod">
          <ac:chgData name="Charitha Saumya Gusthinna Waduge" userId="f88886f8-59ea-4a2c-ade5-0f5d58999af0" providerId="ADAL" clId="{9F71C9C3-9E96-B24B-A509-209B84B3F44C}" dt="2022-11-05T16:46:47.114" v="6290" actId="20577"/>
          <ac:spMkLst>
            <pc:docMk/>
            <pc:sldMk cId="0" sldId="288"/>
            <ac:spMk id="834" creationId="{09C185DD-3D8E-1462-3CDB-53B5841E5DD8}"/>
          </ac:spMkLst>
        </pc:spChg>
        <pc:spChg chg="add mod">
          <ac:chgData name="Charitha Saumya Gusthinna Waduge" userId="f88886f8-59ea-4a2c-ade5-0f5d58999af0" providerId="ADAL" clId="{9F71C9C3-9E96-B24B-A509-209B84B3F44C}" dt="2022-11-03T23:08:54.991" v="2065" actId="1076"/>
          <ac:spMkLst>
            <pc:docMk/>
            <pc:sldMk cId="0" sldId="288"/>
            <ac:spMk id="843" creationId="{4966DE29-2481-D835-D7D4-DBCF23693A27}"/>
          </ac:spMkLst>
        </pc:spChg>
        <pc:spChg chg="add mod">
          <ac:chgData name="Charitha Saumya Gusthinna Waduge" userId="f88886f8-59ea-4a2c-ade5-0f5d58999af0" providerId="ADAL" clId="{9F71C9C3-9E96-B24B-A509-209B84B3F44C}" dt="2022-11-03T23:09:02.364" v="2071" actId="20577"/>
          <ac:spMkLst>
            <pc:docMk/>
            <pc:sldMk cId="0" sldId="288"/>
            <ac:spMk id="844" creationId="{A1CC62E9-8117-E2B8-5B48-4F3BFDE71B18}"/>
          </ac:spMkLst>
        </pc:spChg>
        <pc:spChg chg="mod">
          <ac:chgData name="Charitha Saumya Gusthinna Waduge" userId="f88886f8-59ea-4a2c-ade5-0f5d58999af0" providerId="ADAL" clId="{9F71C9C3-9E96-B24B-A509-209B84B3F44C}" dt="2022-11-03T22:52:26.969" v="1550" actId="20577"/>
          <ac:spMkLst>
            <pc:docMk/>
            <pc:sldMk cId="0" sldId="288"/>
            <ac:spMk id="892" creationId="{00000000-0000-0000-0000-000000000000}"/>
          </ac:spMkLst>
        </pc:spChg>
        <pc:spChg chg="mod">
          <ac:chgData name="Charitha Saumya Gusthinna Waduge" userId="f88886f8-59ea-4a2c-ade5-0f5d58999af0" providerId="ADAL" clId="{9F71C9C3-9E96-B24B-A509-209B84B3F44C}" dt="2022-11-05T16:47:29.206" v="6338" actId="20577"/>
          <ac:spMkLst>
            <pc:docMk/>
            <pc:sldMk cId="0" sldId="288"/>
            <ac:spMk id="893" creationId="{00000000-0000-0000-0000-000000000000}"/>
          </ac:spMkLst>
        </pc:spChg>
        <pc:spChg chg="add del mod">
          <ac:chgData name="Charitha Saumya Gusthinna Waduge" userId="f88886f8-59ea-4a2c-ade5-0f5d58999af0" providerId="ADAL" clId="{9F71C9C3-9E96-B24B-A509-209B84B3F44C}" dt="2022-11-03T23:02:32.210" v="1781" actId="478"/>
          <ac:spMkLst>
            <pc:docMk/>
            <pc:sldMk cId="0" sldId="288"/>
            <ac:spMk id="2068" creationId="{9F82DB33-249F-BA1C-6542-863387DF1E05}"/>
          </ac:spMkLst>
        </pc:spChg>
        <pc:spChg chg="add mod">
          <ac:chgData name="Charitha Saumya Gusthinna Waduge" userId="f88886f8-59ea-4a2c-ade5-0f5d58999af0" providerId="ADAL" clId="{9F71C9C3-9E96-B24B-A509-209B84B3F44C}" dt="2022-11-03T23:09:17.447" v="2074" actId="20577"/>
          <ac:spMkLst>
            <pc:docMk/>
            <pc:sldMk cId="0" sldId="288"/>
            <ac:spMk id="2071" creationId="{457F429C-B93E-9CF5-315F-D4FFFE5900D9}"/>
          </ac:spMkLst>
        </pc:spChg>
        <pc:spChg chg="add mod">
          <ac:chgData name="Charitha Saumya Gusthinna Waduge" userId="f88886f8-59ea-4a2c-ade5-0f5d58999af0" providerId="ADAL" clId="{9F71C9C3-9E96-B24B-A509-209B84B3F44C}" dt="2022-11-03T23:12:34.165" v="2363" actId="255"/>
          <ac:spMkLst>
            <pc:docMk/>
            <pc:sldMk cId="0" sldId="288"/>
            <ac:spMk id="2073" creationId="{AFE77A98-E886-F85C-E12D-DE7A241C24E9}"/>
          </ac:spMkLst>
        </pc:spChg>
        <pc:spChg chg="add del mod">
          <ac:chgData name="Charitha Saumya Gusthinna Waduge" userId="f88886f8-59ea-4a2c-ade5-0f5d58999af0" providerId="ADAL" clId="{9F71C9C3-9E96-B24B-A509-209B84B3F44C}" dt="2022-11-03T23:03:52.428" v="1832"/>
          <ac:spMkLst>
            <pc:docMk/>
            <pc:sldMk cId="0" sldId="288"/>
            <ac:spMk id="2082" creationId="{841409A2-803E-40B9-241D-2015C9372162}"/>
          </ac:spMkLst>
        </pc:spChg>
        <pc:spChg chg="add mod">
          <ac:chgData name="Charitha Saumya Gusthinna Waduge" userId="f88886f8-59ea-4a2c-ade5-0f5d58999af0" providerId="ADAL" clId="{9F71C9C3-9E96-B24B-A509-209B84B3F44C}" dt="2022-11-03T23:08:38.819" v="2060" actId="1076"/>
          <ac:spMkLst>
            <pc:docMk/>
            <pc:sldMk cId="0" sldId="288"/>
            <ac:spMk id="2093" creationId="{337B424B-46FA-6CFD-6FFE-CB268D8163D2}"/>
          </ac:spMkLst>
        </pc:spChg>
        <pc:spChg chg="add del mod">
          <ac:chgData name="Charitha Saumya Gusthinna Waduge" userId="f88886f8-59ea-4a2c-ade5-0f5d58999af0" providerId="ADAL" clId="{9F71C9C3-9E96-B24B-A509-209B84B3F44C}" dt="2022-11-03T23:06:20.494" v="1979"/>
          <ac:spMkLst>
            <pc:docMk/>
            <pc:sldMk cId="0" sldId="288"/>
            <ac:spMk id="2097" creationId="{DC8C8385-3B05-EC0C-5F5D-23E03679138E}"/>
          </ac:spMkLst>
        </pc:spChg>
        <pc:spChg chg="add mod">
          <ac:chgData name="Charitha Saumya Gusthinna Waduge" userId="f88886f8-59ea-4a2c-ade5-0f5d58999af0" providerId="ADAL" clId="{9F71C9C3-9E96-B24B-A509-209B84B3F44C}" dt="2022-11-05T16:46:44.378" v="6285" actId="20577"/>
          <ac:spMkLst>
            <pc:docMk/>
            <pc:sldMk cId="0" sldId="288"/>
            <ac:spMk id="2104" creationId="{56B156AD-D3F9-32C2-AD0C-9D05536CDA55}"/>
          </ac:spMkLst>
        </pc:spChg>
        <pc:grpChg chg="del">
          <ac:chgData name="Charitha Saumya Gusthinna Waduge" userId="f88886f8-59ea-4a2c-ade5-0f5d58999af0" providerId="ADAL" clId="{9F71C9C3-9E96-B24B-A509-209B84B3F44C}" dt="2022-11-03T22:37:57.591" v="1018" actId="478"/>
          <ac:grpSpMkLst>
            <pc:docMk/>
            <pc:sldMk cId="0" sldId="288"/>
            <ac:grpSpMk id="6" creationId="{39580A7E-9906-9843-867A-32AEEED4EFED}"/>
          </ac:grpSpMkLst>
        </pc:grpChg>
        <pc:grpChg chg="del">
          <ac:chgData name="Charitha Saumya Gusthinna Waduge" userId="f88886f8-59ea-4a2c-ade5-0f5d58999af0" providerId="ADAL" clId="{9F71C9C3-9E96-B24B-A509-209B84B3F44C}" dt="2022-11-03T22:37:57.591" v="1018" actId="478"/>
          <ac:grpSpMkLst>
            <pc:docMk/>
            <pc:sldMk cId="0" sldId="288"/>
            <ac:grpSpMk id="11" creationId="{4D9377E8-6B1A-A440-91EB-47C2E5E8AD26}"/>
          </ac:grpSpMkLst>
        </pc:grpChg>
        <pc:picChg chg="del">
          <ac:chgData name="Charitha Saumya Gusthinna Waduge" userId="f88886f8-59ea-4a2c-ade5-0f5d58999af0" providerId="ADAL" clId="{9F71C9C3-9E96-B24B-A509-209B84B3F44C}" dt="2022-11-03T22:37:57.591" v="1018" actId="478"/>
          <ac:picMkLst>
            <pc:docMk/>
            <pc:sldMk cId="0" sldId="288"/>
            <ac:picMk id="2050" creationId="{17D89611-AE46-6746-BC2F-23D4217AA8AF}"/>
          </ac:picMkLst>
        </pc:picChg>
        <pc:cxnChg chg="add mod">
          <ac:chgData name="Charitha Saumya Gusthinna Waduge" userId="f88886f8-59ea-4a2c-ade5-0f5d58999af0" providerId="ADAL" clId="{9F71C9C3-9E96-B24B-A509-209B84B3F44C}" dt="2022-11-03T23:08:33.769" v="2059" actId="1076"/>
          <ac:cxnSpMkLst>
            <pc:docMk/>
            <pc:sldMk cId="0" sldId="288"/>
            <ac:cxnSpMk id="40" creationId="{B9821246-1598-52C0-52E1-D45A3CA0F89B}"/>
          </ac:cxnSpMkLst>
        </pc:cxnChg>
        <pc:cxnChg chg="add mod">
          <ac:chgData name="Charitha Saumya Gusthinna Waduge" userId="f88886f8-59ea-4a2c-ade5-0f5d58999af0" providerId="ADAL" clId="{9F71C9C3-9E96-B24B-A509-209B84B3F44C}" dt="2022-11-05T16:46:19.989" v="6272" actId="14100"/>
          <ac:cxnSpMkLst>
            <pc:docMk/>
            <pc:sldMk cId="0" sldId="288"/>
            <ac:cxnSpMk id="42" creationId="{D9C4CA99-0718-074F-D184-4604C1172BFF}"/>
          </ac:cxnSpMkLst>
        </pc:cxnChg>
        <pc:cxnChg chg="add mod">
          <ac:chgData name="Charitha Saumya Gusthinna Waduge" userId="f88886f8-59ea-4a2c-ade5-0f5d58999af0" providerId="ADAL" clId="{9F71C9C3-9E96-B24B-A509-209B84B3F44C}" dt="2022-11-05T16:46:19.989" v="6272" actId="14100"/>
          <ac:cxnSpMkLst>
            <pc:docMk/>
            <pc:sldMk cId="0" sldId="288"/>
            <ac:cxnSpMk id="45" creationId="{BF3B88D5-9325-5C40-B45D-73BB12878A11}"/>
          </ac:cxnSpMkLst>
        </pc:cxnChg>
        <pc:cxnChg chg="add mod">
          <ac:chgData name="Charitha Saumya Gusthinna Waduge" userId="f88886f8-59ea-4a2c-ade5-0f5d58999af0" providerId="ADAL" clId="{9F71C9C3-9E96-B24B-A509-209B84B3F44C}" dt="2022-11-03T23:06:51.574" v="2015" actId="1076"/>
          <ac:cxnSpMkLst>
            <pc:docMk/>
            <pc:sldMk cId="0" sldId="288"/>
            <ac:cxnSpMk id="50" creationId="{BA44CF0A-B5F7-9990-D4C2-D5F141D38E63}"/>
          </ac:cxnSpMkLst>
        </pc:cxnChg>
        <pc:cxnChg chg="add mod">
          <ac:chgData name="Charitha Saumya Gusthinna Waduge" userId="f88886f8-59ea-4a2c-ade5-0f5d58999af0" providerId="ADAL" clId="{9F71C9C3-9E96-B24B-A509-209B84B3F44C}" dt="2022-11-03T23:08:33.769" v="2059" actId="1076"/>
          <ac:cxnSpMkLst>
            <pc:docMk/>
            <pc:sldMk cId="0" sldId="288"/>
            <ac:cxnSpMk id="54" creationId="{DDA38B2D-5E63-1480-9456-E1D78F5C7787}"/>
          </ac:cxnSpMkLst>
        </pc:cxnChg>
        <pc:cxnChg chg="add del mod">
          <ac:chgData name="Charitha Saumya Gusthinna Waduge" userId="f88886f8-59ea-4a2c-ade5-0f5d58999af0" providerId="ADAL" clId="{9F71C9C3-9E96-B24B-A509-209B84B3F44C}" dt="2022-11-03T23:01:40.109" v="1755" actId="478"/>
          <ac:cxnSpMkLst>
            <pc:docMk/>
            <pc:sldMk cId="0" sldId="288"/>
            <ac:cxnSpMk id="61" creationId="{939227C3-97F5-2607-5C86-1BFD53D6D5F2}"/>
          </ac:cxnSpMkLst>
        </pc:cxnChg>
        <pc:cxnChg chg="add mod">
          <ac:chgData name="Charitha Saumya Gusthinna Waduge" userId="f88886f8-59ea-4a2c-ade5-0f5d58999af0" providerId="ADAL" clId="{9F71C9C3-9E96-B24B-A509-209B84B3F44C}" dt="2022-11-03T23:08:38.819" v="2060" actId="1076"/>
          <ac:cxnSpMkLst>
            <pc:docMk/>
            <pc:sldMk cId="0" sldId="288"/>
            <ac:cxnSpMk id="2094" creationId="{C05677F6-2E12-E650-B488-D99EB265B4E8}"/>
          </ac:cxnSpMkLst>
        </pc:cxnChg>
        <pc:cxnChg chg="add mod">
          <ac:chgData name="Charitha Saumya Gusthinna Waduge" userId="f88886f8-59ea-4a2c-ade5-0f5d58999af0" providerId="ADAL" clId="{9F71C9C3-9E96-B24B-A509-209B84B3F44C}" dt="2022-11-03T23:08:44.324" v="2062" actId="14100"/>
          <ac:cxnSpMkLst>
            <pc:docMk/>
            <pc:sldMk cId="0" sldId="288"/>
            <ac:cxnSpMk id="2105" creationId="{4F3C3E61-9567-F849-02B0-E9F3D4A83A88}"/>
          </ac:cxnSpMkLst>
        </pc:cxnChg>
      </pc:sldChg>
      <pc:sldChg chg="del">
        <pc:chgData name="Charitha Saumya Gusthinna Waduge" userId="f88886f8-59ea-4a2c-ade5-0f5d58999af0" providerId="ADAL" clId="{9F71C9C3-9E96-B24B-A509-209B84B3F44C}" dt="2022-11-03T23:38:18.014" v="2729" actId="2696"/>
        <pc:sldMkLst>
          <pc:docMk/>
          <pc:sldMk cId="0" sldId="289"/>
        </pc:sldMkLst>
      </pc:sldChg>
      <pc:sldChg chg="del">
        <pc:chgData name="Charitha Saumya Gusthinna Waduge" userId="f88886f8-59ea-4a2c-ade5-0f5d58999af0" providerId="ADAL" clId="{9F71C9C3-9E96-B24B-A509-209B84B3F44C}" dt="2022-11-03T23:50:53.822" v="2821" actId="2696"/>
        <pc:sldMkLst>
          <pc:docMk/>
          <pc:sldMk cId="0" sldId="292"/>
        </pc:sldMkLst>
      </pc:sldChg>
      <pc:sldChg chg="modSp del mod">
        <pc:chgData name="Charitha Saumya Gusthinna Waduge" userId="f88886f8-59ea-4a2c-ade5-0f5d58999af0" providerId="ADAL" clId="{9F71C9C3-9E96-B24B-A509-209B84B3F44C}" dt="2022-11-03T23:51:32.515" v="2829" actId="2696"/>
        <pc:sldMkLst>
          <pc:docMk/>
          <pc:sldMk cId="0" sldId="295"/>
        </pc:sldMkLst>
        <pc:spChg chg="mod">
          <ac:chgData name="Charitha Saumya Gusthinna Waduge" userId="f88886f8-59ea-4a2c-ade5-0f5d58999af0" providerId="ADAL" clId="{9F71C9C3-9E96-B24B-A509-209B84B3F44C}" dt="2022-11-03T23:51:23.540" v="2828" actId="20577"/>
          <ac:spMkLst>
            <pc:docMk/>
            <pc:sldMk cId="0" sldId="295"/>
            <ac:spMk id="953" creationId="{00000000-0000-0000-0000-000000000000}"/>
          </ac:spMkLst>
        </pc:spChg>
      </pc:sldChg>
      <pc:sldChg chg="del">
        <pc:chgData name="Charitha Saumya Gusthinna Waduge" userId="f88886f8-59ea-4a2c-ade5-0f5d58999af0" providerId="ADAL" clId="{9F71C9C3-9E96-B24B-A509-209B84B3F44C}" dt="2022-11-03T22:10:55.175" v="909" actId="2696"/>
        <pc:sldMkLst>
          <pc:docMk/>
          <pc:sldMk cId="801853776" sldId="302"/>
        </pc:sldMkLst>
      </pc:sldChg>
      <pc:sldChg chg="del">
        <pc:chgData name="Charitha Saumya Gusthinna Waduge" userId="f88886f8-59ea-4a2c-ade5-0f5d58999af0" providerId="ADAL" clId="{9F71C9C3-9E96-B24B-A509-209B84B3F44C}" dt="2022-11-03T19:59:58.533" v="2" actId="2696"/>
        <pc:sldMkLst>
          <pc:docMk/>
          <pc:sldMk cId="1633285660" sldId="303"/>
        </pc:sldMkLst>
      </pc:sldChg>
      <pc:sldChg chg="addSp delSp modSp mod modAnim modNotesTx">
        <pc:chgData name="Charitha Saumya Gusthinna Waduge" userId="f88886f8-59ea-4a2c-ade5-0f5d58999af0" providerId="ADAL" clId="{9F71C9C3-9E96-B24B-A509-209B84B3F44C}" dt="2022-11-06T20:53:20.465" v="12224" actId="313"/>
        <pc:sldMkLst>
          <pc:docMk/>
          <pc:sldMk cId="309951140" sldId="304"/>
        </pc:sldMkLst>
        <pc:spChg chg="add mod">
          <ac:chgData name="Charitha Saumya Gusthinna Waduge" userId="f88886f8-59ea-4a2c-ade5-0f5d58999af0" providerId="ADAL" clId="{9F71C9C3-9E96-B24B-A509-209B84B3F44C}" dt="2022-11-04T14:45:26.837" v="5097" actId="1038"/>
          <ac:spMkLst>
            <pc:docMk/>
            <pc:sldMk cId="309951140" sldId="304"/>
            <ac:spMk id="2" creationId="{D2E66E33-6A0E-DCF1-57C1-81118450CB67}"/>
          </ac:spMkLst>
        </pc:spChg>
        <pc:spChg chg="add mod">
          <ac:chgData name="Charitha Saumya Gusthinna Waduge" userId="f88886f8-59ea-4a2c-ade5-0f5d58999af0" providerId="ADAL" clId="{9F71C9C3-9E96-B24B-A509-209B84B3F44C}" dt="2022-11-04T14:45:26.837" v="5097" actId="1038"/>
          <ac:spMkLst>
            <pc:docMk/>
            <pc:sldMk cId="309951140" sldId="304"/>
            <ac:spMk id="3" creationId="{052F2CD8-F14A-7EE3-4310-4D38BD5B6F75}"/>
          </ac:spMkLst>
        </pc:spChg>
        <pc:spChg chg="add mod">
          <ac:chgData name="Charitha Saumya Gusthinna Waduge" userId="f88886f8-59ea-4a2c-ade5-0f5d58999af0" providerId="ADAL" clId="{9F71C9C3-9E96-B24B-A509-209B84B3F44C}" dt="2022-11-04T14:45:26.837" v="5097" actId="1038"/>
          <ac:spMkLst>
            <pc:docMk/>
            <pc:sldMk cId="309951140" sldId="304"/>
            <ac:spMk id="4" creationId="{41B4CF79-8316-4764-74E3-D1144A540A52}"/>
          </ac:spMkLst>
        </pc:spChg>
        <pc:spChg chg="add mod">
          <ac:chgData name="Charitha Saumya Gusthinna Waduge" userId="f88886f8-59ea-4a2c-ade5-0f5d58999af0" providerId="ADAL" clId="{9F71C9C3-9E96-B24B-A509-209B84B3F44C}" dt="2022-11-06T02:24:30.531" v="7110" actId="20577"/>
          <ac:spMkLst>
            <pc:docMk/>
            <pc:sldMk cId="309951140" sldId="304"/>
            <ac:spMk id="5" creationId="{09CD7BC1-3803-985D-F956-7A28AE4CC8FB}"/>
          </ac:spMkLst>
        </pc:spChg>
        <pc:spChg chg="add del mod">
          <ac:chgData name="Charitha Saumya Gusthinna Waduge" userId="f88886f8-59ea-4a2c-ade5-0f5d58999af0" providerId="ADAL" clId="{9F71C9C3-9E96-B24B-A509-209B84B3F44C}" dt="2022-11-04T14:55:49.923" v="5103"/>
          <ac:spMkLst>
            <pc:docMk/>
            <pc:sldMk cId="309951140" sldId="304"/>
            <ac:spMk id="5" creationId="{67853DA7-4D29-D46E-4409-0963A7B33794}"/>
          </ac:spMkLst>
        </pc:spChg>
        <pc:spChg chg="add del mod">
          <ac:chgData name="Charitha Saumya Gusthinna Waduge" userId="f88886f8-59ea-4a2c-ade5-0f5d58999af0" providerId="ADAL" clId="{9F71C9C3-9E96-B24B-A509-209B84B3F44C}" dt="2022-11-04T14:55:49.923" v="5103"/>
          <ac:spMkLst>
            <pc:docMk/>
            <pc:sldMk cId="309951140" sldId="304"/>
            <ac:spMk id="6" creationId="{624036E2-D76D-5D40-967F-A77B9CF4A7B4}"/>
          </ac:spMkLst>
        </pc:spChg>
        <pc:spChg chg="add del mod">
          <ac:chgData name="Charitha Saumya Gusthinna Waduge" userId="f88886f8-59ea-4a2c-ade5-0f5d58999af0" providerId="ADAL" clId="{9F71C9C3-9E96-B24B-A509-209B84B3F44C}" dt="2022-11-04T14:55:49.923" v="5103"/>
          <ac:spMkLst>
            <pc:docMk/>
            <pc:sldMk cId="309951140" sldId="304"/>
            <ac:spMk id="7" creationId="{30D2831F-53B4-2FC4-7FE4-6C702D2140AF}"/>
          </ac:spMkLst>
        </pc:spChg>
        <pc:spChg chg="mod">
          <ac:chgData name="Charitha Saumya Gusthinna Waduge" userId="f88886f8-59ea-4a2c-ade5-0f5d58999af0" providerId="ADAL" clId="{9F71C9C3-9E96-B24B-A509-209B84B3F44C}" dt="2022-11-04T14:45:26.837" v="5097" actId="1038"/>
          <ac:spMkLst>
            <pc:docMk/>
            <pc:sldMk cId="309951140" sldId="304"/>
            <ac:spMk id="74" creationId="{5D35FB80-8CD2-544D-A7B5-FBF329997DAC}"/>
          </ac:spMkLst>
        </pc:spChg>
        <pc:spChg chg="mod topLvl">
          <ac:chgData name="Charitha Saumya Gusthinna Waduge" userId="f88886f8-59ea-4a2c-ade5-0f5d58999af0" providerId="ADAL" clId="{9F71C9C3-9E96-B24B-A509-209B84B3F44C}" dt="2022-11-03T20:58:43.910" v="901" actId="165"/>
          <ac:spMkLst>
            <pc:docMk/>
            <pc:sldMk cId="309951140" sldId="304"/>
            <ac:spMk id="107" creationId="{40C71204-5035-114A-A3EC-B20458D03CE8}"/>
          </ac:spMkLst>
        </pc:spChg>
        <pc:spChg chg="mod topLvl">
          <ac:chgData name="Charitha Saumya Gusthinna Waduge" userId="f88886f8-59ea-4a2c-ade5-0f5d58999af0" providerId="ADAL" clId="{9F71C9C3-9E96-B24B-A509-209B84B3F44C}" dt="2022-11-03T20:58:43.139" v="900" actId="165"/>
          <ac:spMkLst>
            <pc:docMk/>
            <pc:sldMk cId="309951140" sldId="304"/>
            <ac:spMk id="108" creationId="{E98845BD-2C0D-E84A-8E4F-E621B408D42F}"/>
          </ac:spMkLst>
        </pc:spChg>
        <pc:spChg chg="mod topLvl">
          <ac:chgData name="Charitha Saumya Gusthinna Waduge" userId="f88886f8-59ea-4a2c-ade5-0f5d58999af0" providerId="ADAL" clId="{9F71C9C3-9E96-B24B-A509-209B84B3F44C}" dt="2022-11-03T20:58:43.139" v="900" actId="165"/>
          <ac:spMkLst>
            <pc:docMk/>
            <pc:sldMk cId="309951140" sldId="304"/>
            <ac:spMk id="109" creationId="{366F9403-011B-6C4C-A068-4A7B9CE16608}"/>
          </ac:spMkLst>
        </pc:spChg>
        <pc:spChg chg="mod topLvl">
          <ac:chgData name="Charitha Saumya Gusthinna Waduge" userId="f88886f8-59ea-4a2c-ade5-0f5d58999af0" providerId="ADAL" clId="{9F71C9C3-9E96-B24B-A509-209B84B3F44C}" dt="2022-11-03T20:58:43.139" v="900" actId="165"/>
          <ac:spMkLst>
            <pc:docMk/>
            <pc:sldMk cId="309951140" sldId="304"/>
            <ac:spMk id="110" creationId="{AF00FF5A-AC0F-634F-B904-568842EA5943}"/>
          </ac:spMkLst>
        </pc:spChg>
        <pc:spChg chg="mod topLvl">
          <ac:chgData name="Charitha Saumya Gusthinna Waduge" userId="f88886f8-59ea-4a2c-ade5-0f5d58999af0" providerId="ADAL" clId="{9F71C9C3-9E96-B24B-A509-209B84B3F44C}" dt="2022-11-03T20:58:43.139" v="900" actId="165"/>
          <ac:spMkLst>
            <pc:docMk/>
            <pc:sldMk cId="309951140" sldId="304"/>
            <ac:spMk id="111" creationId="{F2837407-70C8-8146-9D32-45D895930155}"/>
          </ac:spMkLst>
        </pc:spChg>
        <pc:spChg chg="mod topLvl">
          <ac:chgData name="Charitha Saumya Gusthinna Waduge" userId="f88886f8-59ea-4a2c-ade5-0f5d58999af0" providerId="ADAL" clId="{9F71C9C3-9E96-B24B-A509-209B84B3F44C}" dt="2022-11-03T20:58:42.424" v="899" actId="165"/>
          <ac:spMkLst>
            <pc:docMk/>
            <pc:sldMk cId="309951140" sldId="304"/>
            <ac:spMk id="121" creationId="{836EF436-8D7C-3040-BFDA-7C7F6F1A3DB6}"/>
          </ac:spMkLst>
        </pc:spChg>
        <pc:spChg chg="mod">
          <ac:chgData name="Charitha Saumya Gusthinna Waduge" userId="f88886f8-59ea-4a2c-ade5-0f5d58999af0" providerId="ADAL" clId="{9F71C9C3-9E96-B24B-A509-209B84B3F44C}" dt="2022-11-03T20:59:02.475" v="903" actId="20577"/>
          <ac:spMkLst>
            <pc:docMk/>
            <pc:sldMk cId="309951140" sldId="304"/>
            <ac:spMk id="792" creationId="{00000000-0000-0000-0000-000000000000}"/>
          </ac:spMkLst>
        </pc:spChg>
        <pc:spChg chg="mod">
          <ac:chgData name="Charitha Saumya Gusthinna Waduge" userId="f88886f8-59ea-4a2c-ade5-0f5d58999af0" providerId="ADAL" clId="{9F71C9C3-9E96-B24B-A509-209B84B3F44C}" dt="2022-11-03T22:45:02.179" v="1287" actId="113"/>
          <ac:spMkLst>
            <pc:docMk/>
            <pc:sldMk cId="309951140" sldId="304"/>
            <ac:spMk id="812" creationId="{00000000-0000-0000-0000-000000000000}"/>
          </ac:spMkLst>
        </pc:spChg>
        <pc:grpChg chg="add del">
          <ac:chgData name="Charitha Saumya Gusthinna Waduge" userId="f88886f8-59ea-4a2c-ade5-0f5d58999af0" providerId="ADAL" clId="{9F71C9C3-9E96-B24B-A509-209B84B3F44C}" dt="2022-11-03T20:58:43.910" v="901" actId="165"/>
          <ac:grpSpMkLst>
            <pc:docMk/>
            <pc:sldMk cId="309951140" sldId="304"/>
            <ac:grpSpMk id="105" creationId="{D5D113E3-298B-B34C-862B-2A3B37A8629D}"/>
          </ac:grpSpMkLst>
        </pc:grpChg>
        <pc:grpChg chg="add del mod topLvl">
          <ac:chgData name="Charitha Saumya Gusthinna Waduge" userId="f88886f8-59ea-4a2c-ade5-0f5d58999af0" providerId="ADAL" clId="{9F71C9C3-9E96-B24B-A509-209B84B3F44C}" dt="2022-11-03T20:58:43.910" v="901" actId="165"/>
          <ac:grpSpMkLst>
            <pc:docMk/>
            <pc:sldMk cId="309951140" sldId="304"/>
            <ac:grpSpMk id="106" creationId="{BD568C0F-0BDD-5843-8E04-166B307D18AE}"/>
          </ac:grpSpMkLst>
        </pc:grpChg>
        <pc:grpChg chg="add del">
          <ac:chgData name="Charitha Saumya Gusthinna Waduge" userId="f88886f8-59ea-4a2c-ade5-0f5d58999af0" providerId="ADAL" clId="{9F71C9C3-9E96-B24B-A509-209B84B3F44C}" dt="2022-11-03T20:58:42.424" v="899" actId="165"/>
          <ac:grpSpMkLst>
            <pc:docMk/>
            <pc:sldMk cId="309951140" sldId="304"/>
            <ac:grpSpMk id="119" creationId="{A3BA3ECD-4C8D-7C43-994A-38246C497C95}"/>
          </ac:grpSpMkLst>
        </pc:grpChg>
        <pc:grpChg chg="mod topLvl">
          <ac:chgData name="Charitha Saumya Gusthinna Waduge" userId="f88886f8-59ea-4a2c-ade5-0f5d58999af0" providerId="ADAL" clId="{9F71C9C3-9E96-B24B-A509-209B84B3F44C}" dt="2022-11-03T20:58:42.424" v="899" actId="165"/>
          <ac:grpSpMkLst>
            <pc:docMk/>
            <pc:sldMk cId="309951140" sldId="304"/>
            <ac:grpSpMk id="120" creationId="{47866943-4399-0444-979A-104002CEFCE3}"/>
          </ac:grpSpMkLst>
        </pc:grpChg>
        <pc:cxnChg chg="add del mod">
          <ac:chgData name="Charitha Saumya Gusthinna Waduge" userId="f88886f8-59ea-4a2c-ade5-0f5d58999af0" providerId="ADAL" clId="{9F71C9C3-9E96-B24B-A509-209B84B3F44C}" dt="2022-11-04T14:55:49.923" v="5103"/>
          <ac:cxnSpMkLst>
            <pc:docMk/>
            <pc:sldMk cId="309951140" sldId="304"/>
            <ac:cxnSpMk id="8" creationId="{388774AF-5641-EC0D-C88C-1628E85B282B}"/>
          </ac:cxnSpMkLst>
        </pc:cxnChg>
        <pc:cxnChg chg="add del mod">
          <ac:chgData name="Charitha Saumya Gusthinna Waduge" userId="f88886f8-59ea-4a2c-ade5-0f5d58999af0" providerId="ADAL" clId="{9F71C9C3-9E96-B24B-A509-209B84B3F44C}" dt="2022-11-04T14:55:49.923" v="5103"/>
          <ac:cxnSpMkLst>
            <pc:docMk/>
            <pc:sldMk cId="309951140" sldId="304"/>
            <ac:cxnSpMk id="9" creationId="{F4BABBB7-8F2B-BF25-4C15-7993AEA1A21F}"/>
          </ac:cxnSpMkLst>
        </pc:cxnChg>
        <pc:cxnChg chg="add del mod">
          <ac:chgData name="Charitha Saumya Gusthinna Waduge" userId="f88886f8-59ea-4a2c-ade5-0f5d58999af0" providerId="ADAL" clId="{9F71C9C3-9E96-B24B-A509-209B84B3F44C}" dt="2022-11-04T14:55:49.923" v="5103"/>
          <ac:cxnSpMkLst>
            <pc:docMk/>
            <pc:sldMk cId="309951140" sldId="304"/>
            <ac:cxnSpMk id="13" creationId="{BD6BE706-6961-86F0-4827-773428F5EEC2}"/>
          </ac:cxnSpMkLst>
        </pc:cxnChg>
        <pc:cxnChg chg="add del mod">
          <ac:chgData name="Charitha Saumya Gusthinna Waduge" userId="f88886f8-59ea-4a2c-ade5-0f5d58999af0" providerId="ADAL" clId="{9F71C9C3-9E96-B24B-A509-209B84B3F44C}" dt="2022-11-04T14:55:49.923" v="5103"/>
          <ac:cxnSpMkLst>
            <pc:docMk/>
            <pc:sldMk cId="309951140" sldId="304"/>
            <ac:cxnSpMk id="14" creationId="{F6BDC6C2-51B6-5EFE-B133-E177B4418FB7}"/>
          </ac:cxnSpMkLst>
        </pc:cxnChg>
        <pc:cxnChg chg="add del mod">
          <ac:chgData name="Charitha Saumya Gusthinna Waduge" userId="f88886f8-59ea-4a2c-ade5-0f5d58999af0" providerId="ADAL" clId="{9F71C9C3-9E96-B24B-A509-209B84B3F44C}" dt="2022-11-04T14:55:49.923" v="5103"/>
          <ac:cxnSpMkLst>
            <pc:docMk/>
            <pc:sldMk cId="309951140" sldId="304"/>
            <ac:cxnSpMk id="15" creationId="{3C0D3ED7-02CD-3EF9-FDEF-B95559A447F8}"/>
          </ac:cxnSpMkLst>
        </pc:cxnChg>
      </pc:sldChg>
      <pc:sldChg chg="del">
        <pc:chgData name="Charitha Saumya Gusthinna Waduge" userId="f88886f8-59ea-4a2c-ade5-0f5d58999af0" providerId="ADAL" clId="{9F71C9C3-9E96-B24B-A509-209B84B3F44C}" dt="2022-11-03T20:57:18.050" v="891" actId="2696"/>
        <pc:sldMkLst>
          <pc:docMk/>
          <pc:sldMk cId="2934646465" sldId="305"/>
        </pc:sldMkLst>
      </pc:sldChg>
      <pc:sldChg chg="modSp del mod modNotesTx">
        <pc:chgData name="Charitha Saumya Gusthinna Waduge" userId="f88886f8-59ea-4a2c-ade5-0f5d58999af0" providerId="ADAL" clId="{9F71C9C3-9E96-B24B-A509-209B84B3F44C}" dt="2022-11-04T15:13:58.931" v="5464" actId="2696"/>
        <pc:sldMkLst>
          <pc:docMk/>
          <pc:sldMk cId="1202029383" sldId="306"/>
        </pc:sldMkLst>
        <pc:spChg chg="mod">
          <ac:chgData name="Charitha Saumya Gusthinna Waduge" userId="f88886f8-59ea-4a2c-ade5-0f5d58999af0" providerId="ADAL" clId="{9F71C9C3-9E96-B24B-A509-209B84B3F44C}" dt="2022-11-03T22:12:37.871" v="960" actId="20577"/>
          <ac:spMkLst>
            <pc:docMk/>
            <pc:sldMk cId="1202029383" sldId="306"/>
            <ac:spMk id="9" creationId="{50EE1BF8-3DDD-1D44-A02E-0725A54FECB8}"/>
          </ac:spMkLst>
        </pc:spChg>
        <pc:spChg chg="mod">
          <ac:chgData name="Charitha Saumya Gusthinna Waduge" userId="f88886f8-59ea-4a2c-ade5-0f5d58999af0" providerId="ADAL" clId="{9F71C9C3-9E96-B24B-A509-209B84B3F44C}" dt="2022-11-03T22:12:04.512" v="939" actId="20577"/>
          <ac:spMkLst>
            <pc:docMk/>
            <pc:sldMk cId="1202029383" sldId="306"/>
            <ac:spMk id="10" creationId="{8C55628F-7DC9-0C48-9166-93D721C4B6E0}"/>
          </ac:spMkLst>
        </pc:spChg>
        <pc:spChg chg="mod">
          <ac:chgData name="Charitha Saumya Gusthinna Waduge" userId="f88886f8-59ea-4a2c-ade5-0f5d58999af0" providerId="ADAL" clId="{9F71C9C3-9E96-B24B-A509-209B84B3F44C}" dt="2022-11-03T22:12:29.083" v="940" actId="14100"/>
          <ac:spMkLst>
            <pc:docMk/>
            <pc:sldMk cId="1202029383" sldId="306"/>
            <ac:spMk id="23" creationId="{694E2E87-2A5F-314E-A1DE-BF1DDF1AE3D9}"/>
          </ac:spMkLst>
        </pc:spChg>
      </pc:sldChg>
      <pc:sldChg chg="add 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2131282203" sldId="306"/>
        </pc:sldMkLst>
      </pc:sldChg>
      <pc:sldChg chg="add 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1457351002" sldId="307"/>
        </pc:sldMkLst>
      </pc:sldChg>
      <pc:sldChg chg="addSp delSp modSp del mod modNotesTx">
        <pc:chgData name="Charitha Saumya Gusthinna Waduge" userId="f88886f8-59ea-4a2c-ade5-0f5d58999af0" providerId="ADAL" clId="{9F71C9C3-9E96-B24B-A509-209B84B3F44C}" dt="2022-11-04T15:13:58.931" v="5464" actId="2696"/>
        <pc:sldMkLst>
          <pc:docMk/>
          <pc:sldMk cId="3348479230" sldId="307"/>
        </pc:sldMkLst>
        <pc:spChg chg="add del mod">
          <ac:chgData name="Charitha Saumya Gusthinna Waduge" userId="f88886f8-59ea-4a2c-ade5-0f5d58999af0" providerId="ADAL" clId="{9F71C9C3-9E96-B24B-A509-209B84B3F44C}" dt="2022-11-03T22:12:57.883" v="987" actId="478"/>
          <ac:spMkLst>
            <pc:docMk/>
            <pc:sldMk cId="3348479230" sldId="307"/>
            <ac:spMk id="3" creationId="{3A373976-6D07-4C8C-9F0A-81B1F61FDD2B}"/>
          </ac:spMkLst>
        </pc:spChg>
        <pc:spChg chg="add mod">
          <ac:chgData name="Charitha Saumya Gusthinna Waduge" userId="f88886f8-59ea-4a2c-ade5-0f5d58999af0" providerId="ADAL" clId="{9F71C9C3-9E96-B24B-A509-209B84B3F44C}" dt="2022-11-03T22:13:21.450" v="988"/>
          <ac:spMkLst>
            <pc:docMk/>
            <pc:sldMk cId="3348479230" sldId="307"/>
            <ac:spMk id="4" creationId="{09571405-AB54-A3FB-5B13-212B5BF113A2}"/>
          </ac:spMkLst>
        </pc:spChg>
        <pc:spChg chg="del mod">
          <ac:chgData name="Charitha Saumya Gusthinna Waduge" userId="f88886f8-59ea-4a2c-ade5-0f5d58999af0" providerId="ADAL" clId="{9F71C9C3-9E96-B24B-A509-209B84B3F44C}" dt="2022-11-03T22:12:54.536" v="986" actId="478"/>
          <ac:spMkLst>
            <pc:docMk/>
            <pc:sldMk cId="3348479230" sldId="307"/>
            <ac:spMk id="33" creationId="{2D3ABF2A-2FC9-154B-863A-991F6D4702F7}"/>
          </ac:spMkLst>
        </pc:spChg>
      </pc:sldChg>
      <pc:sldChg chg="del">
        <pc:chgData name="Charitha Saumya Gusthinna Waduge" userId="f88886f8-59ea-4a2c-ade5-0f5d58999af0" providerId="ADAL" clId="{9F71C9C3-9E96-B24B-A509-209B84B3F44C}" dt="2022-11-03T19:59:57.768" v="1" actId="2696"/>
        <pc:sldMkLst>
          <pc:docMk/>
          <pc:sldMk cId="1314609471" sldId="318"/>
        </pc:sldMkLst>
      </pc:sldChg>
      <pc:sldChg chg="delSp modSp mod delCm modNotesTx">
        <pc:chgData name="Charitha Saumya Gusthinna Waduge" userId="f88886f8-59ea-4a2c-ade5-0f5d58999af0" providerId="ADAL" clId="{9F71C9C3-9E96-B24B-A509-209B84B3F44C}" dt="2022-11-06T21:19:59.341" v="14557" actId="20577"/>
        <pc:sldMkLst>
          <pc:docMk/>
          <pc:sldMk cId="1020716619" sldId="320"/>
        </pc:sldMkLst>
        <pc:spChg chg="mod">
          <ac:chgData name="Charitha Saumya Gusthinna Waduge" userId="f88886f8-59ea-4a2c-ade5-0f5d58999af0" providerId="ADAL" clId="{9F71C9C3-9E96-B24B-A509-209B84B3F44C}" dt="2022-11-06T18:21:21.755" v="9818" actId="20577"/>
          <ac:spMkLst>
            <pc:docMk/>
            <pc:sldMk cId="1020716619" sldId="320"/>
            <ac:spMk id="10" creationId="{8DF9F37F-016E-F674-6103-C604D361871B}"/>
          </ac:spMkLst>
        </pc:spChg>
        <pc:picChg chg="del">
          <ac:chgData name="Charitha Saumya Gusthinna Waduge" userId="f88886f8-59ea-4a2c-ade5-0f5d58999af0" providerId="ADAL" clId="{9F71C9C3-9E96-B24B-A509-209B84B3F44C}" dt="2022-11-04T13:19:04.582" v="4912" actId="478"/>
          <ac:picMkLst>
            <pc:docMk/>
            <pc:sldMk cId="1020716619" sldId="320"/>
            <ac:picMk id="8" creationId="{618CE455-275E-2B3D-3ECD-286588952604}"/>
          </ac:picMkLst>
        </pc:picChg>
      </pc:sldChg>
      <pc:sldChg chg="addSp delSp modSp mod delCm modNotesTx">
        <pc:chgData name="Charitha Saumya Gusthinna Waduge" userId="f88886f8-59ea-4a2c-ade5-0f5d58999af0" providerId="ADAL" clId="{9F71C9C3-9E96-B24B-A509-209B84B3F44C}" dt="2022-11-06T21:13:25.720" v="13688" actId="20577"/>
        <pc:sldMkLst>
          <pc:docMk/>
          <pc:sldMk cId="2502809994" sldId="321"/>
        </pc:sldMkLst>
        <pc:spChg chg="add del mod">
          <ac:chgData name="Charitha Saumya Gusthinna Waduge" userId="f88886f8-59ea-4a2c-ade5-0f5d58999af0" providerId="ADAL" clId="{9F71C9C3-9E96-B24B-A509-209B84B3F44C}" dt="2022-11-03T23:39:31.928" v="2736"/>
          <ac:spMkLst>
            <pc:docMk/>
            <pc:sldMk cId="2502809994" sldId="321"/>
            <ac:spMk id="2" creationId="{6E584DAD-40FF-31CD-642B-94AC3A10CFB7}"/>
          </ac:spMkLst>
        </pc:spChg>
        <pc:spChg chg="add mod">
          <ac:chgData name="Charitha Saumya Gusthinna Waduge" userId="f88886f8-59ea-4a2c-ade5-0f5d58999af0" providerId="ADAL" clId="{9F71C9C3-9E96-B24B-A509-209B84B3F44C}" dt="2022-11-03T23:48:36.838" v="2740" actId="207"/>
          <ac:spMkLst>
            <pc:docMk/>
            <pc:sldMk cId="2502809994" sldId="321"/>
            <ac:spMk id="4" creationId="{CDB69514-849E-563F-D34C-65424B72CAA2}"/>
          </ac:spMkLst>
        </pc:spChg>
        <pc:spChg chg="add mod">
          <ac:chgData name="Charitha Saumya Gusthinna Waduge" userId="f88886f8-59ea-4a2c-ade5-0f5d58999af0" providerId="ADAL" clId="{9F71C9C3-9E96-B24B-A509-209B84B3F44C}" dt="2022-11-04T02:26:51.138" v="3405" actId="1037"/>
          <ac:spMkLst>
            <pc:docMk/>
            <pc:sldMk cId="2502809994" sldId="321"/>
            <ac:spMk id="5" creationId="{029D3C17-D574-3732-5C72-5CD68E9ABDC4}"/>
          </ac:spMkLst>
        </pc:spChg>
        <pc:spChg chg="add mod">
          <ac:chgData name="Charitha Saumya Gusthinna Waduge" userId="f88886f8-59ea-4a2c-ade5-0f5d58999af0" providerId="ADAL" clId="{9F71C9C3-9E96-B24B-A509-209B84B3F44C}" dt="2022-11-04T02:26:51.138" v="3405" actId="1037"/>
          <ac:spMkLst>
            <pc:docMk/>
            <pc:sldMk cId="2502809994" sldId="321"/>
            <ac:spMk id="6" creationId="{EE907D8C-0DBB-3266-A9FA-7851CCC0B6B3}"/>
          </ac:spMkLst>
        </pc:spChg>
        <pc:spChg chg="add mod">
          <ac:chgData name="Charitha Saumya Gusthinna Waduge" userId="f88886f8-59ea-4a2c-ade5-0f5d58999af0" providerId="ADAL" clId="{9F71C9C3-9E96-B24B-A509-209B84B3F44C}" dt="2022-11-04T02:26:51.138" v="3405" actId="1037"/>
          <ac:spMkLst>
            <pc:docMk/>
            <pc:sldMk cId="2502809994" sldId="321"/>
            <ac:spMk id="7" creationId="{1249BC78-A7A9-32BB-F63B-2B14070AA40F}"/>
          </ac:spMkLst>
        </pc:spChg>
        <pc:spChg chg="add mod">
          <ac:chgData name="Charitha Saumya Gusthinna Waduge" userId="f88886f8-59ea-4a2c-ade5-0f5d58999af0" providerId="ADAL" clId="{9F71C9C3-9E96-B24B-A509-209B84B3F44C}" dt="2022-11-04T02:26:51.138" v="3405" actId="1037"/>
          <ac:spMkLst>
            <pc:docMk/>
            <pc:sldMk cId="2502809994" sldId="321"/>
            <ac:spMk id="9" creationId="{3EE6870A-EAD2-3F98-EA9D-E99578BF320A}"/>
          </ac:spMkLst>
        </pc:spChg>
        <pc:spChg chg="add mod">
          <ac:chgData name="Charitha Saumya Gusthinna Waduge" userId="f88886f8-59ea-4a2c-ade5-0f5d58999af0" providerId="ADAL" clId="{9F71C9C3-9E96-B24B-A509-209B84B3F44C}" dt="2022-11-04T02:28:10.947" v="3445" actId="1076"/>
          <ac:spMkLst>
            <pc:docMk/>
            <pc:sldMk cId="2502809994" sldId="321"/>
            <ac:spMk id="10" creationId="{7492D2AD-9253-80F2-3687-371778D64705}"/>
          </ac:spMkLst>
        </pc:spChg>
        <pc:spChg chg="add del mod">
          <ac:chgData name="Charitha Saumya Gusthinna Waduge" userId="f88886f8-59ea-4a2c-ade5-0f5d58999af0" providerId="ADAL" clId="{9F71C9C3-9E96-B24B-A509-209B84B3F44C}" dt="2022-11-04T02:27:45.748" v="3419" actId="478"/>
          <ac:spMkLst>
            <pc:docMk/>
            <pc:sldMk cId="2502809994" sldId="321"/>
            <ac:spMk id="11" creationId="{E075905B-2832-012A-9FD1-B31F2C0BF857}"/>
          </ac:spMkLst>
        </pc:spChg>
        <pc:spChg chg="add mod">
          <ac:chgData name="Charitha Saumya Gusthinna Waduge" userId="f88886f8-59ea-4a2c-ade5-0f5d58999af0" providerId="ADAL" clId="{9F71C9C3-9E96-B24B-A509-209B84B3F44C}" dt="2022-11-04T02:28:42.143" v="3457" actId="20577"/>
          <ac:spMkLst>
            <pc:docMk/>
            <pc:sldMk cId="2502809994" sldId="321"/>
            <ac:spMk id="12" creationId="{D86CEA50-73CF-DCAA-2D92-8210F46D1CC1}"/>
          </ac:spMkLst>
        </pc:spChg>
        <pc:spChg chg="mod">
          <ac:chgData name="Charitha Saumya Gusthinna Waduge" userId="f88886f8-59ea-4a2c-ade5-0f5d58999af0" providerId="ADAL" clId="{9F71C9C3-9E96-B24B-A509-209B84B3F44C}" dt="2022-11-03T23:38:42.691" v="2732" actId="20577"/>
          <ac:spMkLst>
            <pc:docMk/>
            <pc:sldMk cId="2502809994" sldId="321"/>
            <ac:spMk id="926" creationId="{00000000-0000-0000-0000-000000000000}"/>
          </ac:spMkLst>
        </pc:spChg>
        <pc:picChg chg="mod">
          <ac:chgData name="Charitha Saumya Gusthinna Waduge" userId="f88886f8-59ea-4a2c-ade5-0f5d58999af0" providerId="ADAL" clId="{9F71C9C3-9E96-B24B-A509-209B84B3F44C}" dt="2022-11-04T02:26:39.704" v="3362" actId="1076"/>
          <ac:picMkLst>
            <pc:docMk/>
            <pc:sldMk cId="2502809994" sldId="321"/>
            <ac:picMk id="3" creationId="{7E1929BA-4DFF-8B46-A7F6-D2212C5B5659}"/>
          </ac:picMkLst>
        </pc:picChg>
      </pc:sldChg>
      <pc:sldChg chg="del">
        <pc:chgData name="Charitha Saumya Gusthinna Waduge" userId="f88886f8-59ea-4a2c-ade5-0f5d58999af0" providerId="ADAL" clId="{9F71C9C3-9E96-B24B-A509-209B84B3F44C}" dt="2022-11-03T23:50:56.712" v="2823" actId="2696"/>
        <pc:sldMkLst>
          <pc:docMk/>
          <pc:sldMk cId="773047557" sldId="322"/>
        </pc:sldMkLst>
      </pc:sldChg>
      <pc:sldChg chg="del">
        <pc:chgData name="Charitha Saumya Gusthinna Waduge" userId="f88886f8-59ea-4a2c-ade5-0f5d58999af0" providerId="ADAL" clId="{9F71C9C3-9E96-B24B-A509-209B84B3F44C}" dt="2022-11-03T23:38:18.682" v="2730" actId="2696"/>
        <pc:sldMkLst>
          <pc:docMk/>
          <pc:sldMk cId="3868511319" sldId="324"/>
        </pc:sldMkLst>
      </pc:sldChg>
      <pc:sldChg chg="addSp delSp modSp mod modNotesTx">
        <pc:chgData name="Charitha Saumya Gusthinna Waduge" userId="f88886f8-59ea-4a2c-ade5-0f5d58999af0" providerId="ADAL" clId="{9F71C9C3-9E96-B24B-A509-209B84B3F44C}" dt="2022-11-06T03:15:55.524" v="8288" actId="5793"/>
        <pc:sldMkLst>
          <pc:docMk/>
          <pc:sldMk cId="1703117332" sldId="334"/>
        </pc:sldMkLst>
        <pc:spChg chg="add mod">
          <ac:chgData name="Charitha Saumya Gusthinna Waduge" userId="f88886f8-59ea-4a2c-ade5-0f5d58999af0" providerId="ADAL" clId="{9F71C9C3-9E96-B24B-A509-209B84B3F44C}" dt="2022-11-04T03:09:01.933" v="4127" actId="20577"/>
          <ac:spMkLst>
            <pc:docMk/>
            <pc:sldMk cId="1703117332" sldId="334"/>
            <ac:spMk id="6" creationId="{9E7536C7-0771-BA27-1111-91C5BAF07F7A}"/>
          </ac:spMkLst>
        </pc:spChg>
        <pc:spChg chg="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9" creationId="{6EC2ED72-0FD8-BADA-DE71-D28F1DE6D961}"/>
          </ac:spMkLst>
        </pc:spChg>
        <pc:spChg chg="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15" creationId="{3C67D3CA-097C-0779-D301-F86A87BFEEFE}"/>
          </ac:spMkLst>
        </pc:spChg>
        <pc:spChg chg="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20" creationId="{F7FF16C4-693C-4DC6-DC42-540E0A505526}"/>
          </ac:spMkLst>
        </pc:spChg>
        <pc:spChg chg="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23" creationId="{A83072D8-84CC-7DC0-5750-E5D3487CA195}"/>
          </ac:spMkLst>
        </pc:spChg>
        <pc:spChg chg="add 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28" creationId="{301DE9E3-5FC9-6652-9EAD-944CC195C892}"/>
          </ac:spMkLst>
        </pc:spChg>
        <pc:spChg chg="add 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29" creationId="{68B95302-720E-7A44-E7B8-0A2395135FAB}"/>
          </ac:spMkLst>
        </pc:spChg>
        <pc:spChg chg="add 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30" creationId="{70EEE109-7BCC-1484-992D-87ECCDE03B67}"/>
          </ac:spMkLst>
        </pc:spChg>
        <pc:spChg chg="add mod">
          <ac:chgData name="Charitha Saumya Gusthinna Waduge" userId="f88886f8-59ea-4a2c-ade5-0f5d58999af0" providerId="ADAL" clId="{9F71C9C3-9E96-B24B-A509-209B84B3F44C}" dt="2022-11-05T17:50:29.012" v="6881"/>
          <ac:spMkLst>
            <pc:docMk/>
            <pc:sldMk cId="1703117332" sldId="334"/>
            <ac:spMk id="31" creationId="{3B861920-EB81-598A-D331-27131221FD6B}"/>
          </ac:spMkLst>
        </pc:spChg>
        <pc:spChg chg="add del mod">
          <ac:chgData name="Charitha Saumya Gusthinna Waduge" userId="f88886f8-59ea-4a2c-ade5-0f5d58999af0" providerId="ADAL" clId="{9F71C9C3-9E96-B24B-A509-209B84B3F44C}" dt="2022-11-05T17:50:36.159" v="6885" actId="478"/>
          <ac:spMkLst>
            <pc:docMk/>
            <pc:sldMk cId="1703117332" sldId="334"/>
            <ac:spMk id="32" creationId="{1E9C70F9-33EC-8F66-AC1E-85B0939D159B}"/>
          </ac:spMkLst>
        </pc:spChg>
        <pc:spChg chg="add del mod">
          <ac:chgData name="Charitha Saumya Gusthinna Waduge" userId="f88886f8-59ea-4a2c-ade5-0f5d58999af0" providerId="ADAL" clId="{9F71C9C3-9E96-B24B-A509-209B84B3F44C}" dt="2022-11-05T17:50:34.213" v="6884" actId="478"/>
          <ac:spMkLst>
            <pc:docMk/>
            <pc:sldMk cId="1703117332" sldId="334"/>
            <ac:spMk id="33" creationId="{CDFE0A29-CB12-7319-A8D5-9FB0F002B946}"/>
          </ac:spMkLst>
        </pc:spChg>
        <pc:spChg chg="add mod">
          <ac:chgData name="Charitha Saumya Gusthinna Waduge" userId="f88886f8-59ea-4a2c-ade5-0f5d58999af0" providerId="ADAL" clId="{9F71C9C3-9E96-B24B-A509-209B84B3F44C}" dt="2022-11-05T17:50:49.808" v="6887"/>
          <ac:spMkLst>
            <pc:docMk/>
            <pc:sldMk cId="1703117332" sldId="334"/>
            <ac:spMk id="37" creationId="{A5BBF84C-2C4B-B04E-F46D-6E3BACB36982}"/>
          </ac:spMkLst>
        </pc:spChg>
        <pc:spChg chg="topLvl">
          <ac:chgData name="Charitha Saumya Gusthinna Waduge" userId="f88886f8-59ea-4a2c-ade5-0f5d58999af0" providerId="ADAL" clId="{9F71C9C3-9E96-B24B-A509-209B84B3F44C}" dt="2022-11-04T03:08:36.133" v="4081" actId="165"/>
          <ac:spMkLst>
            <pc:docMk/>
            <pc:sldMk cId="1703117332" sldId="334"/>
            <ac:spMk id="110" creationId="{AA40DB4D-6A25-4D45-8EDA-3688B69DA506}"/>
          </ac:spMkLst>
        </pc:spChg>
        <pc:spChg chg="del">
          <ac:chgData name="Charitha Saumya Gusthinna Waduge" userId="f88886f8-59ea-4a2c-ade5-0f5d58999af0" providerId="ADAL" clId="{9F71C9C3-9E96-B24B-A509-209B84B3F44C}" dt="2022-11-05T17:50:28.593" v="6880" actId="478"/>
          <ac:spMkLst>
            <pc:docMk/>
            <pc:sldMk cId="1703117332" sldId="334"/>
            <ac:spMk id="222" creationId="{B63E4D3B-CC1B-FA4A-A1DB-7F9DFA6089D1}"/>
          </ac:spMkLst>
        </pc:spChg>
        <pc:spChg chg="del">
          <ac:chgData name="Charitha Saumya Gusthinna Waduge" userId="f88886f8-59ea-4a2c-ade5-0f5d58999af0" providerId="ADAL" clId="{9F71C9C3-9E96-B24B-A509-209B84B3F44C}" dt="2022-11-05T17:50:28.593" v="6880" actId="478"/>
          <ac:spMkLst>
            <pc:docMk/>
            <pc:sldMk cId="1703117332" sldId="334"/>
            <ac:spMk id="223" creationId="{EF7C7EA9-AB58-F44F-AA35-68D075BE9A89}"/>
          </ac:spMkLst>
        </pc:spChg>
        <pc:spChg chg="del">
          <ac:chgData name="Charitha Saumya Gusthinna Waduge" userId="f88886f8-59ea-4a2c-ade5-0f5d58999af0" providerId="ADAL" clId="{9F71C9C3-9E96-B24B-A509-209B84B3F44C}" dt="2022-11-05T17:50:28.593" v="6880" actId="478"/>
          <ac:spMkLst>
            <pc:docMk/>
            <pc:sldMk cId="1703117332" sldId="334"/>
            <ac:spMk id="224" creationId="{34BB651C-17B9-3649-BBF9-FC2BB9FE5452}"/>
          </ac:spMkLst>
        </pc:spChg>
        <pc:spChg chg="del">
          <ac:chgData name="Charitha Saumya Gusthinna Waduge" userId="f88886f8-59ea-4a2c-ade5-0f5d58999af0" providerId="ADAL" clId="{9F71C9C3-9E96-B24B-A509-209B84B3F44C}" dt="2022-11-05T17:50:28.593" v="6880" actId="478"/>
          <ac:spMkLst>
            <pc:docMk/>
            <pc:sldMk cId="1703117332" sldId="334"/>
            <ac:spMk id="225" creationId="{A23D0A39-3224-EE48-9A03-995DD0F31412}"/>
          </ac:spMkLst>
        </pc:spChg>
        <pc:spChg chg="del">
          <ac:chgData name="Charitha Saumya Gusthinna Waduge" userId="f88886f8-59ea-4a2c-ade5-0f5d58999af0" providerId="ADAL" clId="{9F71C9C3-9E96-B24B-A509-209B84B3F44C}" dt="2022-11-05T17:50:28.593" v="6880" actId="478"/>
          <ac:spMkLst>
            <pc:docMk/>
            <pc:sldMk cId="1703117332" sldId="334"/>
            <ac:spMk id="226" creationId="{2FE02B75-82C5-3B43-9D2A-E1F6DE543623}"/>
          </ac:spMkLst>
        </pc:spChg>
        <pc:grpChg chg="add mod">
          <ac:chgData name="Charitha Saumya Gusthinna Waduge" userId="f88886f8-59ea-4a2c-ade5-0f5d58999af0" providerId="ADAL" clId="{9F71C9C3-9E96-B24B-A509-209B84B3F44C}" dt="2022-11-05T17:50:29.012" v="6881"/>
          <ac:grpSpMkLst>
            <pc:docMk/>
            <pc:sldMk cId="1703117332" sldId="334"/>
            <ac:grpSpMk id="7" creationId="{389F64D8-252A-983C-4484-901AC95D0812}"/>
          </ac:grpSpMkLst>
        </pc:grpChg>
        <pc:grpChg chg="add mod">
          <ac:chgData name="Charitha Saumya Gusthinna Waduge" userId="f88886f8-59ea-4a2c-ade5-0f5d58999af0" providerId="ADAL" clId="{9F71C9C3-9E96-B24B-A509-209B84B3F44C}" dt="2022-11-05T17:50:29.012" v="6881"/>
          <ac:grpSpMkLst>
            <pc:docMk/>
            <pc:sldMk cId="1703117332" sldId="334"/>
            <ac:grpSpMk id="14" creationId="{C0BACDF0-737A-6354-B460-4E6AEF60A41F}"/>
          </ac:grpSpMkLst>
        </pc:grpChg>
        <pc:grpChg chg="add mod">
          <ac:chgData name="Charitha Saumya Gusthinna Waduge" userId="f88886f8-59ea-4a2c-ade5-0f5d58999af0" providerId="ADAL" clId="{9F71C9C3-9E96-B24B-A509-209B84B3F44C}" dt="2022-11-05T17:50:29.012" v="6881"/>
          <ac:grpSpMkLst>
            <pc:docMk/>
            <pc:sldMk cId="1703117332" sldId="334"/>
            <ac:grpSpMk id="19" creationId="{85054BFB-4305-E036-0CD1-878FCF3F25C5}"/>
          </ac:grpSpMkLst>
        </pc:grpChg>
        <pc:grpChg chg="add mod">
          <ac:chgData name="Charitha Saumya Gusthinna Waduge" userId="f88886f8-59ea-4a2c-ade5-0f5d58999af0" providerId="ADAL" clId="{9F71C9C3-9E96-B24B-A509-209B84B3F44C}" dt="2022-11-05T17:50:29.012" v="6881"/>
          <ac:grpSpMkLst>
            <pc:docMk/>
            <pc:sldMk cId="1703117332" sldId="334"/>
            <ac:grpSpMk id="22" creationId="{E126671A-32AA-E1AE-85D3-239E036E78DC}"/>
          </ac:grpSpMkLst>
        </pc:grpChg>
        <pc:grpChg chg="del">
          <ac:chgData name="Charitha Saumya Gusthinna Waduge" userId="f88886f8-59ea-4a2c-ade5-0f5d58999af0" providerId="ADAL" clId="{9F71C9C3-9E96-B24B-A509-209B84B3F44C}" dt="2022-11-04T03:08:36.133" v="4081" actId="165"/>
          <ac:grpSpMkLst>
            <pc:docMk/>
            <pc:sldMk cId="1703117332" sldId="334"/>
            <ac:grpSpMk id="109" creationId="{960ED73F-24AA-B849-B970-31E6F88A18B8}"/>
          </ac:grpSpMkLst>
        </pc:grpChg>
        <pc:grpChg chg="del">
          <ac:chgData name="Charitha Saumya Gusthinna Waduge" userId="f88886f8-59ea-4a2c-ade5-0f5d58999af0" providerId="ADAL" clId="{9F71C9C3-9E96-B24B-A509-209B84B3F44C}" dt="2022-11-05T17:50:28.593" v="6880" actId="478"/>
          <ac:grpSpMkLst>
            <pc:docMk/>
            <pc:sldMk cId="1703117332" sldId="334"/>
            <ac:grpSpMk id="201" creationId="{DB42D0E6-EFDE-0744-800E-D826BE8A2D57}"/>
          </ac:grpSpMkLst>
        </pc:grpChg>
        <pc:grpChg chg="del">
          <ac:chgData name="Charitha Saumya Gusthinna Waduge" userId="f88886f8-59ea-4a2c-ade5-0f5d58999af0" providerId="ADAL" clId="{9F71C9C3-9E96-B24B-A509-209B84B3F44C}" dt="2022-11-05T17:50:28.593" v="6880" actId="478"/>
          <ac:grpSpMkLst>
            <pc:docMk/>
            <pc:sldMk cId="1703117332" sldId="334"/>
            <ac:grpSpMk id="207" creationId="{8C17534D-AC51-C74E-9AB2-A59743568AA6}"/>
          </ac:grpSpMkLst>
        </pc:grpChg>
        <pc:grpChg chg="del">
          <ac:chgData name="Charitha Saumya Gusthinna Waduge" userId="f88886f8-59ea-4a2c-ade5-0f5d58999af0" providerId="ADAL" clId="{9F71C9C3-9E96-B24B-A509-209B84B3F44C}" dt="2022-11-05T17:50:28.593" v="6880" actId="478"/>
          <ac:grpSpMkLst>
            <pc:docMk/>
            <pc:sldMk cId="1703117332" sldId="334"/>
            <ac:grpSpMk id="212" creationId="{83169EE2-CA59-7F47-B140-6E44218C768D}"/>
          </ac:grpSpMkLst>
        </pc:grpChg>
        <pc:grpChg chg="del">
          <ac:chgData name="Charitha Saumya Gusthinna Waduge" userId="f88886f8-59ea-4a2c-ade5-0f5d58999af0" providerId="ADAL" clId="{9F71C9C3-9E96-B24B-A509-209B84B3F44C}" dt="2022-11-05T17:50:28.593" v="6880" actId="478"/>
          <ac:grpSpMkLst>
            <pc:docMk/>
            <pc:sldMk cId="1703117332" sldId="334"/>
            <ac:grpSpMk id="215" creationId="{B62E3A1F-72DE-2D4C-8D9D-A1814D11ED34}"/>
          </ac:grpSpMkLst>
        </pc:grpChg>
        <pc:picChg chg="add mod">
          <ac:chgData name="Charitha Saumya Gusthinna Waduge" userId="f88886f8-59ea-4a2c-ade5-0f5d58999af0" providerId="ADAL" clId="{9F71C9C3-9E96-B24B-A509-209B84B3F44C}" dt="2022-11-04T03:09:29.277" v="4129" actId="1036"/>
          <ac:picMkLst>
            <pc:docMk/>
            <pc:sldMk cId="1703117332" sldId="334"/>
            <ac:picMk id="2" creationId="{6CD442A1-F3EF-873A-46A3-19663439DA08}"/>
          </ac:picMkLst>
        </pc:picChg>
        <pc:picChg chg="add mod">
          <ac:chgData name="Charitha Saumya Gusthinna Waduge" userId="f88886f8-59ea-4a2c-ade5-0f5d58999af0" providerId="ADAL" clId="{9F71C9C3-9E96-B24B-A509-209B84B3F44C}" dt="2022-11-04T03:08:44.557" v="4083" actId="1076"/>
          <ac:picMkLst>
            <pc:docMk/>
            <pc:sldMk cId="1703117332" sldId="334"/>
            <ac:picMk id="3" creationId="{0877A55F-2068-8322-D4A0-EDBA7391FE54}"/>
          </ac:picMkLst>
        </pc:picChg>
        <pc:picChg chg="add mod">
          <ac:chgData name="Charitha Saumya Gusthinna Waduge" userId="f88886f8-59ea-4a2c-ade5-0f5d58999af0" providerId="ADAL" clId="{9F71C9C3-9E96-B24B-A509-209B84B3F44C}" dt="2022-11-04T03:08:44.557" v="4083" actId="1076"/>
          <ac:picMkLst>
            <pc:docMk/>
            <pc:sldMk cId="1703117332" sldId="334"/>
            <ac:picMk id="4" creationId="{76DE0D0A-DDFD-AA18-6692-9F8811352313}"/>
          </ac:picMkLst>
        </pc:picChg>
        <pc:picChg chg="add mod">
          <ac:chgData name="Charitha Saumya Gusthinna Waduge" userId="f88886f8-59ea-4a2c-ade5-0f5d58999af0" providerId="ADAL" clId="{9F71C9C3-9E96-B24B-A509-209B84B3F44C}" dt="2022-11-04T03:08:44.557" v="4083" actId="1076"/>
          <ac:picMkLst>
            <pc:docMk/>
            <pc:sldMk cId="1703117332" sldId="334"/>
            <ac:picMk id="5" creationId="{F7030744-E30E-DD78-2323-BD1B35AAB098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10" creationId="{6D4CC9B0-46EF-1B26-8491-B6F78B13142E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11" creationId="{94342A7E-2100-6E06-3D50-DEA13CA418C1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12" creationId="{204ACD1A-EFED-C350-C31D-AD421CDF7D91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13" creationId="{0704E2A9-264A-32CF-3665-CAC9F7F3C6FE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16" creationId="{178F26B6-2765-352C-DCC7-2312A250B6F9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17" creationId="{9FB4239B-FED2-FEC7-2775-B1BD058978C9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18" creationId="{056BD693-1BE4-DD61-32E4-32398931A06E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21" creationId="{8AD04FF9-3BDD-145B-5932-7A5D9E752043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24" creationId="{81637C85-117B-FEE3-8528-B17AC3DEC6D5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25" creationId="{EF53BDC4-475E-C860-3E11-152B060BE378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26" creationId="{530FCF01-9D68-2C3B-CF81-9382E2159108}"/>
          </ac:picMkLst>
        </pc:picChg>
        <pc:picChg chg="mod">
          <ac:chgData name="Charitha Saumya Gusthinna Waduge" userId="f88886f8-59ea-4a2c-ade5-0f5d58999af0" providerId="ADAL" clId="{9F71C9C3-9E96-B24B-A509-209B84B3F44C}" dt="2022-11-05T17:50:29.012" v="6881"/>
          <ac:picMkLst>
            <pc:docMk/>
            <pc:sldMk cId="1703117332" sldId="334"/>
            <ac:picMk id="27" creationId="{6D214303-A9FF-55CA-E892-4B47831CC4AC}"/>
          </ac:picMkLst>
        </pc:picChg>
        <pc:picChg chg="topLvl">
          <ac:chgData name="Charitha Saumya Gusthinna Waduge" userId="f88886f8-59ea-4a2c-ade5-0f5d58999af0" providerId="ADAL" clId="{9F71C9C3-9E96-B24B-A509-209B84B3F44C}" dt="2022-11-04T03:08:36.133" v="4081" actId="165"/>
          <ac:picMkLst>
            <pc:docMk/>
            <pc:sldMk cId="1703117332" sldId="334"/>
            <ac:picMk id="111" creationId="{41B9A790-E8A3-ED47-ACF7-2A254DB7C14C}"/>
          </ac:picMkLst>
        </pc:picChg>
        <pc:picChg chg="topLvl">
          <ac:chgData name="Charitha Saumya Gusthinna Waduge" userId="f88886f8-59ea-4a2c-ade5-0f5d58999af0" providerId="ADAL" clId="{9F71C9C3-9E96-B24B-A509-209B84B3F44C}" dt="2022-11-04T03:08:36.133" v="4081" actId="165"/>
          <ac:picMkLst>
            <pc:docMk/>
            <pc:sldMk cId="1703117332" sldId="334"/>
            <ac:picMk id="112" creationId="{82F60586-4BF0-9145-A7BE-E8C73C2BE03D}"/>
          </ac:picMkLst>
        </pc:picChg>
        <pc:picChg chg="topLvl">
          <ac:chgData name="Charitha Saumya Gusthinna Waduge" userId="f88886f8-59ea-4a2c-ade5-0f5d58999af0" providerId="ADAL" clId="{9F71C9C3-9E96-B24B-A509-209B84B3F44C}" dt="2022-11-04T03:08:36.133" v="4081" actId="165"/>
          <ac:picMkLst>
            <pc:docMk/>
            <pc:sldMk cId="1703117332" sldId="334"/>
            <ac:picMk id="113" creationId="{FAB3D6A9-FE12-F448-979A-EFF12C501156}"/>
          </ac:picMkLst>
        </pc:picChg>
        <pc:picChg chg="topLvl">
          <ac:chgData name="Charitha Saumya Gusthinna Waduge" userId="f88886f8-59ea-4a2c-ade5-0f5d58999af0" providerId="ADAL" clId="{9F71C9C3-9E96-B24B-A509-209B84B3F44C}" dt="2022-11-04T03:08:36.133" v="4081" actId="165"/>
          <ac:picMkLst>
            <pc:docMk/>
            <pc:sldMk cId="1703117332" sldId="334"/>
            <ac:picMk id="114" creationId="{325B8125-81DC-5B4F-9041-14FBA3F47E5C}"/>
          </ac:picMkLst>
        </pc:picChg>
        <pc:cxnChg chg="add del mod">
          <ac:chgData name="Charitha Saumya Gusthinna Waduge" userId="f88886f8-59ea-4a2c-ade5-0f5d58999af0" providerId="ADAL" clId="{9F71C9C3-9E96-B24B-A509-209B84B3F44C}" dt="2022-11-05T17:50:32.316" v="6882" actId="478"/>
          <ac:cxnSpMkLst>
            <pc:docMk/>
            <pc:sldMk cId="1703117332" sldId="334"/>
            <ac:cxnSpMk id="34" creationId="{81FC2C4D-96D1-DF0D-53AF-BBBE5D8BC627}"/>
          </ac:cxnSpMkLst>
        </pc:cxnChg>
        <pc:cxnChg chg="add del mod">
          <ac:chgData name="Charitha Saumya Gusthinna Waduge" userId="f88886f8-59ea-4a2c-ade5-0f5d58999af0" providerId="ADAL" clId="{9F71C9C3-9E96-B24B-A509-209B84B3F44C}" dt="2022-11-05T17:50:33.376" v="6883" actId="478"/>
          <ac:cxnSpMkLst>
            <pc:docMk/>
            <pc:sldMk cId="1703117332" sldId="334"/>
            <ac:cxnSpMk id="35" creationId="{338516FA-8C0B-FCC3-E548-CFF7A79877A5}"/>
          </ac:cxnSpMkLst>
        </pc:cxnChg>
        <pc:cxnChg chg="add mod">
          <ac:chgData name="Charitha Saumya Gusthinna Waduge" userId="f88886f8-59ea-4a2c-ade5-0f5d58999af0" providerId="ADAL" clId="{9F71C9C3-9E96-B24B-A509-209B84B3F44C}" dt="2022-11-05T17:50:49.808" v="6887"/>
          <ac:cxnSpMkLst>
            <pc:docMk/>
            <pc:sldMk cId="1703117332" sldId="334"/>
            <ac:cxnSpMk id="36" creationId="{F43D8159-E5E5-9B09-AD1C-4A49AC4869C0}"/>
          </ac:cxnSpMkLst>
        </pc:cxnChg>
        <pc:cxnChg chg="del">
          <ac:chgData name="Charitha Saumya Gusthinna Waduge" userId="f88886f8-59ea-4a2c-ade5-0f5d58999af0" providerId="ADAL" clId="{9F71C9C3-9E96-B24B-A509-209B84B3F44C}" dt="2022-11-05T17:50:28.593" v="6880" actId="478"/>
          <ac:cxnSpMkLst>
            <pc:docMk/>
            <pc:sldMk cId="1703117332" sldId="334"/>
            <ac:cxnSpMk id="221" creationId="{AA0C9DD3-D62B-064F-8DF5-B7693E386202}"/>
          </ac:cxnSpMkLst>
        </pc:cxnChg>
      </pc:sldChg>
      <pc:sldChg chg="addSp delSp modSp mod modNotesTx">
        <pc:chgData name="Charitha Saumya Gusthinna Waduge" userId="f88886f8-59ea-4a2c-ade5-0f5d58999af0" providerId="ADAL" clId="{9F71C9C3-9E96-B24B-A509-209B84B3F44C}" dt="2022-11-06T03:16:36.600" v="8404" actId="20577"/>
        <pc:sldMkLst>
          <pc:docMk/>
          <pc:sldMk cId="4098538100" sldId="336"/>
        </pc:sldMkLst>
        <pc:spChg chg="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4" creationId="{E30A9221-D839-AF95-DD8A-683034A8685A}"/>
          </ac:spMkLst>
        </pc:spChg>
        <pc:spChg chg="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11" creationId="{12071AC6-6DBB-5024-53F2-14ECF97D20F4}"/>
          </ac:spMkLst>
        </pc:spChg>
        <pc:spChg chg="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16" creationId="{42CC1975-D39F-15AD-8271-13D40C2BCAB4}"/>
          </ac:spMkLst>
        </pc:spChg>
        <pc:spChg chg="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19" creationId="{2D4C4E6D-05CD-ED9E-93E7-8DB2CD47FD8C}"/>
          </ac:spMkLst>
        </pc:spChg>
        <pc:spChg chg="add 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24" creationId="{04DA6F1C-B154-C74C-1964-55E8EE136A09}"/>
          </ac:spMkLst>
        </pc:spChg>
        <pc:spChg chg="add 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25" creationId="{8163DDE8-F060-3003-79E9-1A45880132BD}"/>
          </ac:spMkLst>
        </pc:spChg>
        <pc:spChg chg="add 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26" creationId="{B99CA68B-53EC-D1DB-15E0-86186B7B05DC}"/>
          </ac:spMkLst>
        </pc:spChg>
        <pc:spChg chg="add 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27" creationId="{EBD49946-CDB6-8159-BE7E-E647F84934D6}"/>
          </ac:spMkLst>
        </pc:spChg>
        <pc:spChg chg="add 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28" creationId="{F5FA4D26-E603-CA46-3C82-21843C4B448D}"/>
          </ac:spMkLst>
        </pc:spChg>
        <pc:spChg chg="add mod">
          <ac:chgData name="Charitha Saumya Gusthinna Waduge" userId="f88886f8-59ea-4a2c-ade5-0f5d58999af0" providerId="ADAL" clId="{9F71C9C3-9E96-B24B-A509-209B84B3F44C}" dt="2022-11-05T17:50:20.335" v="6879"/>
          <ac:spMkLst>
            <pc:docMk/>
            <pc:sldMk cId="4098538100" sldId="336"/>
            <ac:spMk id="29" creationId="{E4AA6DB4-5B31-83DC-E240-892FCF2D9A08}"/>
          </ac:spMkLst>
        </pc:spChg>
        <pc:spChg chg="add mod">
          <ac:chgData name="Charitha Saumya Gusthinna Waduge" userId="f88886f8-59ea-4a2c-ade5-0f5d58999af0" providerId="ADAL" clId="{9F71C9C3-9E96-B24B-A509-209B84B3F44C}" dt="2022-11-05T17:50:47.646" v="6886"/>
          <ac:spMkLst>
            <pc:docMk/>
            <pc:sldMk cId="4098538100" sldId="336"/>
            <ac:spMk id="33" creationId="{487A38E0-AA2B-2C05-D112-8F81A2F91A0B}"/>
          </ac:spMkLst>
        </pc:spChg>
        <pc:spChg chg="del">
          <ac:chgData name="Charitha Saumya Gusthinna Waduge" userId="f88886f8-59ea-4a2c-ade5-0f5d58999af0" providerId="ADAL" clId="{9F71C9C3-9E96-B24B-A509-209B84B3F44C}" dt="2022-11-05T17:50:19.617" v="6878" actId="478"/>
          <ac:spMkLst>
            <pc:docMk/>
            <pc:sldMk cId="4098538100" sldId="336"/>
            <ac:spMk id="60" creationId="{B20A4D6B-AA50-4A48-821B-5DEE6FBDB4D0}"/>
          </ac:spMkLst>
        </pc:spChg>
        <pc:spChg chg="del">
          <ac:chgData name="Charitha Saumya Gusthinna Waduge" userId="f88886f8-59ea-4a2c-ade5-0f5d58999af0" providerId="ADAL" clId="{9F71C9C3-9E96-B24B-A509-209B84B3F44C}" dt="2022-11-05T17:50:19.617" v="6878" actId="478"/>
          <ac:spMkLst>
            <pc:docMk/>
            <pc:sldMk cId="4098538100" sldId="336"/>
            <ac:spMk id="61" creationId="{C4EEE358-63B4-2648-B6E6-8780CC85A3A2}"/>
          </ac:spMkLst>
        </pc:spChg>
        <pc:spChg chg="del">
          <ac:chgData name="Charitha Saumya Gusthinna Waduge" userId="f88886f8-59ea-4a2c-ade5-0f5d58999af0" providerId="ADAL" clId="{9F71C9C3-9E96-B24B-A509-209B84B3F44C}" dt="2022-11-05T17:50:19.617" v="6878" actId="478"/>
          <ac:spMkLst>
            <pc:docMk/>
            <pc:sldMk cId="4098538100" sldId="336"/>
            <ac:spMk id="159" creationId="{AA462787-6EEB-164E-9822-F8AD7B79D561}"/>
          </ac:spMkLst>
        </pc:spChg>
        <pc:spChg chg="del">
          <ac:chgData name="Charitha Saumya Gusthinna Waduge" userId="f88886f8-59ea-4a2c-ade5-0f5d58999af0" providerId="ADAL" clId="{9F71C9C3-9E96-B24B-A509-209B84B3F44C}" dt="2022-11-05T17:50:19.617" v="6878" actId="478"/>
          <ac:spMkLst>
            <pc:docMk/>
            <pc:sldMk cId="4098538100" sldId="336"/>
            <ac:spMk id="160" creationId="{C8AC1129-7851-AD46-8680-7518A88AD15B}"/>
          </ac:spMkLst>
        </pc:spChg>
        <pc:spChg chg="del">
          <ac:chgData name="Charitha Saumya Gusthinna Waduge" userId="f88886f8-59ea-4a2c-ade5-0f5d58999af0" providerId="ADAL" clId="{9F71C9C3-9E96-B24B-A509-209B84B3F44C}" dt="2022-11-05T17:50:19.617" v="6878" actId="478"/>
          <ac:spMkLst>
            <pc:docMk/>
            <pc:sldMk cId="4098538100" sldId="336"/>
            <ac:spMk id="162" creationId="{F14FD376-0E8D-D34B-892C-2F080412AE40}"/>
          </ac:spMkLst>
        </pc:spChg>
        <pc:spChg chg="del">
          <ac:chgData name="Charitha Saumya Gusthinna Waduge" userId="f88886f8-59ea-4a2c-ade5-0f5d58999af0" providerId="ADAL" clId="{9F71C9C3-9E96-B24B-A509-209B84B3F44C}" dt="2022-11-05T17:50:19.617" v="6878" actId="478"/>
          <ac:spMkLst>
            <pc:docMk/>
            <pc:sldMk cId="4098538100" sldId="336"/>
            <ac:spMk id="164" creationId="{DDE23DD9-A405-9845-B759-80731B681C3C}"/>
          </ac:spMkLst>
        </pc:spChg>
        <pc:spChg chg="del">
          <ac:chgData name="Charitha Saumya Gusthinna Waduge" userId="f88886f8-59ea-4a2c-ade5-0f5d58999af0" providerId="ADAL" clId="{9F71C9C3-9E96-B24B-A509-209B84B3F44C}" dt="2022-11-05T17:50:19.617" v="6878" actId="478"/>
          <ac:spMkLst>
            <pc:docMk/>
            <pc:sldMk cId="4098538100" sldId="336"/>
            <ac:spMk id="166" creationId="{21C7B814-367F-E74D-A126-D58D0FFE32E9}"/>
          </ac:spMkLst>
        </pc:spChg>
        <pc:grpChg chg="add mod">
          <ac:chgData name="Charitha Saumya Gusthinna Waduge" userId="f88886f8-59ea-4a2c-ade5-0f5d58999af0" providerId="ADAL" clId="{9F71C9C3-9E96-B24B-A509-209B84B3F44C}" dt="2022-11-05T17:50:20.335" v="6879"/>
          <ac:grpSpMkLst>
            <pc:docMk/>
            <pc:sldMk cId="4098538100" sldId="336"/>
            <ac:grpSpMk id="3" creationId="{6BA05915-439E-6A87-F773-E9ADBF6C4D30}"/>
          </ac:grpSpMkLst>
        </pc:grpChg>
        <pc:grpChg chg="add mod">
          <ac:chgData name="Charitha Saumya Gusthinna Waduge" userId="f88886f8-59ea-4a2c-ade5-0f5d58999af0" providerId="ADAL" clId="{9F71C9C3-9E96-B24B-A509-209B84B3F44C}" dt="2022-11-05T17:50:20.335" v="6879"/>
          <ac:grpSpMkLst>
            <pc:docMk/>
            <pc:sldMk cId="4098538100" sldId="336"/>
            <ac:grpSpMk id="10" creationId="{1FF5CF2F-9241-5EFC-D0CE-46515F1070BC}"/>
          </ac:grpSpMkLst>
        </pc:grpChg>
        <pc:grpChg chg="add mod">
          <ac:chgData name="Charitha Saumya Gusthinna Waduge" userId="f88886f8-59ea-4a2c-ade5-0f5d58999af0" providerId="ADAL" clId="{9F71C9C3-9E96-B24B-A509-209B84B3F44C}" dt="2022-11-05T17:50:20.335" v="6879"/>
          <ac:grpSpMkLst>
            <pc:docMk/>
            <pc:sldMk cId="4098538100" sldId="336"/>
            <ac:grpSpMk id="15" creationId="{35A6E24A-0284-5A37-2530-3638D2ECE906}"/>
          </ac:grpSpMkLst>
        </pc:grpChg>
        <pc:grpChg chg="add mod">
          <ac:chgData name="Charitha Saumya Gusthinna Waduge" userId="f88886f8-59ea-4a2c-ade5-0f5d58999af0" providerId="ADAL" clId="{9F71C9C3-9E96-B24B-A509-209B84B3F44C}" dt="2022-11-05T17:50:20.335" v="6879"/>
          <ac:grpSpMkLst>
            <pc:docMk/>
            <pc:sldMk cId="4098538100" sldId="336"/>
            <ac:grpSpMk id="18" creationId="{76A943E5-295C-B629-1903-28127E67B829}"/>
          </ac:grpSpMkLst>
        </pc:grpChg>
        <pc:grpChg chg="del">
          <ac:chgData name="Charitha Saumya Gusthinna Waduge" userId="f88886f8-59ea-4a2c-ade5-0f5d58999af0" providerId="ADAL" clId="{9F71C9C3-9E96-B24B-A509-209B84B3F44C}" dt="2022-11-05T17:50:19.617" v="6878" actId="478"/>
          <ac:grpSpMkLst>
            <pc:docMk/>
            <pc:sldMk cId="4098538100" sldId="336"/>
            <ac:grpSpMk id="136" creationId="{89FB299C-2D12-7445-8AA1-569CED7980C2}"/>
          </ac:grpSpMkLst>
        </pc:grpChg>
        <pc:grpChg chg="del">
          <ac:chgData name="Charitha Saumya Gusthinna Waduge" userId="f88886f8-59ea-4a2c-ade5-0f5d58999af0" providerId="ADAL" clId="{9F71C9C3-9E96-B24B-A509-209B84B3F44C}" dt="2022-11-05T17:50:19.617" v="6878" actId="478"/>
          <ac:grpSpMkLst>
            <pc:docMk/>
            <pc:sldMk cId="4098538100" sldId="336"/>
            <ac:grpSpMk id="144" creationId="{2D6AC9FF-DFA0-144A-9B1A-83B7640C8B4C}"/>
          </ac:grpSpMkLst>
        </pc:grpChg>
        <pc:grpChg chg="del">
          <ac:chgData name="Charitha Saumya Gusthinna Waduge" userId="f88886f8-59ea-4a2c-ade5-0f5d58999af0" providerId="ADAL" clId="{9F71C9C3-9E96-B24B-A509-209B84B3F44C}" dt="2022-11-05T17:50:19.617" v="6878" actId="478"/>
          <ac:grpSpMkLst>
            <pc:docMk/>
            <pc:sldMk cId="4098538100" sldId="336"/>
            <ac:grpSpMk id="149" creationId="{2248D351-D60E-3A4C-9A4C-3FABAA8E70E1}"/>
          </ac:grpSpMkLst>
        </pc:grpChg>
        <pc:grpChg chg="del">
          <ac:chgData name="Charitha Saumya Gusthinna Waduge" userId="f88886f8-59ea-4a2c-ade5-0f5d58999af0" providerId="ADAL" clId="{9F71C9C3-9E96-B24B-A509-209B84B3F44C}" dt="2022-11-05T17:50:19.617" v="6878" actId="478"/>
          <ac:grpSpMkLst>
            <pc:docMk/>
            <pc:sldMk cId="4098538100" sldId="336"/>
            <ac:grpSpMk id="152" creationId="{94F2BE79-8466-374D-98CF-136A20B36FE6}"/>
          </ac:grpSpMkLst>
        </pc:grp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5" creationId="{7C28BA86-7B74-DB46-9890-9B5177F97796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6" creationId="{DF31C8DB-B5BF-E068-6C88-3D6B86F22CD2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7" creationId="{9F0798D9-499A-6533-1286-12FE4380856E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9" creationId="{473CCAC8-463E-1FE0-5748-3E53A2C7C9DA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12" creationId="{EC5EA9FD-7851-FE4D-6D80-6A26B4B4E906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13" creationId="{112E1CD1-8BF5-865B-55ED-653D37128FFC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14" creationId="{D438AFC5-AF5C-B6F3-3621-F9B750698765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17" creationId="{D31DA84A-2400-88A6-48B2-05AADE1F86F3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20" creationId="{30856248-38BF-3D7D-82E7-DF139F0080EA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21" creationId="{8C2105BF-49F0-AD32-3ED6-546F4C05F44C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22" creationId="{C98B04E1-922F-DB60-5D22-B9EA49CE8F87}"/>
          </ac:picMkLst>
        </pc:picChg>
        <pc:picChg chg="mod">
          <ac:chgData name="Charitha Saumya Gusthinna Waduge" userId="f88886f8-59ea-4a2c-ade5-0f5d58999af0" providerId="ADAL" clId="{9F71C9C3-9E96-B24B-A509-209B84B3F44C}" dt="2022-11-05T17:50:20.335" v="6879"/>
          <ac:picMkLst>
            <pc:docMk/>
            <pc:sldMk cId="4098538100" sldId="336"/>
            <ac:picMk id="23" creationId="{8FDA0E91-CD14-5F1A-FA99-A71F83812779}"/>
          </ac:picMkLst>
        </pc:picChg>
        <pc:cxnChg chg="add mod">
          <ac:chgData name="Charitha Saumya Gusthinna Waduge" userId="f88886f8-59ea-4a2c-ade5-0f5d58999af0" providerId="ADAL" clId="{9F71C9C3-9E96-B24B-A509-209B84B3F44C}" dt="2022-11-05T17:50:20.335" v="6879"/>
          <ac:cxnSpMkLst>
            <pc:docMk/>
            <pc:sldMk cId="4098538100" sldId="336"/>
            <ac:cxnSpMk id="30" creationId="{B368C329-9AC9-E16E-0FCB-02DF984DA841}"/>
          </ac:cxnSpMkLst>
        </pc:cxnChg>
        <pc:cxnChg chg="add mod">
          <ac:chgData name="Charitha Saumya Gusthinna Waduge" userId="f88886f8-59ea-4a2c-ade5-0f5d58999af0" providerId="ADAL" clId="{9F71C9C3-9E96-B24B-A509-209B84B3F44C}" dt="2022-11-05T17:50:20.335" v="6879"/>
          <ac:cxnSpMkLst>
            <pc:docMk/>
            <pc:sldMk cId="4098538100" sldId="336"/>
            <ac:cxnSpMk id="31" creationId="{313D2926-6E16-4B5D-53A8-BCB45D1DAD11}"/>
          </ac:cxnSpMkLst>
        </pc:cxnChg>
        <pc:cxnChg chg="add mod">
          <ac:chgData name="Charitha Saumya Gusthinna Waduge" userId="f88886f8-59ea-4a2c-ade5-0f5d58999af0" providerId="ADAL" clId="{9F71C9C3-9E96-B24B-A509-209B84B3F44C}" dt="2022-11-05T17:50:47.646" v="6886"/>
          <ac:cxnSpMkLst>
            <pc:docMk/>
            <pc:sldMk cId="4098538100" sldId="336"/>
            <ac:cxnSpMk id="32" creationId="{30265A20-6A1F-A446-3870-AA72B3D63E09}"/>
          </ac:cxnSpMkLst>
        </pc:cxnChg>
        <pc:cxnChg chg="del mod">
          <ac:chgData name="Charitha Saumya Gusthinna Waduge" userId="f88886f8-59ea-4a2c-ade5-0f5d58999af0" providerId="ADAL" clId="{9F71C9C3-9E96-B24B-A509-209B84B3F44C}" dt="2022-11-05T17:50:19.617" v="6878" actId="478"/>
          <ac:cxnSpMkLst>
            <pc:docMk/>
            <pc:sldMk cId="4098538100" sldId="336"/>
            <ac:cxnSpMk id="63" creationId="{1E767F67-9B65-D344-B217-3A09C752ADCC}"/>
          </ac:cxnSpMkLst>
        </pc:cxnChg>
        <pc:cxnChg chg="del mod">
          <ac:chgData name="Charitha Saumya Gusthinna Waduge" userId="f88886f8-59ea-4a2c-ade5-0f5d58999af0" providerId="ADAL" clId="{9F71C9C3-9E96-B24B-A509-209B84B3F44C}" dt="2022-11-05T17:50:19.617" v="6878" actId="478"/>
          <ac:cxnSpMkLst>
            <pc:docMk/>
            <pc:sldMk cId="4098538100" sldId="336"/>
            <ac:cxnSpMk id="64" creationId="{B9A2EC1F-0B32-1B4F-87E4-4EA9F9F1451C}"/>
          </ac:cxnSpMkLst>
        </pc:cxnChg>
        <pc:cxnChg chg="del">
          <ac:chgData name="Charitha Saumya Gusthinna Waduge" userId="f88886f8-59ea-4a2c-ade5-0f5d58999af0" providerId="ADAL" clId="{9F71C9C3-9E96-B24B-A509-209B84B3F44C}" dt="2022-11-05T17:50:19.617" v="6878" actId="478"/>
          <ac:cxnSpMkLst>
            <pc:docMk/>
            <pc:sldMk cId="4098538100" sldId="336"/>
            <ac:cxnSpMk id="158" creationId="{1F64E52A-4473-C442-BECF-FB767F19923E}"/>
          </ac:cxnSpMkLst>
        </pc:cxnChg>
      </pc:sldChg>
      <pc:sldChg chg="addSp delSp modSp mod modNotesTx">
        <pc:chgData name="Charitha Saumya Gusthinna Waduge" userId="f88886f8-59ea-4a2c-ade5-0f5d58999af0" providerId="ADAL" clId="{9F71C9C3-9E96-B24B-A509-209B84B3F44C}" dt="2022-11-06T03:17:14.522" v="8526" actId="20577"/>
        <pc:sldMkLst>
          <pc:docMk/>
          <pc:sldMk cId="3095595550" sldId="337"/>
        </pc:sldMkLst>
        <pc:spChg chg="mod">
          <ac:chgData name="Charitha Saumya Gusthinna Waduge" userId="f88886f8-59ea-4a2c-ade5-0f5d58999af0" providerId="ADAL" clId="{9F71C9C3-9E96-B24B-A509-209B84B3F44C}" dt="2022-11-05T17:48:32.309" v="6838"/>
          <ac:spMkLst>
            <pc:docMk/>
            <pc:sldMk cId="3095595550" sldId="337"/>
            <ac:spMk id="4" creationId="{5339E79C-EF0F-AEED-81E8-1F83C05B17FE}"/>
          </ac:spMkLst>
        </pc:spChg>
        <pc:spChg chg="mod">
          <ac:chgData name="Charitha Saumya Gusthinna Waduge" userId="f88886f8-59ea-4a2c-ade5-0f5d58999af0" providerId="ADAL" clId="{9F71C9C3-9E96-B24B-A509-209B84B3F44C}" dt="2022-11-05T17:48:32.309" v="6838"/>
          <ac:spMkLst>
            <pc:docMk/>
            <pc:sldMk cId="3095595550" sldId="337"/>
            <ac:spMk id="10" creationId="{95FE1BD4-880C-2842-619E-52DDD9605C23}"/>
          </ac:spMkLst>
        </pc:spChg>
        <pc:spChg chg="mod">
          <ac:chgData name="Charitha Saumya Gusthinna Waduge" userId="f88886f8-59ea-4a2c-ade5-0f5d58999af0" providerId="ADAL" clId="{9F71C9C3-9E96-B24B-A509-209B84B3F44C}" dt="2022-11-05T17:47:17.037" v="6779" actId="1035"/>
          <ac:spMkLst>
            <pc:docMk/>
            <pc:sldMk cId="3095595550" sldId="337"/>
            <ac:spMk id="77" creationId="{FB08F26A-D527-394A-98AE-7860F697E0AE}"/>
          </ac:spMkLst>
        </pc:spChg>
        <pc:spChg chg="mod">
          <ac:chgData name="Charitha Saumya Gusthinna Waduge" userId="f88886f8-59ea-4a2c-ade5-0f5d58999af0" providerId="ADAL" clId="{9F71C9C3-9E96-B24B-A509-209B84B3F44C}" dt="2022-11-05T17:49:24.530" v="6872" actId="1076"/>
          <ac:spMkLst>
            <pc:docMk/>
            <pc:sldMk cId="3095595550" sldId="337"/>
            <ac:spMk id="103" creationId="{A88E279E-29AA-914A-9A0B-65423533C9D1}"/>
          </ac:spMkLst>
        </pc:spChg>
        <pc:spChg chg="mod">
          <ac:chgData name="Charitha Saumya Gusthinna Waduge" userId="f88886f8-59ea-4a2c-ade5-0f5d58999af0" providerId="ADAL" clId="{9F71C9C3-9E96-B24B-A509-209B84B3F44C}" dt="2022-11-05T17:49:34.982" v="6873" actId="1076"/>
          <ac:spMkLst>
            <pc:docMk/>
            <pc:sldMk cId="3095595550" sldId="337"/>
            <ac:spMk id="104" creationId="{2220569C-D037-354D-A8B8-E70BC920BCA1}"/>
          </ac:spMkLst>
        </pc:spChg>
        <pc:spChg chg="mod">
          <ac:chgData name="Charitha Saumya Gusthinna Waduge" userId="f88886f8-59ea-4a2c-ade5-0f5d58999af0" providerId="ADAL" clId="{9F71C9C3-9E96-B24B-A509-209B84B3F44C}" dt="2022-11-05T17:49:38.288" v="6874" actId="1076"/>
          <ac:spMkLst>
            <pc:docMk/>
            <pc:sldMk cId="3095595550" sldId="337"/>
            <ac:spMk id="105" creationId="{8EB34F18-AF08-764A-9BB5-A5D966C50BA5}"/>
          </ac:spMkLst>
        </pc:spChg>
        <pc:spChg chg="mod">
          <ac:chgData name="Charitha Saumya Gusthinna Waduge" userId="f88886f8-59ea-4a2c-ade5-0f5d58999af0" providerId="ADAL" clId="{9F71C9C3-9E96-B24B-A509-209B84B3F44C}" dt="2022-11-05T17:49:43.276" v="6875" actId="1076"/>
          <ac:spMkLst>
            <pc:docMk/>
            <pc:sldMk cId="3095595550" sldId="337"/>
            <ac:spMk id="106" creationId="{330589EE-831C-6C4A-8F28-26BE31861B8B}"/>
          </ac:spMkLst>
        </pc:spChg>
        <pc:spChg chg="mod">
          <ac:chgData name="Charitha Saumya Gusthinna Waduge" userId="f88886f8-59ea-4a2c-ade5-0f5d58999af0" providerId="ADAL" clId="{9F71C9C3-9E96-B24B-A509-209B84B3F44C}" dt="2022-11-05T17:49:48.919" v="6876" actId="1076"/>
          <ac:spMkLst>
            <pc:docMk/>
            <pc:sldMk cId="3095595550" sldId="337"/>
            <ac:spMk id="107" creationId="{EC35A211-6D48-564A-A3A8-2F5B8A3481B0}"/>
          </ac:spMkLst>
        </pc:spChg>
        <pc:spChg chg="mod">
          <ac:chgData name="Charitha Saumya Gusthinna Waduge" userId="f88886f8-59ea-4a2c-ade5-0f5d58999af0" providerId="ADAL" clId="{9F71C9C3-9E96-B24B-A509-209B84B3F44C}" dt="2022-11-05T17:49:53.222" v="6877" actId="1076"/>
          <ac:spMkLst>
            <pc:docMk/>
            <pc:sldMk cId="3095595550" sldId="337"/>
            <ac:spMk id="108" creationId="{4F5ADFAC-AEE4-6043-AC48-B1A480F5E31E}"/>
          </ac:spMkLst>
        </pc:spChg>
        <pc:spChg chg="mod">
          <ac:chgData name="Charitha Saumya Gusthinna Waduge" userId="f88886f8-59ea-4a2c-ade5-0f5d58999af0" providerId="ADAL" clId="{9F71C9C3-9E96-B24B-A509-209B84B3F44C}" dt="2022-11-05T17:49:17.717" v="6871" actId="1076"/>
          <ac:spMkLst>
            <pc:docMk/>
            <pc:sldMk cId="3095595550" sldId="337"/>
            <ac:spMk id="120" creationId="{F85E197D-6D8D-DC49-A100-0D31AA288D5A}"/>
          </ac:spMkLst>
        </pc:spChg>
        <pc:spChg chg="mod">
          <ac:chgData name="Charitha Saumya Gusthinna Waduge" userId="f88886f8-59ea-4a2c-ade5-0f5d58999af0" providerId="ADAL" clId="{9F71C9C3-9E96-B24B-A509-209B84B3F44C}" dt="2022-11-05T17:46:44.496" v="6688" actId="1035"/>
          <ac:spMkLst>
            <pc:docMk/>
            <pc:sldMk cId="3095595550" sldId="337"/>
            <ac:spMk id="162" creationId="{F14FD376-0E8D-D34B-892C-2F080412AE40}"/>
          </ac:spMkLst>
        </pc:spChg>
        <pc:spChg chg="mod">
          <ac:chgData name="Charitha Saumya Gusthinna Waduge" userId="f88886f8-59ea-4a2c-ade5-0f5d58999af0" providerId="ADAL" clId="{9F71C9C3-9E96-B24B-A509-209B84B3F44C}" dt="2022-11-05T17:47:37.742" v="6804" actId="1035"/>
          <ac:spMkLst>
            <pc:docMk/>
            <pc:sldMk cId="3095595550" sldId="337"/>
            <ac:spMk id="164" creationId="{DDE23DD9-A405-9845-B759-80731B681C3C}"/>
          </ac:spMkLst>
        </pc:spChg>
        <pc:spChg chg="mod">
          <ac:chgData name="Charitha Saumya Gusthinna Waduge" userId="f88886f8-59ea-4a2c-ade5-0f5d58999af0" providerId="ADAL" clId="{9F71C9C3-9E96-B24B-A509-209B84B3F44C}" dt="2022-11-05T17:47:54.090" v="6821" actId="1036"/>
          <ac:spMkLst>
            <pc:docMk/>
            <pc:sldMk cId="3095595550" sldId="337"/>
            <ac:spMk id="166" creationId="{21C7B814-367F-E74D-A126-D58D0FFE32E9}"/>
          </ac:spMkLst>
        </pc:spChg>
        <pc:grpChg chg="add mod">
          <ac:chgData name="Charitha Saumya Gusthinna Waduge" userId="f88886f8-59ea-4a2c-ade5-0f5d58999af0" providerId="ADAL" clId="{9F71C9C3-9E96-B24B-A509-209B84B3F44C}" dt="2022-11-05T17:49:12.849" v="6870" actId="1038"/>
          <ac:grpSpMkLst>
            <pc:docMk/>
            <pc:sldMk cId="3095595550" sldId="337"/>
            <ac:grpSpMk id="3" creationId="{53587B54-8B6B-6F72-445A-03B9135F437D}"/>
          </ac:grpSpMkLst>
        </pc:grpChg>
        <pc:grpChg chg="add mod">
          <ac:chgData name="Charitha Saumya Gusthinna Waduge" userId="f88886f8-59ea-4a2c-ade5-0f5d58999af0" providerId="ADAL" clId="{9F71C9C3-9E96-B24B-A509-209B84B3F44C}" dt="2022-11-05T17:49:12.849" v="6870" actId="1038"/>
          <ac:grpSpMkLst>
            <pc:docMk/>
            <pc:sldMk cId="3095595550" sldId="337"/>
            <ac:grpSpMk id="9" creationId="{BCBF0825-36FB-4A98-F73F-23CD068CC723}"/>
          </ac:grpSpMkLst>
        </pc:grpChg>
        <pc:grpChg chg="mod">
          <ac:chgData name="Charitha Saumya Gusthinna Waduge" userId="f88886f8-59ea-4a2c-ade5-0f5d58999af0" providerId="ADAL" clId="{9F71C9C3-9E96-B24B-A509-209B84B3F44C}" dt="2022-11-05T17:48:05.484" v="6822" actId="1076"/>
          <ac:grpSpMkLst>
            <pc:docMk/>
            <pc:sldMk cId="3095595550" sldId="337"/>
            <ac:grpSpMk id="71" creationId="{DE284948-B789-FD44-A2AD-2F4825514AFC}"/>
          </ac:grpSpMkLst>
        </pc:grpChg>
        <pc:grpChg chg="mod">
          <ac:chgData name="Charitha Saumya Gusthinna Waduge" userId="f88886f8-59ea-4a2c-ade5-0f5d58999af0" providerId="ADAL" clId="{9F71C9C3-9E96-B24B-A509-209B84B3F44C}" dt="2022-11-05T17:48:11.777" v="6835" actId="1038"/>
          <ac:grpSpMkLst>
            <pc:docMk/>
            <pc:sldMk cId="3095595550" sldId="337"/>
            <ac:grpSpMk id="76" creationId="{3EF6144B-1253-DA44-AB60-830CE68C7740}"/>
          </ac:grpSpMkLst>
        </pc:grpChg>
        <pc:grpChg chg="mod">
          <ac:chgData name="Charitha Saumya Gusthinna Waduge" userId="f88886f8-59ea-4a2c-ade5-0f5d58999af0" providerId="ADAL" clId="{9F71C9C3-9E96-B24B-A509-209B84B3F44C}" dt="2022-11-05T17:49:12.849" v="6870" actId="1038"/>
          <ac:grpSpMkLst>
            <pc:docMk/>
            <pc:sldMk cId="3095595550" sldId="337"/>
            <ac:grpSpMk id="79" creationId="{B9833286-8219-114D-9E14-94B0369E10E0}"/>
          </ac:grpSpMkLst>
        </pc:grpChg>
        <pc:grpChg chg="del mod">
          <ac:chgData name="Charitha Saumya Gusthinna Waduge" userId="f88886f8-59ea-4a2c-ade5-0f5d58999af0" providerId="ADAL" clId="{9F71C9C3-9E96-B24B-A509-209B84B3F44C}" dt="2022-11-05T17:48:36.750" v="6840" actId="478"/>
          <ac:grpSpMkLst>
            <pc:docMk/>
            <pc:sldMk cId="3095595550" sldId="337"/>
            <ac:grpSpMk id="85" creationId="{5F2400B7-91F4-004E-9835-9EFE44412DD0}"/>
          </ac:grpSpMkLst>
        </pc:grpChg>
        <pc:grpChg chg="del mod">
          <ac:chgData name="Charitha Saumya Gusthinna Waduge" userId="f88886f8-59ea-4a2c-ade5-0f5d58999af0" providerId="ADAL" clId="{9F71C9C3-9E96-B24B-A509-209B84B3F44C}" dt="2022-11-05T17:48:36.750" v="6840" actId="478"/>
          <ac:grpSpMkLst>
            <pc:docMk/>
            <pc:sldMk cId="3095595550" sldId="337"/>
            <ac:grpSpMk id="90" creationId="{59D41B6F-7BC5-5145-895F-42793BA1379E}"/>
          </ac:grpSpMkLst>
        </pc:grpChg>
        <pc:grpChg chg="mod">
          <ac:chgData name="Charitha Saumya Gusthinna Waduge" userId="f88886f8-59ea-4a2c-ade5-0f5d58999af0" providerId="ADAL" clId="{9F71C9C3-9E96-B24B-A509-209B84B3F44C}" dt="2022-11-05T17:49:02.822" v="6845" actId="14100"/>
          <ac:grpSpMkLst>
            <pc:docMk/>
            <pc:sldMk cId="3095595550" sldId="337"/>
            <ac:grpSpMk id="93" creationId="{F25E1DD8-8559-5E46-A22A-5342692985CC}"/>
          </ac:grpSpMkLst>
        </pc:grpChg>
        <pc:grpChg chg="mod">
          <ac:chgData name="Charitha Saumya Gusthinna Waduge" userId="f88886f8-59ea-4a2c-ade5-0f5d58999af0" providerId="ADAL" clId="{9F71C9C3-9E96-B24B-A509-209B84B3F44C}" dt="2022-11-05T17:46:37.764" v="6682" actId="1037"/>
          <ac:grpSpMkLst>
            <pc:docMk/>
            <pc:sldMk cId="3095595550" sldId="337"/>
            <ac:grpSpMk id="144" creationId="{2D6AC9FF-DFA0-144A-9B1A-83B7640C8B4C}"/>
          </ac:grpSpMkLst>
        </pc:grpChg>
        <pc:grpChg chg="mod">
          <ac:chgData name="Charitha Saumya Gusthinna Waduge" userId="f88886f8-59ea-4a2c-ade5-0f5d58999af0" providerId="ADAL" clId="{9F71C9C3-9E96-B24B-A509-209B84B3F44C}" dt="2022-11-05T17:46:51.899" v="6715" actId="1035"/>
          <ac:grpSpMkLst>
            <pc:docMk/>
            <pc:sldMk cId="3095595550" sldId="337"/>
            <ac:grpSpMk id="149" creationId="{2248D351-D60E-3A4C-9A4C-3FABAA8E70E1}"/>
          </ac:grpSpMkLst>
        </pc:grpChg>
        <pc:grpChg chg="mod">
          <ac:chgData name="Charitha Saumya Gusthinna Waduge" userId="f88886f8-59ea-4a2c-ade5-0f5d58999af0" providerId="ADAL" clId="{9F71C9C3-9E96-B24B-A509-209B84B3F44C}" dt="2022-11-05T17:46:58.444" v="6758" actId="1035"/>
          <ac:grpSpMkLst>
            <pc:docMk/>
            <pc:sldMk cId="3095595550" sldId="337"/>
            <ac:grpSpMk id="152" creationId="{94F2BE79-8466-374D-98CF-136A20B36FE6}"/>
          </ac:grpSpMkLst>
        </pc:grpChg>
        <pc:picChg chg="mod">
          <ac:chgData name="Charitha Saumya Gusthinna Waduge" userId="f88886f8-59ea-4a2c-ade5-0f5d58999af0" providerId="ADAL" clId="{9F71C9C3-9E96-B24B-A509-209B84B3F44C}" dt="2022-11-05T17:48:32.309" v="6838"/>
          <ac:picMkLst>
            <pc:docMk/>
            <pc:sldMk cId="3095595550" sldId="337"/>
            <ac:picMk id="5" creationId="{626C9DE3-18EA-5BD5-F6CD-F3D92D4C8212}"/>
          </ac:picMkLst>
        </pc:picChg>
        <pc:picChg chg="mod">
          <ac:chgData name="Charitha Saumya Gusthinna Waduge" userId="f88886f8-59ea-4a2c-ade5-0f5d58999af0" providerId="ADAL" clId="{9F71C9C3-9E96-B24B-A509-209B84B3F44C}" dt="2022-11-05T17:48:32.309" v="6838"/>
          <ac:picMkLst>
            <pc:docMk/>
            <pc:sldMk cId="3095595550" sldId="337"/>
            <ac:picMk id="6" creationId="{F77579AC-5E2D-0A06-6E07-940D42C6AF34}"/>
          </ac:picMkLst>
        </pc:picChg>
        <pc:picChg chg="mod">
          <ac:chgData name="Charitha Saumya Gusthinna Waduge" userId="f88886f8-59ea-4a2c-ade5-0f5d58999af0" providerId="ADAL" clId="{9F71C9C3-9E96-B24B-A509-209B84B3F44C}" dt="2022-11-05T17:48:32.309" v="6838"/>
          <ac:picMkLst>
            <pc:docMk/>
            <pc:sldMk cId="3095595550" sldId="337"/>
            <ac:picMk id="7" creationId="{C9B3782D-8E2C-B44C-4B18-89E47B337852}"/>
          </ac:picMkLst>
        </pc:picChg>
        <pc:picChg chg="mod">
          <ac:chgData name="Charitha Saumya Gusthinna Waduge" userId="f88886f8-59ea-4a2c-ade5-0f5d58999af0" providerId="ADAL" clId="{9F71C9C3-9E96-B24B-A509-209B84B3F44C}" dt="2022-11-05T17:48:32.309" v="6838"/>
          <ac:picMkLst>
            <pc:docMk/>
            <pc:sldMk cId="3095595550" sldId="337"/>
            <ac:picMk id="11" creationId="{92AE5B12-3E12-7594-7D93-244589EF0B50}"/>
          </ac:picMkLst>
        </pc:picChg>
        <pc:picChg chg="mod">
          <ac:chgData name="Charitha Saumya Gusthinna Waduge" userId="f88886f8-59ea-4a2c-ade5-0f5d58999af0" providerId="ADAL" clId="{9F71C9C3-9E96-B24B-A509-209B84B3F44C}" dt="2022-11-05T17:47:24.399" v="6787" actId="1036"/>
          <ac:picMkLst>
            <pc:docMk/>
            <pc:sldMk cId="3095595550" sldId="337"/>
            <ac:picMk id="78" creationId="{01BB7545-4176-4B4A-B992-A9DCE27D3C12}"/>
          </ac:picMkLst>
        </pc:picChg>
        <pc:cxnChg chg="mod">
          <ac:chgData name="Charitha Saumya Gusthinna Waduge" userId="f88886f8-59ea-4a2c-ade5-0f5d58999af0" providerId="ADAL" clId="{9F71C9C3-9E96-B24B-A509-209B84B3F44C}" dt="2022-11-05T17:49:17.717" v="6871" actId="1076"/>
          <ac:cxnSpMkLst>
            <pc:docMk/>
            <pc:sldMk cId="3095595550" sldId="337"/>
            <ac:cxnSpMk id="123" creationId="{6C8BE06E-3337-8B46-BDDB-801315458718}"/>
          </ac:cxnSpMkLst>
        </pc:cxnChg>
      </pc:sldChg>
      <pc:sldChg chg="addSp modSp mod modAnim modNotesTx">
        <pc:chgData name="Charitha Saumya Gusthinna Waduge" userId="f88886f8-59ea-4a2c-ade5-0f5d58999af0" providerId="ADAL" clId="{9F71C9C3-9E96-B24B-A509-209B84B3F44C}" dt="2022-11-06T04:03:32.981" v="9163" actId="20577"/>
        <pc:sldMkLst>
          <pc:docMk/>
          <pc:sldMk cId="3904279188" sldId="339"/>
        </pc:sldMkLst>
        <pc:spChg chg="add mod">
          <ac:chgData name="Charitha Saumya Gusthinna Waduge" userId="f88886f8-59ea-4a2c-ade5-0f5d58999af0" providerId="ADAL" clId="{9F71C9C3-9E96-B24B-A509-209B84B3F44C}" dt="2022-11-04T14:21:24.648" v="4934" actId="166"/>
          <ac:spMkLst>
            <pc:docMk/>
            <pc:sldMk cId="3904279188" sldId="339"/>
            <ac:spMk id="6" creationId="{81E176C8-165C-1B52-9AC1-4F1520D4FDCF}"/>
          </ac:spMkLst>
        </pc:spChg>
        <pc:spChg chg="mod">
          <ac:chgData name="Charitha Saumya Gusthinna Waduge" userId="f88886f8-59ea-4a2c-ade5-0f5d58999af0" providerId="ADAL" clId="{9F71C9C3-9E96-B24B-A509-209B84B3F44C}" dt="2022-11-04T14:21:37.148" v="4937" actId="1076"/>
          <ac:spMkLst>
            <pc:docMk/>
            <pc:sldMk cId="3904279188" sldId="339"/>
            <ac:spMk id="20" creationId="{6CD38A6C-4BCC-F944-9380-279519E9F1A1}"/>
          </ac:spMkLst>
        </pc:spChg>
      </pc:sldChg>
      <pc:sldChg chg="del">
        <pc:chgData name="Charitha Saumya Gusthinna Waduge" userId="f88886f8-59ea-4a2c-ade5-0f5d58999af0" providerId="ADAL" clId="{9F71C9C3-9E96-B24B-A509-209B84B3F44C}" dt="2022-11-05T17:10:58.281" v="6346" actId="2696"/>
        <pc:sldMkLst>
          <pc:docMk/>
          <pc:sldMk cId="1457215651" sldId="342"/>
        </pc:sldMkLst>
      </pc:sldChg>
      <pc:sldChg chg="add 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1984588348" sldId="342"/>
        </pc:sldMkLst>
      </pc:sldChg>
      <pc:sldChg chg="addSp modSp del mod modAnim modNotesTx">
        <pc:chgData name="Charitha Saumya Gusthinna Waduge" userId="f88886f8-59ea-4a2c-ade5-0f5d58999af0" providerId="ADAL" clId="{9F71C9C3-9E96-B24B-A509-209B84B3F44C}" dt="2022-11-06T18:01:44.338" v="9426" actId="2696"/>
        <pc:sldMkLst>
          <pc:docMk/>
          <pc:sldMk cId="556127136" sldId="343"/>
        </pc:sldMkLst>
        <pc:spChg chg="add mod">
          <ac:chgData name="Charitha Saumya Gusthinna Waduge" userId="f88886f8-59ea-4a2c-ade5-0f5d58999af0" providerId="ADAL" clId="{9F71C9C3-9E96-B24B-A509-209B84B3F44C}" dt="2022-11-05T16:55:35.731" v="6342"/>
          <ac:spMkLst>
            <pc:docMk/>
            <pc:sldMk cId="556127136" sldId="343"/>
            <ac:spMk id="2" creationId="{C94B453D-E35F-E85C-145A-43CD33993C7E}"/>
          </ac:spMkLst>
        </pc:spChg>
        <pc:spChg chg="add mod">
          <ac:chgData name="Charitha Saumya Gusthinna Waduge" userId="f88886f8-59ea-4a2c-ade5-0f5d58999af0" providerId="ADAL" clId="{9F71C9C3-9E96-B24B-A509-209B84B3F44C}" dt="2022-11-05T17:11:38.509" v="6385" actId="1076"/>
          <ac:spMkLst>
            <pc:docMk/>
            <pc:sldMk cId="556127136" sldId="343"/>
            <ac:spMk id="5" creationId="{48BB5005-5DDB-D9BA-9637-5C5EA46B6738}"/>
          </ac:spMkLst>
        </pc:spChg>
        <pc:spChg chg="add mod">
          <ac:chgData name="Charitha Saumya Gusthinna Waduge" userId="f88886f8-59ea-4a2c-ade5-0f5d58999af0" providerId="ADAL" clId="{9F71C9C3-9E96-B24B-A509-209B84B3F44C}" dt="2022-11-05T17:12:59.614" v="6451" actId="207"/>
          <ac:spMkLst>
            <pc:docMk/>
            <pc:sldMk cId="556127136" sldId="343"/>
            <ac:spMk id="6" creationId="{B36A24B1-AEA8-5190-7FE9-46394CCC2594}"/>
          </ac:spMkLst>
        </pc:spChg>
        <pc:spChg chg="mod">
          <ac:chgData name="Charitha Saumya Gusthinna Waduge" userId="f88886f8-59ea-4a2c-ade5-0f5d58999af0" providerId="ADAL" clId="{9F71C9C3-9E96-B24B-A509-209B84B3F44C}" dt="2022-11-04T15:27:22.093" v="5473" actId="20577"/>
          <ac:spMkLst>
            <pc:docMk/>
            <pc:sldMk cId="556127136" sldId="343"/>
            <ac:spMk id="694" creationId="{00000000-0000-0000-0000-000000000000}"/>
          </ac:spMkLst>
        </pc:spChg>
        <pc:cxnChg chg="add mod">
          <ac:chgData name="Charitha Saumya Gusthinna Waduge" userId="f88886f8-59ea-4a2c-ade5-0f5d58999af0" providerId="ADAL" clId="{9F71C9C3-9E96-B24B-A509-209B84B3F44C}" dt="2022-11-05T16:55:35.731" v="6342"/>
          <ac:cxnSpMkLst>
            <pc:docMk/>
            <pc:sldMk cId="556127136" sldId="343"/>
            <ac:cxnSpMk id="3" creationId="{9DFD89B6-4297-565C-B6E7-33185360787D}"/>
          </ac:cxnSpMkLst>
        </pc:cxnChg>
        <pc:cxnChg chg="add mod">
          <ac:chgData name="Charitha Saumya Gusthinna Waduge" userId="f88886f8-59ea-4a2c-ade5-0f5d58999af0" providerId="ADAL" clId="{9F71C9C3-9E96-B24B-A509-209B84B3F44C}" dt="2022-11-05T16:55:35.731" v="6342"/>
          <ac:cxnSpMkLst>
            <pc:docMk/>
            <pc:sldMk cId="556127136" sldId="343"/>
            <ac:cxnSpMk id="4" creationId="{8F14566C-C1C1-8CA4-7520-527A7EDF1F1B}"/>
          </ac:cxnSpMkLst>
        </pc:cxnChg>
      </pc:sldChg>
      <pc:sldChg chg="add">
        <pc:chgData name="Charitha Saumya Gusthinna Waduge" userId="f88886f8-59ea-4a2c-ade5-0f5d58999af0" providerId="ADAL" clId="{9F71C9C3-9E96-B24B-A509-209B84B3F44C}" dt="2022-11-06T18:01:46.686" v="9427"/>
        <pc:sldMkLst>
          <pc:docMk/>
          <pc:sldMk cId="3546452246" sldId="343"/>
        </pc:sldMkLst>
      </pc:sldChg>
      <pc:sldChg chg="modSp mod modNotesTx">
        <pc:chgData name="Charitha Saumya Gusthinna Waduge" userId="f88886f8-59ea-4a2c-ade5-0f5d58999af0" providerId="ADAL" clId="{9F71C9C3-9E96-B24B-A509-209B84B3F44C}" dt="2022-11-06T18:24:44.053" v="10259" actId="20577"/>
        <pc:sldMkLst>
          <pc:docMk/>
          <pc:sldMk cId="3493126367" sldId="344"/>
        </pc:sldMkLst>
        <pc:spChg chg="mod">
          <ac:chgData name="Charitha Saumya Gusthinna Waduge" userId="f88886f8-59ea-4a2c-ade5-0f5d58999af0" providerId="ADAL" clId="{9F71C9C3-9E96-B24B-A509-209B84B3F44C}" dt="2022-11-06T18:07:32.030" v="9796" actId="113"/>
          <ac:spMkLst>
            <pc:docMk/>
            <pc:sldMk cId="3493126367" sldId="344"/>
            <ac:spMk id="746" creationId="{90150048-2313-C988-2C76-5A369157273A}"/>
          </ac:spMkLst>
        </pc:spChg>
      </pc:sldChg>
      <pc:sldChg chg="modSp del mod">
        <pc:chgData name="Charitha Saumya Gusthinna Waduge" userId="f88886f8-59ea-4a2c-ade5-0f5d58999af0" providerId="ADAL" clId="{9F71C9C3-9E96-B24B-A509-209B84B3F44C}" dt="2022-11-03T23:38:16.866" v="2728" actId="2696"/>
        <pc:sldMkLst>
          <pc:docMk/>
          <pc:sldMk cId="400029443" sldId="345"/>
        </pc:sldMkLst>
        <pc:spChg chg="mod">
          <ac:chgData name="Charitha Saumya Gusthinna Waduge" userId="f88886f8-59ea-4a2c-ade5-0f5d58999af0" providerId="ADAL" clId="{9F71C9C3-9E96-B24B-A509-209B84B3F44C}" dt="2022-11-03T23:35:45.018" v="2626" actId="1076"/>
          <ac:spMkLst>
            <pc:docMk/>
            <pc:sldMk cId="400029443" sldId="345"/>
            <ac:spMk id="59" creationId="{E822B9C6-9A62-E749-8571-0A68D867CC8C}"/>
          </ac:spMkLst>
        </pc:spChg>
      </pc:sldChg>
      <pc:sldChg chg="del">
        <pc:chgData name="Charitha Saumya Gusthinna Waduge" userId="f88886f8-59ea-4a2c-ade5-0f5d58999af0" providerId="ADAL" clId="{9F71C9C3-9E96-B24B-A509-209B84B3F44C}" dt="2022-11-03T23:38:20.344" v="2731" actId="2696"/>
        <pc:sldMkLst>
          <pc:docMk/>
          <pc:sldMk cId="541024815" sldId="346"/>
        </pc:sldMkLst>
      </pc:sldChg>
      <pc:sldChg chg="del">
        <pc:chgData name="Charitha Saumya Gusthinna Waduge" userId="f88886f8-59ea-4a2c-ade5-0f5d58999af0" providerId="ADAL" clId="{9F71C9C3-9E96-B24B-A509-209B84B3F44C}" dt="2022-11-03T20:57:16.836" v="890" actId="2696"/>
        <pc:sldMkLst>
          <pc:docMk/>
          <pc:sldMk cId="3772919775" sldId="349"/>
        </pc:sldMkLst>
      </pc:sldChg>
      <pc:sldChg chg="addSp delSp modSp mod modAnim modNotesTx">
        <pc:chgData name="Charitha Saumya Gusthinna Waduge" userId="f88886f8-59ea-4a2c-ade5-0f5d58999af0" providerId="ADAL" clId="{9F71C9C3-9E96-B24B-A509-209B84B3F44C}" dt="2022-11-06T20:54:16.982" v="12407" actId="20577"/>
        <pc:sldMkLst>
          <pc:docMk/>
          <pc:sldMk cId="1192139149" sldId="350"/>
        </pc:sldMkLst>
        <pc:spChg chg="add mod">
          <ac:chgData name="Charitha Saumya Gusthinna Waduge" userId="f88886f8-59ea-4a2c-ade5-0f5d58999af0" providerId="ADAL" clId="{9F71C9C3-9E96-B24B-A509-209B84B3F44C}" dt="2022-11-04T14:57:56.743" v="5264" actId="2085"/>
          <ac:spMkLst>
            <pc:docMk/>
            <pc:sldMk cId="1192139149" sldId="350"/>
            <ac:spMk id="3" creationId="{2BB7661F-6462-425F-1D54-6A84362F9304}"/>
          </ac:spMkLst>
        </pc:spChg>
        <pc:spChg chg="add mod">
          <ac:chgData name="Charitha Saumya Gusthinna Waduge" userId="f88886f8-59ea-4a2c-ade5-0f5d58999af0" providerId="ADAL" clId="{9F71C9C3-9E96-B24B-A509-209B84B3F44C}" dt="2022-11-04T14:59:41.694" v="5355" actId="207"/>
          <ac:spMkLst>
            <pc:docMk/>
            <pc:sldMk cId="1192139149" sldId="350"/>
            <ac:spMk id="4" creationId="{F6EABA25-6C90-90EB-E372-6AC2D174A4BD}"/>
          </ac:spMkLst>
        </pc:spChg>
        <pc:spChg chg="add mod">
          <ac:chgData name="Charitha Saumya Gusthinna Waduge" userId="f88886f8-59ea-4a2c-ade5-0f5d58999af0" providerId="ADAL" clId="{9F71C9C3-9E96-B24B-A509-209B84B3F44C}" dt="2022-11-04T14:59:33.842" v="5354" actId="207"/>
          <ac:spMkLst>
            <pc:docMk/>
            <pc:sldMk cId="1192139149" sldId="350"/>
            <ac:spMk id="5" creationId="{13B3DC54-75AE-B0B2-1446-E724605F69FF}"/>
          </ac:spMkLst>
        </pc:spChg>
        <pc:spChg chg="add mod">
          <ac:chgData name="Charitha Saumya Gusthinna Waduge" userId="f88886f8-59ea-4a2c-ade5-0f5d58999af0" providerId="ADAL" clId="{9F71C9C3-9E96-B24B-A509-209B84B3F44C}" dt="2022-11-04T14:59:41.694" v="5355" actId="207"/>
          <ac:spMkLst>
            <pc:docMk/>
            <pc:sldMk cId="1192139149" sldId="350"/>
            <ac:spMk id="6" creationId="{1C76EAE4-F96D-7EAA-6CD5-39BCDEDB5126}"/>
          </ac:spMkLst>
        </pc:spChg>
        <pc:spChg chg="mod">
          <ac:chgData name="Charitha Saumya Gusthinna Waduge" userId="f88886f8-59ea-4a2c-ade5-0f5d58999af0" providerId="ADAL" clId="{9F71C9C3-9E96-B24B-A509-209B84B3F44C}" dt="2022-11-03T20:59:08.412" v="904" actId="20577"/>
          <ac:spMkLst>
            <pc:docMk/>
            <pc:sldMk cId="1192139149" sldId="350"/>
            <ac:spMk id="823" creationId="{00000000-0000-0000-0000-000000000000}"/>
          </ac:spMkLst>
        </pc:spChg>
        <pc:cxnChg chg="add mod">
          <ac:chgData name="Charitha Saumya Gusthinna Waduge" userId="f88886f8-59ea-4a2c-ade5-0f5d58999af0" providerId="ADAL" clId="{9F71C9C3-9E96-B24B-A509-209B84B3F44C}" dt="2022-11-04T14:59:04.432" v="5327" actId="14100"/>
          <ac:cxnSpMkLst>
            <pc:docMk/>
            <pc:sldMk cId="1192139149" sldId="350"/>
            <ac:cxnSpMk id="7" creationId="{0876F73E-4574-AF2A-2ADA-A7F9CBA6AA0D}"/>
          </ac:cxnSpMkLst>
        </pc:cxnChg>
        <pc:cxnChg chg="add mod">
          <ac:chgData name="Charitha Saumya Gusthinna Waduge" userId="f88886f8-59ea-4a2c-ade5-0f5d58999af0" providerId="ADAL" clId="{9F71C9C3-9E96-B24B-A509-209B84B3F44C}" dt="2022-11-04T14:58:31.998" v="5305" actId="14100"/>
          <ac:cxnSpMkLst>
            <pc:docMk/>
            <pc:sldMk cId="1192139149" sldId="350"/>
            <ac:cxnSpMk id="8" creationId="{B719BCC5-2BE5-7843-3EDC-6581C3BAE4CD}"/>
          </ac:cxnSpMkLst>
        </pc:cxnChg>
        <pc:cxnChg chg="add mod">
          <ac:chgData name="Charitha Saumya Gusthinna Waduge" userId="f88886f8-59ea-4a2c-ade5-0f5d58999af0" providerId="ADAL" clId="{9F71C9C3-9E96-B24B-A509-209B84B3F44C}" dt="2022-11-04T14:59:04.432" v="5327" actId="14100"/>
          <ac:cxnSpMkLst>
            <pc:docMk/>
            <pc:sldMk cId="1192139149" sldId="350"/>
            <ac:cxnSpMk id="9" creationId="{54632E93-3B1E-4332-8D34-6605FBAD0042}"/>
          </ac:cxnSpMkLst>
        </pc:cxnChg>
        <pc:cxnChg chg="add del mod">
          <ac:chgData name="Charitha Saumya Gusthinna Waduge" userId="f88886f8-59ea-4a2c-ade5-0f5d58999af0" providerId="ADAL" clId="{9F71C9C3-9E96-B24B-A509-209B84B3F44C}" dt="2022-11-04T14:56:09.695" v="5109" actId="478"/>
          <ac:cxnSpMkLst>
            <pc:docMk/>
            <pc:sldMk cId="1192139149" sldId="350"/>
            <ac:cxnSpMk id="10" creationId="{21C39030-0F88-6F2A-008A-3D3D94D62905}"/>
          </ac:cxnSpMkLst>
        </pc:cxnChg>
        <pc:cxnChg chg="add del mod">
          <ac:chgData name="Charitha Saumya Gusthinna Waduge" userId="f88886f8-59ea-4a2c-ade5-0f5d58999af0" providerId="ADAL" clId="{9F71C9C3-9E96-B24B-A509-209B84B3F44C}" dt="2022-11-04T14:56:08.530" v="5108" actId="478"/>
          <ac:cxnSpMkLst>
            <pc:docMk/>
            <pc:sldMk cId="1192139149" sldId="350"/>
            <ac:cxnSpMk id="11" creationId="{19092FA2-CC79-4FC4-840C-30537F13E697}"/>
          </ac:cxnSpMkLst>
        </pc:cxnChg>
      </pc:sldChg>
      <pc:sldChg chg="del">
        <pc:chgData name="Charitha Saumya Gusthinna Waduge" userId="f88886f8-59ea-4a2c-ade5-0f5d58999af0" providerId="ADAL" clId="{9F71C9C3-9E96-B24B-A509-209B84B3F44C}" dt="2022-11-03T23:50:54.687" v="2822" actId="2696"/>
        <pc:sldMkLst>
          <pc:docMk/>
          <pc:sldMk cId="3937851202" sldId="352"/>
        </pc:sldMkLst>
      </pc:sldChg>
      <pc:sldChg chg="modSp mod modNotesTx">
        <pc:chgData name="Charitha Saumya Gusthinna Waduge" userId="f88886f8-59ea-4a2c-ade5-0f5d58999af0" providerId="ADAL" clId="{9F71C9C3-9E96-B24B-A509-209B84B3F44C}" dt="2022-11-04T16:09:58.966" v="5987" actId="20577"/>
        <pc:sldMkLst>
          <pc:docMk/>
          <pc:sldMk cId="106260372" sldId="353"/>
        </pc:sldMkLst>
        <pc:spChg chg="mod">
          <ac:chgData name="Charitha Saumya Gusthinna Waduge" userId="f88886f8-59ea-4a2c-ade5-0f5d58999af0" providerId="ADAL" clId="{9F71C9C3-9E96-B24B-A509-209B84B3F44C}" dt="2022-11-04T16:09:33.431" v="5983" actId="20577"/>
          <ac:spMkLst>
            <pc:docMk/>
            <pc:sldMk cId="106260372" sldId="353"/>
            <ac:spMk id="24" creationId="{C8F3DB0D-0705-BD4B-B1A9-261C326604CA}"/>
          </ac:spMkLst>
        </pc:spChg>
        <pc:spChg chg="mod">
          <ac:chgData name="Charitha Saumya Gusthinna Waduge" userId="f88886f8-59ea-4a2c-ade5-0f5d58999af0" providerId="ADAL" clId="{9F71C9C3-9E96-B24B-A509-209B84B3F44C}" dt="2022-11-04T16:09:58.966" v="5987" actId="20577"/>
          <ac:spMkLst>
            <pc:docMk/>
            <pc:sldMk cId="106260372" sldId="353"/>
            <ac:spMk id="28" creationId="{92036B14-2717-C046-AE04-945B64FF41DF}"/>
          </ac:spMkLst>
        </pc:spChg>
        <pc:spChg chg="mod">
          <ac:chgData name="Charitha Saumya Gusthinna Waduge" userId="f88886f8-59ea-4a2c-ade5-0f5d58999af0" providerId="ADAL" clId="{9F71C9C3-9E96-B24B-A509-209B84B3F44C}" dt="2022-11-04T16:09:44.561" v="5985" actId="20577"/>
          <ac:spMkLst>
            <pc:docMk/>
            <pc:sldMk cId="106260372" sldId="353"/>
            <ac:spMk id="37" creationId="{BF4F2F94-8E88-4849-A5E7-D1AD5AE01A10}"/>
          </ac:spMkLst>
        </pc:spChg>
        <pc:spChg chg="mod">
          <ac:chgData name="Charitha Saumya Gusthinna Waduge" userId="f88886f8-59ea-4a2c-ade5-0f5d58999af0" providerId="ADAL" clId="{9F71C9C3-9E96-B24B-A509-209B84B3F44C}" dt="2022-11-04T16:09:18.829" v="5977" actId="20577"/>
          <ac:spMkLst>
            <pc:docMk/>
            <pc:sldMk cId="106260372" sldId="353"/>
            <ac:spMk id="45" creationId="{86595D2E-E8FC-3440-8C3A-6F899B297F45}"/>
          </ac:spMkLst>
        </pc:spChg>
        <pc:spChg chg="mod">
          <ac:chgData name="Charitha Saumya Gusthinna Waduge" userId="f88886f8-59ea-4a2c-ade5-0f5d58999af0" providerId="ADAL" clId="{9F71C9C3-9E96-B24B-A509-209B84B3F44C}" dt="2022-11-04T16:09:24.914" v="5981" actId="20577"/>
          <ac:spMkLst>
            <pc:docMk/>
            <pc:sldMk cId="106260372" sldId="353"/>
            <ac:spMk id="48" creationId="{FF394CE1-30E2-8C41-B729-58FD51EC1DF4}"/>
          </ac:spMkLst>
        </pc:spChg>
      </pc:sldChg>
      <pc:sldChg chg="modSp mod modAnim modNotesTx">
        <pc:chgData name="Charitha Saumya Gusthinna Waduge" userId="f88886f8-59ea-4a2c-ade5-0f5d58999af0" providerId="ADAL" clId="{9F71C9C3-9E96-B24B-A509-209B84B3F44C}" dt="2022-11-06T21:04:14.926" v="12735" actId="20577"/>
        <pc:sldMkLst>
          <pc:docMk/>
          <pc:sldMk cId="1789630485" sldId="354"/>
        </pc:sldMkLst>
        <pc:spChg chg="mod">
          <ac:chgData name="Charitha Saumya Gusthinna Waduge" userId="f88886f8-59ea-4a2c-ade5-0f5d58999af0" providerId="ADAL" clId="{9F71C9C3-9E96-B24B-A509-209B84B3F44C}" dt="2022-11-04T16:08:42.387" v="5961" actId="20577"/>
          <ac:spMkLst>
            <pc:docMk/>
            <pc:sldMk cId="1789630485" sldId="354"/>
            <ac:spMk id="24" creationId="{5E2893C5-9929-BD40-917C-D83CE7A6C4F6}"/>
          </ac:spMkLst>
        </pc:spChg>
        <pc:spChg chg="mod">
          <ac:chgData name="Charitha Saumya Gusthinna Waduge" userId="f88886f8-59ea-4a2c-ade5-0f5d58999af0" providerId="ADAL" clId="{9F71C9C3-9E96-B24B-A509-209B84B3F44C}" dt="2022-11-04T15:01:31.533" v="5365" actId="14100"/>
          <ac:spMkLst>
            <pc:docMk/>
            <pc:sldMk cId="1789630485" sldId="354"/>
            <ac:spMk id="27" creationId="{255DDE1C-1C5C-7647-8039-5AA661A6F578}"/>
          </ac:spMkLst>
        </pc:spChg>
        <pc:spChg chg="mod">
          <ac:chgData name="Charitha Saumya Gusthinna Waduge" userId="f88886f8-59ea-4a2c-ade5-0f5d58999af0" providerId="ADAL" clId="{9F71C9C3-9E96-B24B-A509-209B84B3F44C}" dt="2022-11-04T16:08:48.991" v="5965" actId="20577"/>
          <ac:spMkLst>
            <pc:docMk/>
            <pc:sldMk cId="1789630485" sldId="354"/>
            <ac:spMk id="28" creationId="{E2EB7929-02C5-9249-88F7-315FE0C68DAB}"/>
          </ac:spMkLst>
        </pc:spChg>
        <pc:spChg chg="mod">
          <ac:chgData name="Charitha Saumya Gusthinna Waduge" userId="f88886f8-59ea-4a2c-ade5-0f5d58999af0" providerId="ADAL" clId="{9F71C9C3-9E96-B24B-A509-209B84B3F44C}" dt="2022-11-04T16:08:54.921" v="5971" actId="20577"/>
          <ac:spMkLst>
            <pc:docMk/>
            <pc:sldMk cId="1789630485" sldId="354"/>
            <ac:spMk id="39" creationId="{1A3EE47B-8511-AF45-8B64-8D973D10DF39}"/>
          </ac:spMkLst>
        </pc:spChg>
        <pc:spChg chg="mod">
          <ac:chgData name="Charitha Saumya Gusthinna Waduge" userId="f88886f8-59ea-4a2c-ade5-0f5d58999af0" providerId="ADAL" clId="{9F71C9C3-9E96-B24B-A509-209B84B3F44C}" dt="2022-11-04T16:08:23.583" v="5953" actId="20577"/>
          <ac:spMkLst>
            <pc:docMk/>
            <pc:sldMk cId="1789630485" sldId="354"/>
            <ac:spMk id="41" creationId="{F2FDD427-4C95-A546-AC18-F20A800D2B37}"/>
          </ac:spMkLst>
        </pc:spChg>
        <pc:spChg chg="mod">
          <ac:chgData name="Charitha Saumya Gusthinna Waduge" userId="f88886f8-59ea-4a2c-ade5-0f5d58999af0" providerId="ADAL" clId="{9F71C9C3-9E96-B24B-A509-209B84B3F44C}" dt="2022-11-04T15:01:14.913" v="5362" actId="20577"/>
          <ac:spMkLst>
            <pc:docMk/>
            <pc:sldMk cId="1789630485" sldId="354"/>
            <ac:spMk id="42" creationId="{61E8E03D-7117-4C43-8031-99F46A7ECFBB}"/>
          </ac:spMkLst>
        </pc:spChg>
        <pc:spChg chg="mod">
          <ac:chgData name="Charitha Saumya Gusthinna Waduge" userId="f88886f8-59ea-4a2c-ade5-0f5d58999af0" providerId="ADAL" clId="{9F71C9C3-9E96-B24B-A509-209B84B3F44C}" dt="2022-11-04T15:01:18.536" v="5363" actId="20577"/>
          <ac:spMkLst>
            <pc:docMk/>
            <pc:sldMk cId="1789630485" sldId="354"/>
            <ac:spMk id="43" creationId="{7CE6949C-ED1E-4946-9ABC-640C90DD42CC}"/>
          </ac:spMkLst>
        </pc:spChg>
        <pc:spChg chg="mod">
          <ac:chgData name="Charitha Saumya Gusthinna Waduge" userId="f88886f8-59ea-4a2c-ade5-0f5d58999af0" providerId="ADAL" clId="{9F71C9C3-9E96-B24B-A509-209B84B3F44C}" dt="2022-11-04T16:08:32.290" v="5957" actId="20577"/>
          <ac:spMkLst>
            <pc:docMk/>
            <pc:sldMk cId="1789630485" sldId="354"/>
            <ac:spMk id="44" creationId="{EBA21B80-E33E-614D-A59B-05461851EC38}"/>
          </ac:spMkLst>
        </pc:spChg>
        <pc:cxnChg chg="mod">
          <ac:chgData name="Charitha Saumya Gusthinna Waduge" userId="f88886f8-59ea-4a2c-ade5-0f5d58999af0" providerId="ADAL" clId="{9F71C9C3-9E96-B24B-A509-209B84B3F44C}" dt="2022-11-04T15:01:31.533" v="5365" actId="14100"/>
          <ac:cxnSpMkLst>
            <pc:docMk/>
            <pc:sldMk cId="1789630485" sldId="354"/>
            <ac:cxnSpMk id="30" creationId="{1F36F782-BB6A-EE44-BEA0-486C41B22C91}"/>
          </ac:cxnSpMkLst>
        </pc:cxnChg>
        <pc:cxnChg chg="mod">
          <ac:chgData name="Charitha Saumya Gusthinna Waduge" userId="f88886f8-59ea-4a2c-ade5-0f5d58999af0" providerId="ADAL" clId="{9F71C9C3-9E96-B24B-A509-209B84B3F44C}" dt="2022-11-04T15:01:31.533" v="5365" actId="14100"/>
          <ac:cxnSpMkLst>
            <pc:docMk/>
            <pc:sldMk cId="1789630485" sldId="354"/>
            <ac:cxnSpMk id="31" creationId="{EC6EBB19-2D24-A947-BD67-12141DCFD2BE}"/>
          </ac:cxnSpMkLst>
        </pc:cxnChg>
        <pc:cxnChg chg="mod">
          <ac:chgData name="Charitha Saumya Gusthinna Waduge" userId="f88886f8-59ea-4a2c-ade5-0f5d58999af0" providerId="ADAL" clId="{9F71C9C3-9E96-B24B-A509-209B84B3F44C}" dt="2022-11-04T15:01:31.533" v="5365" actId="14100"/>
          <ac:cxnSpMkLst>
            <pc:docMk/>
            <pc:sldMk cId="1789630485" sldId="354"/>
            <ac:cxnSpMk id="32" creationId="{617D151F-6B5A-3341-A124-889BEA6E7651}"/>
          </ac:cxnSpMkLst>
        </pc:cxnChg>
        <pc:cxnChg chg="mod">
          <ac:chgData name="Charitha Saumya Gusthinna Waduge" userId="f88886f8-59ea-4a2c-ade5-0f5d58999af0" providerId="ADAL" clId="{9F71C9C3-9E96-B24B-A509-209B84B3F44C}" dt="2022-11-04T15:01:31.533" v="5365" actId="14100"/>
          <ac:cxnSpMkLst>
            <pc:docMk/>
            <pc:sldMk cId="1789630485" sldId="354"/>
            <ac:cxnSpMk id="33" creationId="{C1D41DF8-2C60-EB43-8A24-14CD2F690783}"/>
          </ac:cxnSpMkLst>
        </pc:cxnChg>
      </pc:sldChg>
      <pc:sldChg chg="modSp mod modAnim modNotesTx">
        <pc:chgData name="Charitha Saumya Gusthinna Waduge" userId="f88886f8-59ea-4a2c-ade5-0f5d58999af0" providerId="ADAL" clId="{9F71C9C3-9E96-B24B-A509-209B84B3F44C}" dt="2022-11-06T21:07:58.928" v="13023" actId="20577"/>
        <pc:sldMkLst>
          <pc:docMk/>
          <pc:sldMk cId="901681058" sldId="355"/>
        </pc:sldMkLst>
        <pc:spChg chg="mod">
          <ac:chgData name="Charitha Saumya Gusthinna Waduge" userId="f88886f8-59ea-4a2c-ade5-0f5d58999af0" providerId="ADAL" clId="{9F71C9C3-9E96-B24B-A509-209B84B3F44C}" dt="2022-11-04T15:08:16.885" v="5367" actId="20577"/>
          <ac:spMkLst>
            <pc:docMk/>
            <pc:sldMk cId="901681058" sldId="355"/>
            <ac:spMk id="35" creationId="{EC1E2F60-F7A4-2942-BF21-0DE484608FE0}"/>
          </ac:spMkLst>
        </pc:spChg>
        <pc:spChg chg="mod">
          <ac:chgData name="Charitha Saumya Gusthinna Waduge" userId="f88886f8-59ea-4a2c-ade5-0f5d58999af0" providerId="ADAL" clId="{9F71C9C3-9E96-B24B-A509-209B84B3F44C}" dt="2022-11-04T15:11:47.595" v="5424" actId="1076"/>
          <ac:spMkLst>
            <pc:docMk/>
            <pc:sldMk cId="901681058" sldId="355"/>
            <ac:spMk id="36" creationId="{79F72D4C-310A-F149-A384-8BC665443F4D}"/>
          </ac:spMkLst>
        </pc:spChg>
        <pc:spChg chg="mod">
          <ac:chgData name="Charitha Saumya Gusthinna Waduge" userId="f88886f8-59ea-4a2c-ade5-0f5d58999af0" providerId="ADAL" clId="{9F71C9C3-9E96-B24B-A509-209B84B3F44C}" dt="2022-11-04T15:08:19.210" v="5369" actId="20577"/>
          <ac:spMkLst>
            <pc:docMk/>
            <pc:sldMk cId="901681058" sldId="355"/>
            <ac:spMk id="39" creationId="{3CD10813-BEAD-CE43-BF7C-E222B48CF55F}"/>
          </ac:spMkLst>
        </pc:spChg>
        <pc:spChg chg="mod">
          <ac:chgData name="Charitha Saumya Gusthinna Waduge" userId="f88886f8-59ea-4a2c-ade5-0f5d58999af0" providerId="ADAL" clId="{9F71C9C3-9E96-B24B-A509-209B84B3F44C}" dt="2022-11-04T15:11:58.627" v="5427" actId="20577"/>
          <ac:spMkLst>
            <pc:docMk/>
            <pc:sldMk cId="901681058" sldId="355"/>
            <ac:spMk id="41" creationId="{148DB4D2-DC97-E442-ABC3-A89B976C4BAA}"/>
          </ac:spMkLst>
        </pc:spChg>
        <pc:spChg chg="mod">
          <ac:chgData name="Charitha Saumya Gusthinna Waduge" userId="f88886f8-59ea-4a2c-ade5-0f5d58999af0" providerId="ADAL" clId="{9F71C9C3-9E96-B24B-A509-209B84B3F44C}" dt="2022-11-04T15:12:15.719" v="5436" actId="14100"/>
          <ac:spMkLst>
            <pc:docMk/>
            <pc:sldMk cId="901681058" sldId="355"/>
            <ac:spMk id="43" creationId="{19116BEF-F8EC-9844-A661-7124ADC41728}"/>
          </ac:spMkLst>
        </pc:spChg>
        <pc:spChg chg="mod">
          <ac:chgData name="Charitha Saumya Gusthinna Waduge" userId="f88886f8-59ea-4a2c-ade5-0f5d58999af0" providerId="ADAL" clId="{9F71C9C3-9E96-B24B-A509-209B84B3F44C}" dt="2022-11-04T15:12:01.589" v="5429" actId="20577"/>
          <ac:spMkLst>
            <pc:docMk/>
            <pc:sldMk cId="901681058" sldId="355"/>
            <ac:spMk id="46" creationId="{034312AD-3FB7-B944-A8CD-5A74254A4DFF}"/>
          </ac:spMkLst>
        </pc:spChg>
        <pc:spChg chg="mod">
          <ac:chgData name="Charitha Saumya Gusthinna Waduge" userId="f88886f8-59ea-4a2c-ade5-0f5d58999af0" providerId="ADAL" clId="{9F71C9C3-9E96-B24B-A509-209B84B3F44C}" dt="2022-11-04T15:12:37.756" v="5442" actId="20577"/>
          <ac:spMkLst>
            <pc:docMk/>
            <pc:sldMk cId="901681058" sldId="355"/>
            <ac:spMk id="51" creationId="{D6233214-44B5-8144-B002-11CBDF1C1462}"/>
          </ac:spMkLst>
        </pc:spChg>
        <pc:spChg chg="mod">
          <ac:chgData name="Charitha Saumya Gusthinna Waduge" userId="f88886f8-59ea-4a2c-ade5-0f5d58999af0" providerId="ADAL" clId="{9F71C9C3-9E96-B24B-A509-209B84B3F44C}" dt="2022-11-04T15:13:39.279" v="5463" actId="20577"/>
          <ac:spMkLst>
            <pc:docMk/>
            <pc:sldMk cId="901681058" sldId="355"/>
            <ac:spMk id="53" creationId="{F524F2B8-9D45-0947-9094-D7F0BFE3D713}"/>
          </ac:spMkLst>
        </pc:spChg>
        <pc:spChg chg="mod">
          <ac:chgData name="Charitha Saumya Gusthinna Waduge" userId="f88886f8-59ea-4a2c-ade5-0f5d58999af0" providerId="ADAL" clId="{9F71C9C3-9E96-B24B-A509-209B84B3F44C}" dt="2022-11-04T15:12:45.417" v="5446" actId="20577"/>
          <ac:spMkLst>
            <pc:docMk/>
            <pc:sldMk cId="901681058" sldId="355"/>
            <ac:spMk id="56" creationId="{BF1E52E2-052A-7443-A93F-670550DED5F2}"/>
          </ac:spMkLst>
        </pc:spChg>
        <pc:spChg chg="mod">
          <ac:chgData name="Charitha Saumya Gusthinna Waduge" userId="f88886f8-59ea-4a2c-ade5-0f5d58999af0" providerId="ADAL" clId="{9F71C9C3-9E96-B24B-A509-209B84B3F44C}" dt="2022-11-06T21:07:11.061" v="12903" actId="20577"/>
          <ac:spMkLst>
            <pc:docMk/>
            <pc:sldMk cId="901681058" sldId="355"/>
            <ac:spMk id="793" creationId="{00000000-0000-0000-0000-000000000000}"/>
          </ac:spMkLst>
        </pc:spChg>
        <pc:cxnChg chg="mod">
          <ac:chgData name="Charitha Saumya Gusthinna Waduge" userId="f88886f8-59ea-4a2c-ade5-0f5d58999af0" providerId="ADAL" clId="{9F71C9C3-9E96-B24B-A509-209B84B3F44C}" dt="2022-11-04T15:12:15.719" v="5436" actId="14100"/>
          <ac:cxnSpMkLst>
            <pc:docMk/>
            <pc:sldMk cId="901681058" sldId="355"/>
            <ac:cxnSpMk id="50" creationId="{479BB80F-7DA4-524A-A5FC-20796356818C}"/>
          </ac:cxnSpMkLst>
        </pc:cxnChg>
        <pc:cxnChg chg="mod">
          <ac:chgData name="Charitha Saumya Gusthinna Waduge" userId="f88886f8-59ea-4a2c-ade5-0f5d58999af0" providerId="ADAL" clId="{9F71C9C3-9E96-B24B-A509-209B84B3F44C}" dt="2022-11-04T15:13:24.090" v="5457" actId="1076"/>
          <ac:cxnSpMkLst>
            <pc:docMk/>
            <pc:sldMk cId="901681058" sldId="355"/>
            <ac:cxnSpMk id="59" creationId="{44B12C6F-61F2-1246-896D-B79403419353}"/>
          </ac:cxnSpMkLst>
        </pc:cxnChg>
        <pc:cxnChg chg="mod">
          <ac:chgData name="Charitha Saumya Gusthinna Waduge" userId="f88886f8-59ea-4a2c-ade5-0f5d58999af0" providerId="ADAL" clId="{9F71C9C3-9E96-B24B-A509-209B84B3F44C}" dt="2022-11-04T15:13:24.090" v="5457" actId="1076"/>
          <ac:cxnSpMkLst>
            <pc:docMk/>
            <pc:sldMk cId="901681058" sldId="355"/>
            <ac:cxnSpMk id="60" creationId="{87D016A1-ECBC-434B-99FA-13485573018C}"/>
          </ac:cxnSpMkLst>
        </pc:cxnChg>
        <pc:cxnChg chg="mod">
          <ac:chgData name="Charitha Saumya Gusthinna Waduge" userId="f88886f8-59ea-4a2c-ade5-0f5d58999af0" providerId="ADAL" clId="{9F71C9C3-9E96-B24B-A509-209B84B3F44C}" dt="2022-11-04T15:11:47.595" v="5424" actId="1076"/>
          <ac:cxnSpMkLst>
            <pc:docMk/>
            <pc:sldMk cId="901681058" sldId="355"/>
            <ac:cxnSpMk id="80" creationId="{869ED031-983C-DF43-9DEB-8C2110190D8D}"/>
          </ac:cxnSpMkLst>
        </pc:cxnChg>
        <pc:cxnChg chg="mod">
          <ac:chgData name="Charitha Saumya Gusthinna Waduge" userId="f88886f8-59ea-4a2c-ade5-0f5d58999af0" providerId="ADAL" clId="{9F71C9C3-9E96-B24B-A509-209B84B3F44C}" dt="2022-11-04T15:11:47.595" v="5424" actId="1076"/>
          <ac:cxnSpMkLst>
            <pc:docMk/>
            <pc:sldMk cId="901681058" sldId="355"/>
            <ac:cxnSpMk id="83" creationId="{AA03F776-644F-214C-8B8F-641F3A85D0DE}"/>
          </ac:cxnSpMkLst>
        </pc:cxnChg>
        <pc:cxnChg chg="mod">
          <ac:chgData name="Charitha Saumya Gusthinna Waduge" userId="f88886f8-59ea-4a2c-ade5-0f5d58999af0" providerId="ADAL" clId="{9F71C9C3-9E96-B24B-A509-209B84B3F44C}" dt="2022-11-04T15:11:49.755" v="5425" actId="14100"/>
          <ac:cxnSpMkLst>
            <pc:docMk/>
            <pc:sldMk cId="901681058" sldId="355"/>
            <ac:cxnSpMk id="89" creationId="{E775E882-4BF2-024E-AF32-8D62443CE432}"/>
          </ac:cxnSpMkLst>
        </pc:cxnChg>
        <pc:cxnChg chg="mod">
          <ac:chgData name="Charitha Saumya Gusthinna Waduge" userId="f88886f8-59ea-4a2c-ade5-0f5d58999af0" providerId="ADAL" clId="{9F71C9C3-9E96-B24B-A509-209B84B3F44C}" dt="2022-11-04T15:12:15.719" v="5436" actId="14100"/>
          <ac:cxnSpMkLst>
            <pc:docMk/>
            <pc:sldMk cId="901681058" sldId="355"/>
            <ac:cxnSpMk id="110" creationId="{82D46ECF-309F-AF4F-91EC-1DBE69EE747A}"/>
          </ac:cxnSpMkLst>
        </pc:cxnChg>
        <pc:cxnChg chg="mod">
          <ac:chgData name="Charitha Saumya Gusthinna Waduge" userId="f88886f8-59ea-4a2c-ade5-0f5d58999af0" providerId="ADAL" clId="{9F71C9C3-9E96-B24B-A509-209B84B3F44C}" dt="2022-11-04T15:12:15.719" v="5436" actId="14100"/>
          <ac:cxnSpMkLst>
            <pc:docMk/>
            <pc:sldMk cId="901681058" sldId="355"/>
            <ac:cxnSpMk id="116" creationId="{586AFC8F-6DF3-C94D-9F60-AC6C591DD197}"/>
          </ac:cxnSpMkLst>
        </pc:cxnChg>
        <pc:cxnChg chg="mod">
          <ac:chgData name="Charitha Saumya Gusthinna Waduge" userId="f88886f8-59ea-4a2c-ade5-0f5d58999af0" providerId="ADAL" clId="{9F71C9C3-9E96-B24B-A509-209B84B3F44C}" dt="2022-11-04T15:13:24.090" v="5457" actId="1076"/>
          <ac:cxnSpMkLst>
            <pc:docMk/>
            <pc:sldMk cId="901681058" sldId="355"/>
            <ac:cxnSpMk id="140" creationId="{614B2228-AF64-B849-AE3F-AC399C4912EB}"/>
          </ac:cxnSpMkLst>
        </pc:cxnChg>
        <pc:cxnChg chg="mod">
          <ac:chgData name="Charitha Saumya Gusthinna Waduge" userId="f88886f8-59ea-4a2c-ade5-0f5d58999af0" providerId="ADAL" clId="{9F71C9C3-9E96-B24B-A509-209B84B3F44C}" dt="2022-11-04T15:13:24.090" v="5457" actId="1076"/>
          <ac:cxnSpMkLst>
            <pc:docMk/>
            <pc:sldMk cId="901681058" sldId="355"/>
            <ac:cxnSpMk id="146" creationId="{41DD1932-3EBC-384A-9A7F-25420DE618FC}"/>
          </ac:cxnSpMkLst>
        </pc:cxnChg>
      </pc:sldChg>
      <pc:sldChg chg="del">
        <pc:chgData name="Charitha Saumya Gusthinna Waduge" userId="f88886f8-59ea-4a2c-ade5-0f5d58999af0" providerId="ADAL" clId="{9F71C9C3-9E96-B24B-A509-209B84B3F44C}" dt="2022-11-03T22:13:47.345" v="989" actId="2696"/>
        <pc:sldMkLst>
          <pc:docMk/>
          <pc:sldMk cId="3918086391" sldId="356"/>
        </pc:sldMkLst>
      </pc:sldChg>
      <pc:sldChg chg="del">
        <pc:chgData name="Charitha Saumya Gusthinna Waduge" userId="f88886f8-59ea-4a2c-ade5-0f5d58999af0" providerId="ADAL" clId="{9F71C9C3-9E96-B24B-A509-209B84B3F44C}" dt="2022-11-03T22:10:50.609" v="908" actId="2696"/>
        <pc:sldMkLst>
          <pc:docMk/>
          <pc:sldMk cId="326353380" sldId="357"/>
        </pc:sldMkLst>
      </pc:sldChg>
      <pc:sldChg chg="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3881740077" sldId="362"/>
        </pc:sldMkLst>
      </pc:sldChg>
      <pc:sldChg chg="del">
        <pc:chgData name="Charitha Saumya Gusthinna Waduge" userId="f88886f8-59ea-4a2c-ade5-0f5d58999af0" providerId="ADAL" clId="{9F71C9C3-9E96-B24B-A509-209B84B3F44C}" dt="2022-11-03T23:51:05.639" v="2824" actId="2696"/>
        <pc:sldMkLst>
          <pc:docMk/>
          <pc:sldMk cId="3225477621" sldId="364"/>
        </pc:sldMkLst>
      </pc:sldChg>
      <pc:sldChg chg="modSp add 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3974292133" sldId="364"/>
        </pc:sldMkLst>
        <pc:spChg chg="mod">
          <ac:chgData name="Charitha Saumya Gusthinna Waduge" userId="f88886f8-59ea-4a2c-ade5-0f5d58999af0" providerId="ADAL" clId="{9F71C9C3-9E96-B24B-A509-209B84B3F44C}" dt="2022-11-04T02:04:55.705" v="3205" actId="20577"/>
          <ac:spMkLst>
            <pc:docMk/>
            <pc:sldMk cId="3974292133" sldId="364"/>
            <ac:spMk id="9" creationId="{6CE57F33-7A67-5F42-9F1D-E9B0DBD37A3B}"/>
          </ac:spMkLst>
        </pc:spChg>
        <pc:spChg chg="mod">
          <ac:chgData name="Charitha Saumya Gusthinna Waduge" userId="f88886f8-59ea-4a2c-ade5-0f5d58999af0" providerId="ADAL" clId="{9F71C9C3-9E96-B24B-A509-209B84B3F44C}" dt="2022-11-04T02:04:59.682" v="3213" actId="20577"/>
          <ac:spMkLst>
            <pc:docMk/>
            <pc:sldMk cId="3974292133" sldId="364"/>
            <ac:spMk id="950" creationId="{00000000-0000-0000-0000-000000000000}"/>
          </ac:spMkLst>
        </pc:spChg>
      </pc:sldChg>
      <pc:sldChg chg="del">
        <pc:chgData name="Charitha Saumya Gusthinna Waduge" userId="f88886f8-59ea-4a2c-ade5-0f5d58999af0" providerId="ADAL" clId="{9F71C9C3-9E96-B24B-A509-209B84B3F44C}" dt="2022-11-03T23:52:44.906" v="2883" actId="2696"/>
        <pc:sldMkLst>
          <pc:docMk/>
          <pc:sldMk cId="3264996333" sldId="365"/>
        </pc:sldMkLst>
      </pc:sldChg>
      <pc:sldChg chg="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2910220466" sldId="372"/>
        </pc:sldMkLst>
      </pc:sldChg>
      <pc:sldChg chg="del">
        <pc:chgData name="Charitha Saumya Gusthinna Waduge" userId="f88886f8-59ea-4a2c-ade5-0f5d58999af0" providerId="ADAL" clId="{9F71C9C3-9E96-B24B-A509-209B84B3F44C}" dt="2022-11-03T23:51:39.401" v="2830" actId="2696"/>
        <pc:sldMkLst>
          <pc:docMk/>
          <pc:sldMk cId="3082013941" sldId="393"/>
        </pc:sldMkLst>
      </pc:sldChg>
      <pc:sldChg chg="del">
        <pc:chgData name="Charitha Saumya Gusthinna Waduge" userId="f88886f8-59ea-4a2c-ade5-0f5d58999af0" providerId="ADAL" clId="{9F71C9C3-9E96-B24B-A509-209B84B3F44C}" dt="2022-11-04T02:05:12.264" v="3214" actId="2696"/>
        <pc:sldMkLst>
          <pc:docMk/>
          <pc:sldMk cId="1268941480" sldId="394"/>
        </pc:sldMkLst>
      </pc:sldChg>
      <pc:sldChg chg="del">
        <pc:chgData name="Charitha Saumya Gusthinna Waduge" userId="f88886f8-59ea-4a2c-ade5-0f5d58999af0" providerId="ADAL" clId="{9F71C9C3-9E96-B24B-A509-209B84B3F44C}" dt="2022-11-03T23:51:46.343" v="2831" actId="2696"/>
        <pc:sldMkLst>
          <pc:docMk/>
          <pc:sldMk cId="2565526446" sldId="395"/>
        </pc:sldMkLst>
      </pc:sldChg>
      <pc:sldChg chg="modSp mod modNotesTx">
        <pc:chgData name="Charitha Saumya Gusthinna Waduge" userId="f88886f8-59ea-4a2c-ade5-0f5d58999af0" providerId="ADAL" clId="{9F71C9C3-9E96-B24B-A509-209B84B3F44C}" dt="2022-11-06T03:49:01.166" v="8693" actId="255"/>
        <pc:sldMkLst>
          <pc:docMk/>
          <pc:sldMk cId="3840518721" sldId="397"/>
        </pc:sldMkLst>
        <pc:spChg chg="mod">
          <ac:chgData name="Charitha Saumya Gusthinna Waduge" userId="f88886f8-59ea-4a2c-ade5-0f5d58999af0" providerId="ADAL" clId="{9F71C9C3-9E96-B24B-A509-209B84B3F44C}" dt="2022-11-06T03:48:54.868" v="8692" actId="255"/>
          <ac:spMkLst>
            <pc:docMk/>
            <pc:sldMk cId="3840518721" sldId="397"/>
            <ac:spMk id="11" creationId="{D8707BA2-8393-5A11-AA86-D4928B64F459}"/>
          </ac:spMkLst>
        </pc:spChg>
        <pc:spChg chg="mod">
          <ac:chgData name="Charitha Saumya Gusthinna Waduge" userId="f88886f8-59ea-4a2c-ade5-0f5d58999af0" providerId="ADAL" clId="{9F71C9C3-9E96-B24B-A509-209B84B3F44C}" dt="2022-11-06T03:49:01.166" v="8693" actId="255"/>
          <ac:spMkLst>
            <pc:docMk/>
            <pc:sldMk cId="3840518721" sldId="397"/>
            <ac:spMk id="12" creationId="{A6F7D4FC-6596-DEFF-325B-95A1F0DF614C}"/>
          </ac:spMkLst>
        </pc:spChg>
      </pc:sldChg>
      <pc:sldChg chg="modNotesTx">
        <pc:chgData name="Charitha Saumya Gusthinna Waduge" userId="f88886f8-59ea-4a2c-ade5-0f5d58999af0" providerId="ADAL" clId="{9F71C9C3-9E96-B24B-A509-209B84B3F44C}" dt="2022-11-06T03:48:24.143" v="8648" actId="20577"/>
        <pc:sldMkLst>
          <pc:docMk/>
          <pc:sldMk cId="3960295479" sldId="398"/>
        </pc:sldMkLst>
      </pc:sldChg>
      <pc:sldChg chg="modSp mod modNotesTx">
        <pc:chgData name="Charitha Saumya Gusthinna Waduge" userId="f88886f8-59ea-4a2c-ade5-0f5d58999af0" providerId="ADAL" clId="{9F71C9C3-9E96-B24B-A509-209B84B3F44C}" dt="2022-11-06T03:14:13.919" v="8093" actId="20577"/>
        <pc:sldMkLst>
          <pc:docMk/>
          <pc:sldMk cId="3659154105" sldId="399"/>
        </pc:sldMkLst>
        <pc:spChg chg="mod">
          <ac:chgData name="Charitha Saumya Gusthinna Waduge" userId="f88886f8-59ea-4a2c-ade5-0f5d58999af0" providerId="ADAL" clId="{9F71C9C3-9E96-B24B-A509-209B84B3F44C}" dt="2022-11-04T03:06:38.361" v="4077" actId="113"/>
          <ac:spMkLst>
            <pc:docMk/>
            <pc:sldMk cId="3659154105" sldId="399"/>
            <ac:spMk id="2" creationId="{4468B991-A9FF-9572-CD02-5A8DCB44202F}"/>
          </ac:spMkLst>
        </pc:spChg>
        <pc:spChg chg="mod">
          <ac:chgData name="Charitha Saumya Gusthinna Waduge" userId="f88886f8-59ea-4a2c-ade5-0f5d58999af0" providerId="ADAL" clId="{9F71C9C3-9E96-B24B-A509-209B84B3F44C}" dt="2022-11-04T03:06:42.014" v="4078" actId="113"/>
          <ac:spMkLst>
            <pc:docMk/>
            <pc:sldMk cId="3659154105" sldId="399"/>
            <ac:spMk id="12" creationId="{D924E7A2-D910-D9FF-50D8-A3794FEDBA62}"/>
          </ac:spMkLst>
        </pc:spChg>
        <pc:spChg chg="mod">
          <ac:chgData name="Charitha Saumya Gusthinna Waduge" userId="f88886f8-59ea-4a2c-ade5-0f5d58999af0" providerId="ADAL" clId="{9F71C9C3-9E96-B24B-A509-209B84B3F44C}" dt="2022-11-04T03:06:46.353" v="4079" actId="113"/>
          <ac:spMkLst>
            <pc:docMk/>
            <pc:sldMk cId="3659154105" sldId="399"/>
            <ac:spMk id="13" creationId="{A91A7CB7-0823-E36E-184B-1FA8DF84100F}"/>
          </ac:spMkLst>
        </pc:spChg>
        <pc:spChg chg="mod">
          <ac:chgData name="Charitha Saumya Gusthinna Waduge" userId="f88886f8-59ea-4a2c-ade5-0f5d58999af0" providerId="ADAL" clId="{9F71C9C3-9E96-B24B-A509-209B84B3F44C}" dt="2022-11-04T03:06:49.936" v="4080" actId="113"/>
          <ac:spMkLst>
            <pc:docMk/>
            <pc:sldMk cId="3659154105" sldId="399"/>
            <ac:spMk id="22" creationId="{E54C011E-2357-E411-841D-15F15DDDC5DF}"/>
          </ac:spMkLst>
        </pc:spChg>
        <pc:spChg chg="mod">
          <ac:chgData name="Charitha Saumya Gusthinna Waduge" userId="f88886f8-59ea-4a2c-ade5-0f5d58999af0" providerId="ADAL" clId="{9F71C9C3-9E96-B24B-A509-209B84B3F44C}" dt="2022-11-05T16:48:52.111" v="6341" actId="1076"/>
          <ac:spMkLst>
            <pc:docMk/>
            <pc:sldMk cId="3659154105" sldId="399"/>
            <ac:spMk id="31" creationId="{4FB4D0B1-3D4A-B1BF-1656-85A4D511E1A6}"/>
          </ac:spMkLst>
        </pc:spChg>
      </pc:sldChg>
      <pc:sldChg chg="addSp delSp modSp mod modAnim modNotesTx">
        <pc:chgData name="Charitha Saumya Gusthinna Waduge" userId="f88886f8-59ea-4a2c-ade5-0f5d58999af0" providerId="ADAL" clId="{9F71C9C3-9E96-B24B-A509-209B84B3F44C}" dt="2022-11-06T02:50:54.536" v="7135" actId="20577"/>
        <pc:sldMkLst>
          <pc:docMk/>
          <pc:sldMk cId="286671419" sldId="401"/>
        </pc:sldMkLst>
        <pc:spChg chg="add mod">
          <ac:chgData name="Charitha Saumya Gusthinna Waduge" userId="f88886f8-59ea-4a2c-ade5-0f5d58999af0" providerId="ADAL" clId="{9F71C9C3-9E96-B24B-A509-209B84B3F44C}" dt="2022-11-06T02:50:54.536" v="7135" actId="20577"/>
          <ac:spMkLst>
            <pc:docMk/>
            <pc:sldMk cId="286671419" sldId="401"/>
            <ac:spMk id="2" creationId="{472E6421-0901-5A34-CAC9-C137383437EB}"/>
          </ac:spMkLst>
        </pc:spChg>
        <pc:spChg chg="mod">
          <ac:chgData name="Charitha Saumya Gusthinna Waduge" userId="f88886f8-59ea-4a2c-ade5-0f5d58999af0" providerId="ADAL" clId="{9F71C9C3-9E96-B24B-A509-209B84B3F44C}" dt="2022-11-05T17:41:08.152" v="6468" actId="1076"/>
          <ac:spMkLst>
            <pc:docMk/>
            <pc:sldMk cId="286671419" sldId="401"/>
            <ac:spMk id="4" creationId="{EFFDF142-6897-693C-A2D5-50AF8E3E7207}"/>
          </ac:spMkLst>
        </pc:spChg>
        <pc:spChg chg="del">
          <ac:chgData name="Charitha Saumya Gusthinna Waduge" userId="f88886f8-59ea-4a2c-ade5-0f5d58999af0" providerId="ADAL" clId="{9F71C9C3-9E96-B24B-A509-209B84B3F44C}" dt="2022-11-04T02:29:51.474" v="3535" actId="478"/>
          <ac:spMkLst>
            <pc:docMk/>
            <pc:sldMk cId="286671419" sldId="401"/>
            <ac:spMk id="5" creationId="{3D05D820-560E-788D-39E9-4A928DAA53CB}"/>
          </ac:spMkLst>
        </pc:spChg>
        <pc:spChg chg="add mod">
          <ac:chgData name="Charitha Saumya Gusthinna Waduge" userId="f88886f8-59ea-4a2c-ade5-0f5d58999af0" providerId="ADAL" clId="{9F71C9C3-9E96-B24B-A509-209B84B3F44C}" dt="2022-11-04T02:31:44.547" v="3614" actId="1076"/>
          <ac:spMkLst>
            <pc:docMk/>
            <pc:sldMk cId="286671419" sldId="401"/>
            <ac:spMk id="6" creationId="{56115830-0C34-942D-03D2-59F2825A3D82}"/>
          </ac:spMkLst>
        </pc:spChg>
        <pc:spChg chg="add mod">
          <ac:chgData name="Charitha Saumya Gusthinna Waduge" userId="f88886f8-59ea-4a2c-ade5-0f5d58999af0" providerId="ADAL" clId="{9F71C9C3-9E96-B24B-A509-209B84B3F44C}" dt="2022-11-04T02:31:49.143" v="3616" actId="1076"/>
          <ac:spMkLst>
            <pc:docMk/>
            <pc:sldMk cId="286671419" sldId="401"/>
            <ac:spMk id="7" creationId="{3E0D55D2-2603-7462-1DEB-A4192B6EE099}"/>
          </ac:spMkLst>
        </pc:spChg>
        <pc:spChg chg="add mod">
          <ac:chgData name="Charitha Saumya Gusthinna Waduge" userId="f88886f8-59ea-4a2c-ade5-0f5d58999af0" providerId="ADAL" clId="{9F71C9C3-9E96-B24B-A509-209B84B3F44C}" dt="2022-11-04T02:31:54.117" v="3618" actId="14100"/>
          <ac:spMkLst>
            <pc:docMk/>
            <pc:sldMk cId="286671419" sldId="401"/>
            <ac:spMk id="9" creationId="{0F14788D-B436-F41F-E6CA-3E3D927F5AC0}"/>
          </ac:spMkLst>
        </pc:spChg>
        <pc:spChg chg="add mod">
          <ac:chgData name="Charitha Saumya Gusthinna Waduge" userId="f88886f8-59ea-4a2c-ade5-0f5d58999af0" providerId="ADAL" clId="{9F71C9C3-9E96-B24B-A509-209B84B3F44C}" dt="2022-11-04T02:32:00.031" v="3619" actId="14100"/>
          <ac:spMkLst>
            <pc:docMk/>
            <pc:sldMk cId="286671419" sldId="401"/>
            <ac:spMk id="10" creationId="{8D63CDAB-4DEF-919F-3C7B-B0C843ECF3BE}"/>
          </ac:spMkLst>
        </pc:spChg>
        <pc:spChg chg="add mod">
          <ac:chgData name="Charitha Saumya Gusthinna Waduge" userId="f88886f8-59ea-4a2c-ade5-0f5d58999af0" providerId="ADAL" clId="{9F71C9C3-9E96-B24B-A509-209B84B3F44C}" dt="2022-11-04T02:32:03.304" v="3620" actId="14100"/>
          <ac:spMkLst>
            <pc:docMk/>
            <pc:sldMk cId="286671419" sldId="401"/>
            <ac:spMk id="11" creationId="{3E2F387D-914E-23AA-6C5F-ADC26D4C0550}"/>
          </ac:spMkLst>
        </pc:spChg>
        <pc:spChg chg="add mod">
          <ac:chgData name="Charitha Saumya Gusthinna Waduge" userId="f88886f8-59ea-4a2c-ade5-0f5d58999af0" providerId="ADAL" clId="{9F71C9C3-9E96-B24B-A509-209B84B3F44C}" dt="2022-11-04T02:32:14.600" v="3622" actId="1076"/>
          <ac:spMkLst>
            <pc:docMk/>
            <pc:sldMk cId="286671419" sldId="401"/>
            <ac:spMk id="12" creationId="{B73896EC-A781-8514-1FC7-50EA4469A556}"/>
          </ac:spMkLst>
        </pc:spChg>
        <pc:spChg chg="add mod">
          <ac:chgData name="Charitha Saumya Gusthinna Waduge" userId="f88886f8-59ea-4a2c-ade5-0f5d58999af0" providerId="ADAL" clId="{9F71C9C3-9E96-B24B-A509-209B84B3F44C}" dt="2022-11-04T02:32:14.600" v="3622" actId="1076"/>
          <ac:spMkLst>
            <pc:docMk/>
            <pc:sldMk cId="286671419" sldId="401"/>
            <ac:spMk id="13" creationId="{4B3E5CB2-1D33-60B5-696F-7F9960E9B496}"/>
          </ac:spMkLst>
        </pc:spChg>
        <pc:spChg chg="add mod">
          <ac:chgData name="Charitha Saumya Gusthinna Waduge" userId="f88886f8-59ea-4a2c-ade5-0f5d58999af0" providerId="ADAL" clId="{9F71C9C3-9E96-B24B-A509-209B84B3F44C}" dt="2022-11-04T02:32:14.600" v="3622" actId="1076"/>
          <ac:spMkLst>
            <pc:docMk/>
            <pc:sldMk cId="286671419" sldId="401"/>
            <ac:spMk id="14" creationId="{A74C1BDF-364D-5A39-52F7-A7DF3E85A71E}"/>
          </ac:spMkLst>
        </pc:spChg>
        <pc:spChg chg="add mod">
          <ac:chgData name="Charitha Saumya Gusthinna Waduge" userId="f88886f8-59ea-4a2c-ade5-0f5d58999af0" providerId="ADAL" clId="{9F71C9C3-9E96-B24B-A509-209B84B3F44C}" dt="2022-11-04T02:32:20.471" v="3623" actId="14100"/>
          <ac:spMkLst>
            <pc:docMk/>
            <pc:sldMk cId="286671419" sldId="401"/>
            <ac:spMk id="15" creationId="{7007EAAC-A7E9-A314-EA34-895E7C77B6AC}"/>
          </ac:spMkLst>
        </pc:spChg>
        <pc:spChg chg="add mod">
          <ac:chgData name="Charitha Saumya Gusthinna Waduge" userId="f88886f8-59ea-4a2c-ade5-0f5d58999af0" providerId="ADAL" clId="{9F71C9C3-9E96-B24B-A509-209B84B3F44C}" dt="2022-11-04T02:32:14.600" v="3622" actId="1076"/>
          <ac:spMkLst>
            <pc:docMk/>
            <pc:sldMk cId="286671419" sldId="401"/>
            <ac:spMk id="16" creationId="{A70EB812-A3A0-1F4A-1C51-E71290E3558E}"/>
          </ac:spMkLst>
        </pc:spChg>
        <pc:spChg chg="mod">
          <ac:chgData name="Charitha Saumya Gusthinna Waduge" userId="f88886f8-59ea-4a2c-ade5-0f5d58999af0" providerId="ADAL" clId="{9F71C9C3-9E96-B24B-A509-209B84B3F44C}" dt="2022-11-05T17:41:39.903" v="6474"/>
          <ac:spMkLst>
            <pc:docMk/>
            <pc:sldMk cId="286671419" sldId="401"/>
            <ac:spMk id="19" creationId="{06F85B70-3C6D-65CC-A6F0-AB16B70DE698}"/>
          </ac:spMkLst>
        </pc:spChg>
        <pc:spChg chg="mod">
          <ac:chgData name="Charitha Saumya Gusthinna Waduge" userId="f88886f8-59ea-4a2c-ade5-0f5d58999af0" providerId="ADAL" clId="{9F71C9C3-9E96-B24B-A509-209B84B3F44C}" dt="2022-11-05T17:41:39.903" v="6474"/>
          <ac:spMkLst>
            <pc:docMk/>
            <pc:sldMk cId="286671419" sldId="401"/>
            <ac:spMk id="20" creationId="{CE3648B1-CF4D-16FD-6C1A-B54F9D9C1247}"/>
          </ac:spMkLst>
        </pc:spChg>
        <pc:spChg chg="mod">
          <ac:chgData name="Charitha Saumya Gusthinna Waduge" userId="f88886f8-59ea-4a2c-ade5-0f5d58999af0" providerId="ADAL" clId="{9F71C9C3-9E96-B24B-A509-209B84B3F44C}" dt="2022-11-05T17:41:39.903" v="6474"/>
          <ac:spMkLst>
            <pc:docMk/>
            <pc:sldMk cId="286671419" sldId="401"/>
            <ac:spMk id="21" creationId="{04AD0EC9-49BA-B82F-D40C-ACE83A4C7A84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24" creationId="{1DAABDA5-6119-3B23-E494-81EB0B7BB6A8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25" creationId="{519606BA-3A3B-6176-A552-D23CFC8FF1C5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26" creationId="{462A4A33-5DC1-87F1-E3E9-C17BD82E5ADB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27" creationId="{61A1263D-AB52-49BC-6407-58189CB87802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28" creationId="{045D48AB-1074-9958-27B3-EFEFFD43199E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29" creationId="{147E7A7C-259F-4B53-17FC-04137CBD07D3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30" creationId="{5E34F61B-5169-09CB-4A17-4164FE7FC8D6}"/>
          </ac:spMkLst>
        </pc:spChg>
        <pc:spChg chg="mod">
          <ac:chgData name="Charitha Saumya Gusthinna Waduge" userId="f88886f8-59ea-4a2c-ade5-0f5d58999af0" providerId="ADAL" clId="{9F71C9C3-9E96-B24B-A509-209B84B3F44C}" dt="2022-11-05T17:54:45.382" v="6890"/>
          <ac:spMkLst>
            <pc:docMk/>
            <pc:sldMk cId="286671419" sldId="401"/>
            <ac:spMk id="31" creationId="{ECC0BAFC-F272-A3F9-5DEC-4DC2452802FE}"/>
          </ac:spMkLst>
        </pc:spChg>
        <pc:spChg chg="add mod">
          <ac:chgData name="Charitha Saumya Gusthinna Waduge" userId="f88886f8-59ea-4a2c-ade5-0f5d58999af0" providerId="ADAL" clId="{9F71C9C3-9E96-B24B-A509-209B84B3F44C}" dt="2022-11-05T18:03:33.704" v="6960" actId="1076"/>
          <ac:spMkLst>
            <pc:docMk/>
            <pc:sldMk cId="286671419" sldId="401"/>
            <ac:spMk id="32" creationId="{65F08BA0-2AB0-6115-89E2-F813B8AB2B51}"/>
          </ac:spMkLst>
        </pc:spChg>
        <pc:spChg chg="add mod">
          <ac:chgData name="Charitha Saumya Gusthinna Waduge" userId="f88886f8-59ea-4a2c-ade5-0f5d58999af0" providerId="ADAL" clId="{9F71C9C3-9E96-B24B-A509-209B84B3F44C}" dt="2022-11-05T18:04:01.882" v="6972" actId="1076"/>
          <ac:spMkLst>
            <pc:docMk/>
            <pc:sldMk cId="286671419" sldId="401"/>
            <ac:spMk id="33" creationId="{DE34B6DE-427A-B4C7-4DBA-1378D52C97EA}"/>
          </ac:spMkLst>
        </pc:spChg>
        <pc:grpChg chg="add mod">
          <ac:chgData name="Charitha Saumya Gusthinna Waduge" userId="f88886f8-59ea-4a2c-ade5-0f5d58999af0" providerId="ADAL" clId="{9F71C9C3-9E96-B24B-A509-209B84B3F44C}" dt="2022-11-05T17:42:05.159" v="6514" actId="1035"/>
          <ac:grpSpMkLst>
            <pc:docMk/>
            <pc:sldMk cId="286671419" sldId="401"/>
            <ac:grpSpMk id="5" creationId="{B2ED614A-2B10-6121-5EDE-CA774E2B4EBD}"/>
          </ac:grpSpMkLst>
        </pc:grpChg>
        <pc:grpChg chg="add del mod">
          <ac:chgData name="Charitha Saumya Gusthinna Waduge" userId="f88886f8-59ea-4a2c-ade5-0f5d58999af0" providerId="ADAL" clId="{9F71C9C3-9E96-B24B-A509-209B84B3F44C}" dt="2022-11-05T17:54:30.134" v="6888" actId="478"/>
          <ac:grpSpMkLst>
            <pc:docMk/>
            <pc:sldMk cId="286671419" sldId="401"/>
            <ac:grpSpMk id="17" creationId="{84E08537-2E46-0DA4-0F63-E140330D9E5C}"/>
          </ac:grpSpMkLst>
        </pc:grpChg>
        <pc:grpChg chg="add mod">
          <ac:chgData name="Charitha Saumya Gusthinna Waduge" userId="f88886f8-59ea-4a2c-ade5-0f5d58999af0" providerId="ADAL" clId="{9F71C9C3-9E96-B24B-A509-209B84B3F44C}" dt="2022-11-05T17:54:57.055" v="6894" actId="14100"/>
          <ac:grpSpMkLst>
            <pc:docMk/>
            <pc:sldMk cId="286671419" sldId="401"/>
            <ac:grpSpMk id="22" creationId="{4EE9C006-2EC0-3124-4955-5B1AF4D1A89C}"/>
          </ac:grpSpMkLst>
        </pc:grpChg>
        <pc:picChg chg="mod">
          <ac:chgData name="Charitha Saumya Gusthinna Waduge" userId="f88886f8-59ea-4a2c-ade5-0f5d58999af0" providerId="ADAL" clId="{9F71C9C3-9E96-B24B-A509-209B84B3F44C}" dt="2022-11-04T02:29:15.377" v="3467" actId="1076"/>
          <ac:picMkLst>
            <pc:docMk/>
            <pc:sldMk cId="286671419" sldId="401"/>
            <ac:picMk id="3" creationId="{71535ADB-F692-1EA6-3D3A-D2F6BD5A3138}"/>
          </ac:picMkLst>
        </pc:picChg>
        <pc:picChg chg="mod">
          <ac:chgData name="Charitha Saumya Gusthinna Waduge" userId="f88886f8-59ea-4a2c-ade5-0f5d58999af0" providerId="ADAL" clId="{9F71C9C3-9E96-B24B-A509-209B84B3F44C}" dt="2022-11-05T17:41:39.903" v="6474"/>
          <ac:picMkLst>
            <pc:docMk/>
            <pc:sldMk cId="286671419" sldId="401"/>
            <ac:picMk id="18" creationId="{AB58607C-3FF9-E140-30F0-42B645B1547F}"/>
          </ac:picMkLst>
        </pc:picChg>
        <pc:picChg chg="mod">
          <ac:chgData name="Charitha Saumya Gusthinna Waduge" userId="f88886f8-59ea-4a2c-ade5-0f5d58999af0" providerId="ADAL" clId="{9F71C9C3-9E96-B24B-A509-209B84B3F44C}" dt="2022-11-05T17:54:45.382" v="6890"/>
          <ac:picMkLst>
            <pc:docMk/>
            <pc:sldMk cId="286671419" sldId="401"/>
            <ac:picMk id="23" creationId="{9E5FD754-1EED-C629-FACA-9EA826514E28}"/>
          </ac:picMkLst>
        </pc:picChg>
      </pc:sldChg>
      <pc:sldChg chg="addSp delSp modSp del mod modNotesTx">
        <pc:chgData name="Charitha Saumya Gusthinna Waduge" userId="f88886f8-59ea-4a2c-ade5-0f5d58999af0" providerId="ADAL" clId="{9F71C9C3-9E96-B24B-A509-209B84B3F44C}" dt="2022-11-05T17:56:06.289" v="6947" actId="2696"/>
        <pc:sldMkLst>
          <pc:docMk/>
          <pc:sldMk cId="1333086023" sldId="402"/>
        </pc:sldMkLst>
        <pc:spChg chg="add mod">
          <ac:chgData name="Charitha Saumya Gusthinna Waduge" userId="f88886f8-59ea-4a2c-ade5-0f5d58999af0" providerId="ADAL" clId="{9F71C9C3-9E96-B24B-A509-209B84B3F44C}" dt="2022-11-04T02:37:29.758" v="3701" actId="1036"/>
          <ac:spMkLst>
            <pc:docMk/>
            <pc:sldMk cId="1333086023" sldId="402"/>
            <ac:spMk id="2" creationId="{D4A22AF5-4662-086C-1100-7572EFB1D13D}"/>
          </ac:spMkLst>
        </pc:spChg>
        <pc:spChg chg="mod">
          <ac:chgData name="Charitha Saumya Gusthinna Waduge" userId="f88886f8-59ea-4a2c-ade5-0f5d58999af0" providerId="ADAL" clId="{9F71C9C3-9E96-B24B-A509-209B84B3F44C}" dt="2022-11-04T02:39:30.282" v="3775" actId="1076"/>
          <ac:spMkLst>
            <pc:docMk/>
            <pc:sldMk cId="1333086023" sldId="402"/>
            <ac:spMk id="4" creationId="{EFFDF142-6897-693C-A2D5-50AF8E3E7207}"/>
          </ac:spMkLst>
        </pc:spChg>
        <pc:spChg chg="del mod">
          <ac:chgData name="Charitha Saumya Gusthinna Waduge" userId="f88886f8-59ea-4a2c-ade5-0f5d58999af0" providerId="ADAL" clId="{9F71C9C3-9E96-B24B-A509-209B84B3F44C}" dt="2022-11-04T02:39:49.097" v="3777" actId="478"/>
          <ac:spMkLst>
            <pc:docMk/>
            <pc:sldMk cId="1333086023" sldId="402"/>
            <ac:spMk id="5" creationId="{3D05D820-560E-788D-39E9-4A928DAA53CB}"/>
          </ac:spMkLst>
        </pc:spChg>
        <pc:spChg chg="add mod">
          <ac:chgData name="Charitha Saumya Gusthinna Waduge" userId="f88886f8-59ea-4a2c-ade5-0f5d58999af0" providerId="ADAL" clId="{9F71C9C3-9E96-B24B-A509-209B84B3F44C}" dt="2022-11-04T02:37:36.643" v="3704" actId="14100"/>
          <ac:spMkLst>
            <pc:docMk/>
            <pc:sldMk cId="1333086023" sldId="402"/>
            <ac:spMk id="6" creationId="{98B5220E-4591-31A7-F8DE-E3D062C4BBBA}"/>
          </ac:spMkLst>
        </pc:spChg>
        <pc:spChg chg="add mod">
          <ac:chgData name="Charitha Saumya Gusthinna Waduge" userId="f88886f8-59ea-4a2c-ade5-0f5d58999af0" providerId="ADAL" clId="{9F71C9C3-9E96-B24B-A509-209B84B3F44C}" dt="2022-11-04T02:37:42.617" v="3707" actId="14100"/>
          <ac:spMkLst>
            <pc:docMk/>
            <pc:sldMk cId="1333086023" sldId="402"/>
            <ac:spMk id="7" creationId="{22A8C3FB-1AEE-59A2-86E7-7B0F45ABD9E9}"/>
          </ac:spMkLst>
        </pc:spChg>
        <pc:spChg chg="add mod">
          <ac:chgData name="Charitha Saumya Gusthinna Waduge" userId="f88886f8-59ea-4a2c-ade5-0f5d58999af0" providerId="ADAL" clId="{9F71C9C3-9E96-B24B-A509-209B84B3F44C}" dt="2022-11-04T02:37:52.104" v="3709" actId="1076"/>
          <ac:spMkLst>
            <pc:docMk/>
            <pc:sldMk cId="1333086023" sldId="402"/>
            <ac:spMk id="9" creationId="{45C4927C-1A39-886C-C472-291DED7E9B0C}"/>
          </ac:spMkLst>
        </pc:spChg>
        <pc:spChg chg="add mod">
          <ac:chgData name="Charitha Saumya Gusthinna Waduge" userId="f88886f8-59ea-4a2c-ade5-0f5d58999af0" providerId="ADAL" clId="{9F71C9C3-9E96-B24B-A509-209B84B3F44C}" dt="2022-11-04T02:37:52.104" v="3709" actId="1076"/>
          <ac:spMkLst>
            <pc:docMk/>
            <pc:sldMk cId="1333086023" sldId="402"/>
            <ac:spMk id="10" creationId="{FF51BA27-9F9F-2F6F-0F86-601B1FB08AAD}"/>
          </ac:spMkLst>
        </pc:spChg>
        <pc:spChg chg="add mod">
          <ac:chgData name="Charitha Saumya Gusthinna Waduge" userId="f88886f8-59ea-4a2c-ade5-0f5d58999af0" providerId="ADAL" clId="{9F71C9C3-9E96-B24B-A509-209B84B3F44C}" dt="2022-11-04T02:37:52.104" v="3709" actId="1076"/>
          <ac:spMkLst>
            <pc:docMk/>
            <pc:sldMk cId="1333086023" sldId="402"/>
            <ac:spMk id="11" creationId="{B7866A9A-0723-3315-D78D-B1B601C605BE}"/>
          </ac:spMkLst>
        </pc:spChg>
        <pc:spChg chg="add mod">
          <ac:chgData name="Charitha Saumya Gusthinna Waduge" userId="f88886f8-59ea-4a2c-ade5-0f5d58999af0" providerId="ADAL" clId="{9F71C9C3-9E96-B24B-A509-209B84B3F44C}" dt="2022-11-04T02:38:14.628" v="3721" actId="14100"/>
          <ac:spMkLst>
            <pc:docMk/>
            <pc:sldMk cId="1333086023" sldId="402"/>
            <ac:spMk id="12" creationId="{BC17EF04-8676-E589-0286-5613C7A54DA3}"/>
          </ac:spMkLst>
        </pc:spChg>
        <pc:spChg chg="add mod">
          <ac:chgData name="Charitha Saumya Gusthinna Waduge" userId="f88886f8-59ea-4a2c-ade5-0f5d58999af0" providerId="ADAL" clId="{9F71C9C3-9E96-B24B-A509-209B84B3F44C}" dt="2022-11-04T02:58:11.564" v="3871" actId="1035"/>
          <ac:spMkLst>
            <pc:docMk/>
            <pc:sldMk cId="1333086023" sldId="402"/>
            <ac:spMk id="13" creationId="{BBE3BCE2-951D-9A72-3181-218FE474CAB9}"/>
          </ac:spMkLst>
        </pc:spChg>
        <pc:spChg chg="add mod">
          <ac:chgData name="Charitha Saumya Gusthinna Waduge" userId="f88886f8-59ea-4a2c-ade5-0f5d58999af0" providerId="ADAL" clId="{9F71C9C3-9E96-B24B-A509-209B84B3F44C}" dt="2022-11-04T02:40:29.981" v="3868" actId="1076"/>
          <ac:spMkLst>
            <pc:docMk/>
            <pc:sldMk cId="1333086023" sldId="402"/>
            <ac:spMk id="14" creationId="{200D9616-9C63-CEF5-D144-B47CC0E6DA6A}"/>
          </ac:spMkLst>
        </pc:spChg>
        <pc:grpChg chg="add">
          <ac:chgData name="Charitha Saumya Gusthinna Waduge" userId="f88886f8-59ea-4a2c-ade5-0f5d58999af0" providerId="ADAL" clId="{9F71C9C3-9E96-B24B-A509-209B84B3F44C}" dt="2022-11-05T17:54:42.473" v="6889" actId="164"/>
          <ac:grpSpMkLst>
            <pc:docMk/>
            <pc:sldMk cId="1333086023" sldId="402"/>
            <ac:grpSpMk id="5" creationId="{DC106DF1-6178-0CAB-827F-A27A6187AAB5}"/>
          </ac:grpSpMkLst>
        </pc:grpChg>
      </pc:sldChg>
      <pc:sldChg chg="add 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1844086072" sldId="402"/>
        </pc:sldMkLst>
      </pc:sldChg>
      <pc:sldChg chg="modNotesTx">
        <pc:chgData name="Charitha Saumya Gusthinna Waduge" userId="f88886f8-59ea-4a2c-ade5-0f5d58999af0" providerId="ADAL" clId="{9F71C9C3-9E96-B24B-A509-209B84B3F44C}" dt="2022-11-06T21:16:15.077" v="14082" actId="20577"/>
        <pc:sldMkLst>
          <pc:docMk/>
          <pc:sldMk cId="2954681354" sldId="403"/>
        </pc:sldMkLst>
      </pc:sldChg>
      <pc:sldChg chg="modNotesTx">
        <pc:chgData name="Charitha Saumya Gusthinna Waduge" userId="f88886f8-59ea-4a2c-ade5-0f5d58999af0" providerId="ADAL" clId="{9F71C9C3-9E96-B24B-A509-209B84B3F44C}" dt="2022-11-06T21:18:15.075" v="14387" actId="20577"/>
        <pc:sldMkLst>
          <pc:docMk/>
          <pc:sldMk cId="3872474620" sldId="404"/>
        </pc:sldMkLst>
      </pc:sldChg>
      <pc:sldChg chg="addSp delSp modSp del mod delAnim modAnim modNotesTx">
        <pc:chgData name="Charitha Saumya Gusthinna Waduge" userId="f88886f8-59ea-4a2c-ade5-0f5d58999af0" providerId="ADAL" clId="{9F71C9C3-9E96-B24B-A509-209B84B3F44C}" dt="2022-11-07T00:09:49.669" v="14594" actId="2696"/>
        <pc:sldMkLst>
          <pc:docMk/>
          <pc:sldMk cId="3750998292" sldId="405"/>
        </pc:sldMkLst>
        <pc:spChg chg="mod">
          <ac:chgData name="Charitha Saumya Gusthinna Waduge" userId="f88886f8-59ea-4a2c-ade5-0f5d58999af0" providerId="ADAL" clId="{9F71C9C3-9E96-B24B-A509-209B84B3F44C}" dt="2022-11-04T03:31:06.202" v="4802" actId="1038"/>
          <ac:spMkLst>
            <pc:docMk/>
            <pc:sldMk cId="3750998292" sldId="405"/>
            <ac:spMk id="8" creationId="{6CEB2D1A-DFE2-28F1-254B-224112176E68}"/>
          </ac:spMkLst>
        </pc:spChg>
        <pc:spChg chg="mod">
          <ac:chgData name="Charitha Saumya Gusthinna Waduge" userId="f88886f8-59ea-4a2c-ade5-0f5d58999af0" providerId="ADAL" clId="{9F71C9C3-9E96-B24B-A509-209B84B3F44C}" dt="2022-11-04T03:31:06.202" v="4802" actId="1038"/>
          <ac:spMkLst>
            <pc:docMk/>
            <pc:sldMk cId="3750998292" sldId="405"/>
            <ac:spMk id="9" creationId="{E3F309DD-DE87-E989-0E79-866F4E440E17}"/>
          </ac:spMkLst>
        </pc:spChg>
        <pc:spChg chg="add del mod">
          <ac:chgData name="Charitha Saumya Gusthinna Waduge" userId="f88886f8-59ea-4a2c-ade5-0f5d58999af0" providerId="ADAL" clId="{9F71C9C3-9E96-B24B-A509-209B84B3F44C}" dt="2022-11-06T18:30:36.926" v="10533" actId="478"/>
          <ac:spMkLst>
            <pc:docMk/>
            <pc:sldMk cId="3750998292" sldId="405"/>
            <ac:spMk id="62" creationId="{2323D0E4-168F-F571-213D-1D4266D45921}"/>
          </ac:spMkLst>
        </pc:spChg>
        <pc:spChg chg="mod">
          <ac:chgData name="Charitha Saumya Gusthinna Waduge" userId="f88886f8-59ea-4a2c-ade5-0f5d58999af0" providerId="ADAL" clId="{9F71C9C3-9E96-B24B-A509-209B84B3F44C}" dt="2022-11-04T03:30:26.056" v="4778" actId="207"/>
          <ac:spMkLst>
            <pc:docMk/>
            <pc:sldMk cId="3750998292" sldId="405"/>
            <ac:spMk id="718" creationId="{CA7611C0-8F2B-400A-11D2-E7C38FB1A8ED}"/>
          </ac:spMkLst>
        </pc:spChg>
        <pc:spChg chg="mod">
          <ac:chgData name="Charitha Saumya Gusthinna Waduge" userId="f88886f8-59ea-4a2c-ade5-0f5d58999af0" providerId="ADAL" clId="{9F71C9C3-9E96-B24B-A509-209B84B3F44C}" dt="2022-11-04T03:30:26.056" v="4778" actId="207"/>
          <ac:spMkLst>
            <pc:docMk/>
            <pc:sldMk cId="3750998292" sldId="405"/>
            <ac:spMk id="719" creationId="{0D140AAD-B7AF-9F38-73B8-E214F3EFBE05}"/>
          </ac:spMkLst>
        </pc:spChg>
        <pc:spChg chg="add mod">
          <ac:chgData name="Charitha Saumya Gusthinna Waduge" userId="f88886f8-59ea-4a2c-ade5-0f5d58999af0" providerId="ADAL" clId="{9F71C9C3-9E96-B24B-A509-209B84B3F44C}" dt="2022-11-06T18:25:43.826" v="10287" actId="113"/>
          <ac:spMkLst>
            <pc:docMk/>
            <pc:sldMk cId="3750998292" sldId="405"/>
            <ac:spMk id="721" creationId="{5DED7D33-E3BE-9E37-3980-53B68DCF222E}"/>
          </ac:spMkLst>
        </pc:spChg>
        <pc:spChg chg="mod">
          <ac:chgData name="Charitha Saumya Gusthinna Waduge" userId="f88886f8-59ea-4a2c-ade5-0f5d58999af0" providerId="ADAL" clId="{9F71C9C3-9E96-B24B-A509-209B84B3F44C}" dt="2022-11-04T03:27:18.296" v="4670" actId="20577"/>
          <ac:spMkLst>
            <pc:docMk/>
            <pc:sldMk cId="3750998292" sldId="405"/>
            <ac:spMk id="746" creationId="{90150048-2313-C988-2C76-5A369157273A}"/>
          </ac:spMkLst>
        </pc:spChg>
        <pc:grpChg chg="mod">
          <ac:chgData name="Charitha Saumya Gusthinna Waduge" userId="f88886f8-59ea-4a2c-ade5-0f5d58999af0" providerId="ADAL" clId="{9F71C9C3-9E96-B24B-A509-209B84B3F44C}" dt="2022-11-04T03:31:06.202" v="4802" actId="1038"/>
          <ac:grpSpMkLst>
            <pc:docMk/>
            <pc:sldMk cId="3750998292" sldId="405"/>
            <ac:grpSpMk id="3" creationId="{D31D1CD3-D7F5-B9A9-3364-70B6FAB3D0AF}"/>
          </ac:grpSpMkLst>
        </pc:grpChg>
        <pc:grpChg chg="mod">
          <ac:chgData name="Charitha Saumya Gusthinna Waduge" userId="f88886f8-59ea-4a2c-ade5-0f5d58999af0" providerId="ADAL" clId="{9F71C9C3-9E96-B24B-A509-209B84B3F44C}" dt="2022-11-04T03:31:06.202" v="4802" actId="1038"/>
          <ac:grpSpMkLst>
            <pc:docMk/>
            <pc:sldMk cId="3750998292" sldId="405"/>
            <ac:grpSpMk id="4" creationId="{4CDEE7D0-BEE6-9FB9-8DCF-B8A93C9ECF26}"/>
          </ac:grpSpMkLst>
        </pc:grpChg>
        <pc:grpChg chg="mod">
          <ac:chgData name="Charitha Saumya Gusthinna Waduge" userId="f88886f8-59ea-4a2c-ade5-0f5d58999af0" providerId="ADAL" clId="{9F71C9C3-9E96-B24B-A509-209B84B3F44C}" dt="2022-11-04T03:31:06.202" v="4802" actId="1038"/>
          <ac:grpSpMkLst>
            <pc:docMk/>
            <pc:sldMk cId="3750998292" sldId="405"/>
            <ac:grpSpMk id="5" creationId="{BA6A8560-946E-F3AA-6535-45D9F6D3EED7}"/>
          </ac:grpSpMkLst>
        </pc:grpChg>
        <pc:grpChg chg="mod">
          <ac:chgData name="Charitha Saumya Gusthinna Waduge" userId="f88886f8-59ea-4a2c-ade5-0f5d58999af0" providerId="ADAL" clId="{9F71C9C3-9E96-B24B-A509-209B84B3F44C}" dt="2022-11-04T03:31:06.202" v="4802" actId="1038"/>
          <ac:grpSpMkLst>
            <pc:docMk/>
            <pc:sldMk cId="3750998292" sldId="405"/>
            <ac:grpSpMk id="6" creationId="{04A538A1-AAF0-DCC9-6BDB-26B5CDEDCC01}"/>
          </ac:grpSpMkLst>
        </pc:grpChg>
        <pc:grpChg chg="mod">
          <ac:chgData name="Charitha Saumya Gusthinna Waduge" userId="f88886f8-59ea-4a2c-ade5-0f5d58999af0" providerId="ADAL" clId="{9F71C9C3-9E96-B24B-A509-209B84B3F44C}" dt="2022-11-04T03:31:06.202" v="4802" actId="1038"/>
          <ac:grpSpMkLst>
            <pc:docMk/>
            <pc:sldMk cId="3750998292" sldId="405"/>
            <ac:grpSpMk id="7" creationId="{DB84131F-BFC4-7884-37BC-32DEDB8E2AE8}"/>
          </ac:grpSpMkLst>
        </pc:grp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0" creationId="{38BED3A2-123B-8FAA-BB3F-EE5D132D68B7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1" creationId="{B2406FBE-3FF0-D087-5D03-4E9114342ACC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2" creationId="{E9DAE8B4-4469-F645-994D-A7D53743F76B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3" creationId="{A349903F-F1C8-C8EB-0DC7-F2F66421E752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4" creationId="{8BF4F158-92AA-1A67-78DC-D03A65FA67A8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5" creationId="{A3F327A7-6F79-DB8B-BF3F-31CF56A302DC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7" creationId="{1DF800C1-F4A5-FF54-9548-5535AB5CBC49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8" creationId="{9671A339-70AA-C4D2-0F2C-7ACD192C8784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19" creationId="{0A83CEFB-59C1-F0D7-CDC4-899F058C6D07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20" creationId="{CF48D71F-854C-3DC7-4288-EB27D8F84A63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48" creationId="{CEDAEF47-1328-5616-E4CC-DE508B0E47AE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49" creationId="{56B55BE9-48C9-C4BC-7158-68BDE2EADD96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52" creationId="{1C6AA055-C6A5-67A0-2722-A55DBA24ED56}"/>
          </ac:cxnSpMkLst>
        </pc:cxnChg>
        <pc:cxnChg chg="mod">
          <ac:chgData name="Charitha Saumya Gusthinna Waduge" userId="f88886f8-59ea-4a2c-ade5-0f5d58999af0" providerId="ADAL" clId="{9F71C9C3-9E96-B24B-A509-209B84B3F44C}" dt="2022-11-04T03:31:06.202" v="4802" actId="1038"/>
          <ac:cxnSpMkLst>
            <pc:docMk/>
            <pc:sldMk cId="3750998292" sldId="405"/>
            <ac:cxnSpMk id="57" creationId="{B566A4DD-9FA2-0680-79F8-18ACD8634070}"/>
          </ac:cxnSpMkLst>
        </pc:cxnChg>
        <pc:cxnChg chg="add del mod">
          <ac:chgData name="Charitha Saumya Gusthinna Waduge" userId="f88886f8-59ea-4a2c-ade5-0f5d58999af0" providerId="ADAL" clId="{9F71C9C3-9E96-B24B-A509-209B84B3F44C}" dt="2022-11-06T18:30:40.908" v="10535" actId="478"/>
          <ac:cxnSpMkLst>
            <pc:docMk/>
            <pc:sldMk cId="3750998292" sldId="405"/>
            <ac:cxnSpMk id="705" creationId="{9F1333CF-7067-1D56-3C6B-498D1802CDA1}"/>
          </ac:cxnSpMkLst>
        </pc:cxnChg>
        <pc:cxnChg chg="add del mod">
          <ac:chgData name="Charitha Saumya Gusthinna Waduge" userId="f88886f8-59ea-4a2c-ade5-0f5d58999af0" providerId="ADAL" clId="{9F71C9C3-9E96-B24B-A509-209B84B3F44C}" dt="2022-11-06T18:30:39" v="10534" actId="478"/>
          <ac:cxnSpMkLst>
            <pc:docMk/>
            <pc:sldMk cId="3750998292" sldId="405"/>
            <ac:cxnSpMk id="711" creationId="{2805AA7B-C0FA-9A8A-9F44-318C20D4272D}"/>
          </ac:cxnSpMkLst>
        </pc:cxnChg>
      </pc:sldChg>
      <pc:sldChg chg="add">
        <pc:chgData name="Charitha Saumya Gusthinna Waduge" userId="f88886f8-59ea-4a2c-ade5-0f5d58999af0" providerId="ADAL" clId="{9F71C9C3-9E96-B24B-A509-209B84B3F44C}" dt="2022-11-07T00:09:54.140" v="14595"/>
        <pc:sldMkLst>
          <pc:docMk/>
          <pc:sldMk cId="3831083824" sldId="405"/>
        </pc:sldMkLst>
      </pc:sldChg>
      <pc:sldChg chg="addSp delSp modSp del mod modAnim modNotesTx">
        <pc:chgData name="Charitha Saumya Gusthinna Waduge" userId="f88886f8-59ea-4a2c-ade5-0f5d58999af0" providerId="ADAL" clId="{9F71C9C3-9E96-B24B-A509-209B84B3F44C}" dt="2022-11-05T16:43:35.791" v="6158" actId="2696"/>
        <pc:sldMkLst>
          <pc:docMk/>
          <pc:sldMk cId="2400763014" sldId="406"/>
        </pc:sldMkLst>
        <pc:spChg chg="mod">
          <ac:chgData name="Charitha Saumya Gusthinna Waduge" userId="f88886f8-59ea-4a2c-ade5-0f5d58999af0" providerId="ADAL" clId="{9F71C9C3-9E96-B24B-A509-209B84B3F44C}" dt="2022-11-04T14:30:55.988" v="5034" actId="20577"/>
          <ac:spMkLst>
            <pc:docMk/>
            <pc:sldMk cId="2400763014" sldId="406"/>
            <ac:spMk id="4" creationId="{B635AAC3-7928-13F6-723C-D5F63B85F562}"/>
          </ac:spMkLst>
        </pc:spChg>
        <pc:spChg chg="add mod">
          <ac:chgData name="Charitha Saumya Gusthinna Waduge" userId="f88886f8-59ea-4a2c-ade5-0f5d58999af0" providerId="ADAL" clId="{9F71C9C3-9E96-B24B-A509-209B84B3F44C}" dt="2022-11-04T14:30:04.535" v="5026" actId="207"/>
          <ac:spMkLst>
            <pc:docMk/>
            <pc:sldMk cId="2400763014" sldId="406"/>
            <ac:spMk id="5" creationId="{180481B5-B182-99CA-7414-5AEFDDE8A2F0}"/>
          </ac:spMkLst>
        </pc:spChg>
        <pc:spChg chg="add mod">
          <ac:chgData name="Charitha Saumya Gusthinna Waduge" userId="f88886f8-59ea-4a2c-ade5-0f5d58999af0" providerId="ADAL" clId="{9F71C9C3-9E96-B24B-A509-209B84B3F44C}" dt="2022-11-04T14:31:03.525" v="5035" actId="1076"/>
          <ac:spMkLst>
            <pc:docMk/>
            <pc:sldMk cId="2400763014" sldId="406"/>
            <ac:spMk id="54" creationId="{3BA38FAA-BC0A-7704-9FF4-76ECF9E684CF}"/>
          </ac:spMkLst>
        </pc:spChg>
        <pc:spChg chg="del">
          <ac:chgData name="Charitha Saumya Gusthinna Waduge" userId="f88886f8-59ea-4a2c-ade5-0f5d58999af0" providerId="ADAL" clId="{9F71C9C3-9E96-B24B-A509-209B84B3F44C}" dt="2022-11-04T14:27:55.876" v="4940" actId="478"/>
          <ac:spMkLst>
            <pc:docMk/>
            <pc:sldMk cId="2400763014" sldId="406"/>
            <ac:spMk id="715" creationId="{E6D3D58C-3EC8-67E7-E9FC-2BAD355EF5A8}"/>
          </ac:spMkLst>
        </pc:spChg>
        <pc:cxnChg chg="add del mod">
          <ac:chgData name="Charitha Saumya Gusthinna Waduge" userId="f88886f8-59ea-4a2c-ade5-0f5d58999af0" providerId="ADAL" clId="{9F71C9C3-9E96-B24B-A509-209B84B3F44C}" dt="2022-11-04T14:29:39.859" v="5021" actId="478"/>
          <ac:cxnSpMkLst>
            <pc:docMk/>
            <pc:sldMk cId="2400763014" sldId="406"/>
            <ac:cxnSpMk id="29" creationId="{629A65A0-250C-E496-89F9-102084FD383F}"/>
          </ac:cxnSpMkLst>
        </pc:cxnChg>
        <pc:cxnChg chg="add del mod">
          <ac:chgData name="Charitha Saumya Gusthinna Waduge" userId="f88886f8-59ea-4a2c-ade5-0f5d58999af0" providerId="ADAL" clId="{9F71C9C3-9E96-B24B-A509-209B84B3F44C}" dt="2022-11-04T14:29:38.991" v="5020" actId="478"/>
          <ac:cxnSpMkLst>
            <pc:docMk/>
            <pc:sldMk cId="2400763014" sldId="406"/>
            <ac:cxnSpMk id="36" creationId="{66B622D5-B758-C584-E11C-679DAE89F9E1}"/>
          </ac:cxnSpMkLst>
        </pc:cxnChg>
      </pc:sldChg>
      <pc:sldChg chg="add mod modShow">
        <pc:chgData name="Charitha Saumya Gusthinna Waduge" userId="f88886f8-59ea-4a2c-ade5-0f5d58999af0" providerId="ADAL" clId="{9F71C9C3-9E96-B24B-A509-209B84B3F44C}" dt="2022-11-05T17:56:17.642" v="6949" actId="729"/>
        <pc:sldMkLst>
          <pc:docMk/>
          <pc:sldMk cId="3869590770" sldId="406"/>
        </pc:sldMkLst>
      </pc:sldChg>
      <pc:sldChg chg="addSp delSp modSp add mod delAnim modAnim modNotesTx">
        <pc:chgData name="Charitha Saumya Gusthinna Waduge" userId="f88886f8-59ea-4a2c-ade5-0f5d58999af0" providerId="ADAL" clId="{9F71C9C3-9E96-B24B-A509-209B84B3F44C}" dt="2022-11-06T21:27:03.340" v="14592" actId="20577"/>
        <pc:sldMkLst>
          <pc:docMk/>
          <pc:sldMk cId="2900009659" sldId="407"/>
        </pc:sldMkLst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2" creationId="{BBDBEAE2-A7BC-FE1E-237A-069AF0DF1CB1}"/>
          </ac:spMkLst>
        </pc:spChg>
        <pc:spChg chg="del">
          <ac:chgData name="Charitha Saumya Gusthinna Waduge" userId="f88886f8-59ea-4a2c-ade5-0f5d58999af0" providerId="ADAL" clId="{9F71C9C3-9E96-B24B-A509-209B84B3F44C}" dt="2022-11-03T20:01:04.225" v="16" actId="478"/>
          <ac:spMkLst>
            <pc:docMk/>
            <pc:sldMk cId="2900009659" sldId="407"/>
            <ac:spMk id="4" creationId="{B635AAC3-7928-13F6-723C-D5F63B85F562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5" creationId="{DCD799CE-B69E-390E-D63D-73DE51FAF941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7" creationId="{AB6ED0E0-0506-368B-17FF-5622CE7D70B6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9" creationId="{8760EC9E-E98D-76A6-C1E6-95E62789091E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10" creationId="{E5B465D0-DE8F-15A0-30AF-6E287E8177B6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11" creationId="{23B79933-EAB1-C85F-946B-3D44BEEAFD17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14" creationId="{74A4D96C-DD73-2512-C084-0C4DA187521E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15" creationId="{E02E0BFC-D9A2-806F-A112-6D3E01A31ADA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16" creationId="{335D71F0-A1B2-0163-378E-87DFF3BF7B03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17" creationId="{BBBF01EA-D15B-E402-F287-8EFF59B83D12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24" creationId="{E5A4FA10-C2BA-6829-2CB7-7B411FE202C3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25" creationId="{6019B092-68F5-9C63-C67F-7557BCB4F13A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26" creationId="{B957EE34-DF71-D0FE-0120-F1D44B3A0451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27" creationId="{4B70E99C-0B39-3371-4496-D63DF04BCA8D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29" creationId="{0FE4097B-88AA-EABD-FD17-DAF6975AE44D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30" creationId="{506FF41B-BAFB-8FC3-BB3C-05B71EFEDB30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31" creationId="{BE1D5669-59D0-0F34-F47A-E1559B7B01D9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32" creationId="{B7394A9D-C434-086D-DCC2-D4E56A4C5ECE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33" creationId="{4039C7AF-93D5-CE8E-E622-456596E85EB3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35" creationId="{2C7161D0-DD70-7543-0C9C-1DDB10B3D843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36" creationId="{5791C583-17C1-3E9F-3AA8-832301B3D017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42" creationId="{7F934FA4-5E83-B9FF-4867-F0B92DA5B24E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43" creationId="{E2C4BEC9-F70C-D09F-5F44-9A814E4D4EAD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45" creationId="{AB485ECC-39F0-8C1A-D367-1964FD5A6A0C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46" creationId="{69E3B9D2-CAB6-F254-AC42-5E65F7F59ECB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50" creationId="{33206708-F76E-EE92-3284-7614FDDB7AEC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51" creationId="{E36E09B1-CE6C-C7B3-4BD0-05630E1378E1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52" creationId="{FF3D3CE7-9FE6-A370-09A4-2883178A3003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53" creationId="{6242D473-E7C7-B4D5-0634-6E4FAF6C48B0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54" creationId="{4D1CE2CF-4974-3079-2556-906D7C156D43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61" creationId="{A50B6D00-85DE-CA35-E02F-8165EFB26451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704" creationId="{B3193A09-3E74-8392-FCE4-8717908646D5}"/>
          </ac:spMkLst>
        </pc:spChg>
        <pc:spChg chg="del">
          <ac:chgData name="Charitha Saumya Gusthinna Waduge" userId="f88886f8-59ea-4a2c-ade5-0f5d58999af0" providerId="ADAL" clId="{9F71C9C3-9E96-B24B-A509-209B84B3F44C}" dt="2022-11-03T20:01:01.454" v="15" actId="478"/>
          <ac:spMkLst>
            <pc:docMk/>
            <pc:sldMk cId="2900009659" sldId="407"/>
            <ac:spMk id="707" creationId="{34DAB3C9-F8EB-3B5E-1374-6BD15F98C674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08" creationId="{A6EE5FDE-19C3-49BA-A4C0-7E26D1D3124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09" creationId="{B7370FD8-2241-D44D-7A11-58226F0102F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10" creationId="{8B57DD90-3FCF-D336-10D7-2EDED172B09C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14" creationId="{138BA456-B7CC-AFBA-B908-25B0BF40521B}"/>
          </ac:spMkLst>
        </pc:spChg>
        <pc:spChg chg="del">
          <ac:chgData name="Charitha Saumya Gusthinna Waduge" userId="f88886f8-59ea-4a2c-ade5-0f5d58999af0" providerId="ADAL" clId="{9F71C9C3-9E96-B24B-A509-209B84B3F44C}" dt="2022-11-03T20:00:58.229" v="14" actId="478"/>
          <ac:spMkLst>
            <pc:docMk/>
            <pc:sldMk cId="2900009659" sldId="407"/>
            <ac:spMk id="715" creationId="{E6D3D58C-3EC8-67E7-E9FC-2BAD355EF5A8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16" creationId="{3FB524FD-900F-2148-9E1D-6A98A739FE44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17" creationId="{5B15F390-D1F7-C20B-B710-2B03ECD96FA0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18" creationId="{2BBE5368-EBA0-1700-C7C7-2422E2812818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25" creationId="{B9C38355-E260-B2D8-5D3C-A449DC10E8D0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28" creationId="{49C63613-5B01-B063-6765-B78F24F60E1E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33" creationId="{50776178-AF97-4C90-7F6D-05916B1C425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34" creationId="{1DA77C78-EB90-7BD8-C9E0-8BB6D528B98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35" creationId="{C0F01591-37FA-4F2C-161E-416BAB52B5F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36" creationId="{63B42519-D213-727B-E687-60041EEAB81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37" creationId="{5B5D7819-BCE4-36D1-2FEF-8339B4D2E87C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43.117" v="729" actId="20577"/>
          <ac:spMkLst>
            <pc:docMk/>
            <pc:sldMk cId="2900009659" sldId="407"/>
            <ac:spMk id="742" creationId="{8313F0EE-BCAA-34FB-20F4-8F7962B4E14B}"/>
          </ac:spMkLst>
        </pc:spChg>
        <pc:spChg chg="mod">
          <ac:chgData name="Charitha Saumya Gusthinna Waduge" userId="f88886f8-59ea-4a2c-ade5-0f5d58999af0" providerId="ADAL" clId="{9F71C9C3-9E96-B24B-A509-209B84B3F44C}" dt="2022-11-03T20:01:05.993" v="17" actId="20577"/>
          <ac:spMkLst>
            <pc:docMk/>
            <pc:sldMk cId="2900009659" sldId="407"/>
            <ac:spMk id="743" creationId="{00000000-0000-0000-0000-000000000000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44" creationId="{004C9E51-ED88-2E88-5141-DCFD7B8E8ED2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45" creationId="{0DD3DC87-1E0D-A0D3-2C63-5256001EA7C1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49" creationId="{6F780DBB-3203-18A9-30AC-8F203CAA87F6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50" creationId="{407C4958-FCA7-9063-ACB8-CCDA16BF449F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51" creationId="{F0BA20BF-E422-007B-B62D-AF136D38BE23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52" creationId="{92E49B2A-C2CD-AC47-F7F9-512C3EACD84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59" creationId="{6A478F47-1546-80BC-1F3B-16F1D48A9E0D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62" creationId="{5AAD6ABE-BBB6-1B24-AC10-A261F30E5D97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6:34.751" v="189" actId="478"/>
          <ac:spMkLst>
            <pc:docMk/>
            <pc:sldMk cId="2900009659" sldId="407"/>
            <ac:spMk id="763" creationId="{28B02FC1-23F3-5C3E-A819-45E8B9A59D53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6:37.102" v="190" actId="478"/>
          <ac:spMkLst>
            <pc:docMk/>
            <pc:sldMk cId="2900009659" sldId="407"/>
            <ac:spMk id="764" creationId="{5D8F8DF7-7213-DEFF-4A63-1A78FF051096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6:38.106" v="191" actId="478"/>
          <ac:spMkLst>
            <pc:docMk/>
            <pc:sldMk cId="2900009659" sldId="407"/>
            <ac:spMk id="765" creationId="{234C537D-1722-A061-354B-9E5096881DAC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6:40.808" v="194" actId="478"/>
          <ac:spMkLst>
            <pc:docMk/>
            <pc:sldMk cId="2900009659" sldId="407"/>
            <ac:spMk id="766" creationId="{3C23F8BE-9C35-9DDB-EA0D-6E91C70789EE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6:39.050" v="192" actId="478"/>
          <ac:spMkLst>
            <pc:docMk/>
            <pc:sldMk cId="2900009659" sldId="407"/>
            <ac:spMk id="767" creationId="{378E8AEA-8D59-79FE-C698-F4213C33DFA7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6:39.810" v="193" actId="478"/>
          <ac:spMkLst>
            <pc:docMk/>
            <pc:sldMk cId="2900009659" sldId="407"/>
            <ac:spMk id="768" creationId="{202FC64A-0D8A-5B2E-FA32-183C1C4390A2}"/>
          </ac:spMkLst>
        </pc:spChg>
        <pc:spChg chg="add mod">
          <ac:chgData name="Charitha Saumya Gusthinna Waduge" userId="f88886f8-59ea-4a2c-ade5-0f5d58999af0" providerId="ADAL" clId="{9F71C9C3-9E96-B24B-A509-209B84B3F44C}" dt="2022-11-03T20:48:32.566" v="727" actId="1076"/>
          <ac:spMkLst>
            <pc:docMk/>
            <pc:sldMk cId="2900009659" sldId="407"/>
            <ac:spMk id="769" creationId="{E683728B-AC14-8A5E-50CD-B98F3E405525}"/>
          </ac:spMkLst>
        </pc:spChg>
        <pc:spChg chg="add del mod">
          <ac:chgData name="Charitha Saumya Gusthinna Waduge" userId="f88886f8-59ea-4a2c-ade5-0f5d58999af0" providerId="ADAL" clId="{9F71C9C3-9E96-B24B-A509-209B84B3F44C}" dt="2022-11-03T20:28:14.571" v="216" actId="478"/>
          <ac:spMkLst>
            <pc:docMk/>
            <pc:sldMk cId="2900009659" sldId="407"/>
            <ac:spMk id="770" creationId="{3ECEB244-6A01-1486-FABE-9044C30F7674}"/>
          </ac:spMkLst>
        </pc:spChg>
        <pc:spChg chg="add del mod">
          <ac:chgData name="Charitha Saumya Gusthinna Waduge" userId="f88886f8-59ea-4a2c-ade5-0f5d58999af0" providerId="ADAL" clId="{9F71C9C3-9E96-B24B-A509-209B84B3F44C}" dt="2022-11-03T20:01:58.049" v="24" actId="478"/>
          <ac:spMkLst>
            <pc:docMk/>
            <pc:sldMk cId="2900009659" sldId="407"/>
            <ac:spMk id="771" creationId="{3EE60DB4-7319-CC93-1955-3FA202E2B4A6}"/>
          </ac:spMkLst>
        </pc:spChg>
        <pc:spChg chg="add del mod">
          <ac:chgData name="Charitha Saumya Gusthinna Waduge" userId="f88886f8-59ea-4a2c-ade5-0f5d58999af0" providerId="ADAL" clId="{9F71C9C3-9E96-B24B-A509-209B84B3F44C}" dt="2022-11-03T20:01:59.519" v="25" actId="478"/>
          <ac:spMkLst>
            <pc:docMk/>
            <pc:sldMk cId="2900009659" sldId="407"/>
            <ac:spMk id="772" creationId="{E736C6F1-AF4A-7957-2484-211683FAF319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73" creationId="{8BAB0811-5570-F582-665B-5FAAE965DC42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74" creationId="{0327625D-4E36-B346-6A8A-2494758921B4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75" creationId="{0787F172-839C-FB01-13D9-247AEC6211E1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776" creationId="{5523EAC8-8BB8-FAB6-60E1-0F1397FFA8ED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45.991" v="730" actId="20577"/>
          <ac:spMkLst>
            <pc:docMk/>
            <pc:sldMk cId="2900009659" sldId="407"/>
            <ac:spMk id="777" creationId="{5C93E708-71C9-A4C3-DB07-E10902B59667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8:52.100" v="732" actId="1076"/>
          <ac:spMkLst>
            <pc:docMk/>
            <pc:sldMk cId="2900009659" sldId="407"/>
            <ac:spMk id="778" creationId="{2675E4EC-C9CD-C1E0-D958-143705E4036F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4:57.028" v="153" actId="478"/>
          <ac:spMkLst>
            <pc:docMk/>
            <pc:sldMk cId="2900009659" sldId="407"/>
            <ac:spMk id="779" creationId="{B1EED640-CF29-3D5D-AF0A-8CB835582498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4:58.567" v="154" actId="478"/>
          <ac:spMkLst>
            <pc:docMk/>
            <pc:sldMk cId="2900009659" sldId="407"/>
            <ac:spMk id="780" creationId="{31A157FF-50CD-E102-426F-A55A722247CB}"/>
          </ac:spMkLst>
        </pc:spChg>
        <pc:spChg chg="add mod">
          <ac:chgData name="Charitha Saumya Gusthinna Waduge" userId="f88886f8-59ea-4a2c-ade5-0f5d58999af0" providerId="ADAL" clId="{9F71C9C3-9E96-B24B-A509-209B84B3F44C}" dt="2022-11-03T20:49:37.648" v="741" actId="20577"/>
          <ac:spMkLst>
            <pc:docMk/>
            <pc:sldMk cId="2900009659" sldId="407"/>
            <ac:spMk id="782" creationId="{7B504344-8BE9-B2FC-271E-7BB642149310}"/>
          </ac:spMkLst>
        </pc:spChg>
        <pc:spChg chg="add mod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83" creationId="{EA33C308-C675-D6AE-C0A4-32D81F5A60E3}"/>
          </ac:spMkLst>
        </pc:spChg>
        <pc:spChg chg="add del mod">
          <ac:chgData name="Charitha Saumya Gusthinna Waduge" userId="f88886f8-59ea-4a2c-ade5-0f5d58999af0" providerId="ADAL" clId="{9F71C9C3-9E96-B24B-A509-209B84B3F44C}" dt="2022-11-03T20:07:14.796" v="59"/>
          <ac:spMkLst>
            <pc:docMk/>
            <pc:sldMk cId="2900009659" sldId="407"/>
            <ac:spMk id="793" creationId="{EEC93A64-169D-DA2E-0454-7E5F079F5D23}"/>
          </ac:spMkLst>
        </pc:spChg>
        <pc:spChg chg="add mod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94" creationId="{AFD9C983-442D-4775-015D-DE1F7A8AB403}"/>
          </ac:spMkLst>
        </pc:spChg>
        <pc:spChg chg="add mod">
          <ac:chgData name="Charitha Saumya Gusthinna Waduge" userId="f88886f8-59ea-4a2c-ade5-0f5d58999af0" providerId="ADAL" clId="{9F71C9C3-9E96-B24B-A509-209B84B3F44C}" dt="2022-11-03T20:48:29.913" v="726" actId="1076"/>
          <ac:spMkLst>
            <pc:docMk/>
            <pc:sldMk cId="2900009659" sldId="407"/>
            <ac:spMk id="795" creationId="{528A8E12-A074-C1F1-351E-B804F9E3CA2B}"/>
          </ac:spMkLst>
        </pc:spChg>
        <pc:spChg chg="add del mod">
          <ac:chgData name="Charitha Saumya Gusthinna Waduge" userId="f88886f8-59ea-4a2c-ade5-0f5d58999af0" providerId="ADAL" clId="{9F71C9C3-9E96-B24B-A509-209B84B3F44C}" dt="2022-11-03T20:07:38.721" v="68"/>
          <ac:spMkLst>
            <pc:docMk/>
            <pc:sldMk cId="2900009659" sldId="407"/>
            <ac:spMk id="805" creationId="{1925B700-53D1-5F78-9F2B-1417AF1B4905}"/>
          </ac:spMkLst>
        </pc:spChg>
        <pc:spChg chg="add del mod">
          <ac:chgData name="Charitha Saumya Gusthinna Waduge" userId="f88886f8-59ea-4a2c-ade5-0f5d58999af0" providerId="ADAL" clId="{9F71C9C3-9E96-B24B-A509-209B84B3F44C}" dt="2022-11-03T20:07:38.721" v="68"/>
          <ac:spMkLst>
            <pc:docMk/>
            <pc:sldMk cId="2900009659" sldId="407"/>
            <ac:spMk id="806" creationId="{B45816D7-E16E-85E2-C98E-C6CDB43CAE3C}"/>
          </ac:spMkLst>
        </pc:spChg>
        <pc:spChg chg="add del mod">
          <ac:chgData name="Charitha Saumya Gusthinna Waduge" userId="f88886f8-59ea-4a2c-ade5-0f5d58999af0" providerId="ADAL" clId="{9F71C9C3-9E96-B24B-A509-209B84B3F44C}" dt="2022-11-03T20:21:49.428" v="104" actId="478"/>
          <ac:spMkLst>
            <pc:docMk/>
            <pc:sldMk cId="2900009659" sldId="407"/>
            <ac:spMk id="819" creationId="{AB3980F0-B82E-CA04-1A69-1FDD68DF5F19}"/>
          </ac:spMkLst>
        </pc:spChg>
        <pc:spChg chg="add del mod">
          <ac:chgData name="Charitha Saumya Gusthinna Waduge" userId="f88886f8-59ea-4a2c-ade5-0f5d58999af0" providerId="ADAL" clId="{9F71C9C3-9E96-B24B-A509-209B84B3F44C}" dt="2022-11-03T20:21:48.516" v="103" actId="478"/>
          <ac:spMkLst>
            <pc:docMk/>
            <pc:sldMk cId="2900009659" sldId="407"/>
            <ac:spMk id="820" creationId="{EF9F1B4E-BFCA-EA2C-8F28-0820736E2039}"/>
          </ac:spMkLst>
        </pc:spChg>
        <pc:spChg chg="add del mod">
          <ac:chgData name="Charitha Saumya Gusthinna Waduge" userId="f88886f8-59ea-4a2c-ade5-0f5d58999af0" providerId="ADAL" clId="{9F71C9C3-9E96-B24B-A509-209B84B3F44C}" dt="2022-11-03T20:21:51.696" v="106" actId="478"/>
          <ac:spMkLst>
            <pc:docMk/>
            <pc:sldMk cId="2900009659" sldId="407"/>
            <ac:spMk id="822" creationId="{E0618A44-299D-106F-FA57-BF1F1FF64F94}"/>
          </ac:spMkLst>
        </pc:spChg>
        <pc:spChg chg="add del mod">
          <ac:chgData name="Charitha Saumya Gusthinna Waduge" userId="f88886f8-59ea-4a2c-ade5-0f5d58999af0" providerId="ADAL" clId="{9F71C9C3-9E96-B24B-A509-209B84B3F44C}" dt="2022-11-03T20:21:50.782" v="105" actId="478"/>
          <ac:spMkLst>
            <pc:docMk/>
            <pc:sldMk cId="2900009659" sldId="407"/>
            <ac:spMk id="823" creationId="{5A0D5E10-3CD8-F4E2-2042-1FDD251875D2}"/>
          </ac:spMkLst>
        </pc:spChg>
        <pc:spChg chg="add mod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828" creationId="{DF151E2B-9697-10C9-8D58-60F8701F96AE}"/>
          </ac:spMkLst>
        </pc:spChg>
        <pc:spChg chg="add del mod">
          <ac:chgData name="Charitha Saumya Gusthinna Waduge" userId="f88886f8-59ea-4a2c-ade5-0f5d58999af0" providerId="ADAL" clId="{9F71C9C3-9E96-B24B-A509-209B84B3F44C}" dt="2022-11-03T20:26:42.254" v="195" actId="478"/>
          <ac:spMkLst>
            <pc:docMk/>
            <pc:sldMk cId="2900009659" sldId="407"/>
            <ac:spMk id="829" creationId="{E019A722-D341-0F0C-5662-7C4033F88D68}"/>
          </ac:spMkLst>
        </pc:spChg>
        <pc:spChg chg="add mod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830" creationId="{6227562D-55B5-4EF9-6FA6-A2CD935CCD2F}"/>
          </ac:spMkLst>
        </pc:spChg>
        <pc:spChg chg="add del mod">
          <ac:chgData name="Charitha Saumya Gusthinna Waduge" userId="f88886f8-59ea-4a2c-ade5-0f5d58999af0" providerId="ADAL" clId="{9F71C9C3-9E96-B24B-A509-209B84B3F44C}" dt="2022-11-03T20:26:43.143" v="196" actId="478"/>
          <ac:spMkLst>
            <pc:docMk/>
            <pc:sldMk cId="2900009659" sldId="407"/>
            <ac:spMk id="831" creationId="{10555099-CBD7-39E9-A734-A30B73BF3758}"/>
          </ac:spMkLst>
        </pc:spChg>
        <pc:spChg chg="add mod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833" creationId="{AD2F5AC2-2482-03B1-18E2-0F1342ADA369}"/>
          </ac:spMkLst>
        </pc:spChg>
        <pc:spChg chg="add del mod">
          <ac:chgData name="Charitha Saumya Gusthinna Waduge" userId="f88886f8-59ea-4a2c-ade5-0f5d58999af0" providerId="ADAL" clId="{9F71C9C3-9E96-B24B-A509-209B84B3F44C}" dt="2022-11-03T20:26:44.205" v="197" actId="478"/>
          <ac:spMkLst>
            <pc:docMk/>
            <pc:sldMk cId="2900009659" sldId="407"/>
            <ac:spMk id="834" creationId="{40F7FF5C-E333-2475-9B66-0100CB75EC69}"/>
          </ac:spMkLst>
        </pc:spChg>
        <pc:spChg chg="add mod topLvl">
          <ac:chgData name="Charitha Saumya Gusthinna Waduge" userId="f88886f8-59ea-4a2c-ade5-0f5d58999af0" providerId="ADAL" clId="{9F71C9C3-9E96-B24B-A509-209B84B3F44C}" dt="2022-11-03T20:49:08.899" v="736" actId="1076"/>
          <ac:spMkLst>
            <pc:docMk/>
            <pc:sldMk cId="2900009659" sldId="407"/>
            <ac:spMk id="835" creationId="{19F6CB04-887E-E1A6-17E4-C5229EBB7F72}"/>
          </ac:spMkLst>
        </pc:spChg>
        <pc:spChg chg="add del mod topLvl">
          <ac:chgData name="Charitha Saumya Gusthinna Waduge" userId="f88886f8-59ea-4a2c-ade5-0f5d58999af0" providerId="ADAL" clId="{9F71C9C3-9E96-B24B-A509-209B84B3F44C}" dt="2022-11-03T20:26:55.344" v="201" actId="478"/>
          <ac:spMkLst>
            <pc:docMk/>
            <pc:sldMk cId="2900009659" sldId="407"/>
            <ac:spMk id="836" creationId="{BB619039-F9BA-7CCE-A2FD-CE2F836F8C94}"/>
          </ac:spMkLst>
        </pc:spChg>
        <pc:spChg chg="add mod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852" creationId="{897DA1C1-A60B-ED9B-A88E-42DCBB6DDBE1}"/>
          </ac:spMkLst>
        </pc:spChg>
        <pc:spChg chg="add mod">
          <ac:chgData name="Charitha Saumya Gusthinna Waduge" userId="f88886f8-59ea-4a2c-ade5-0f5d58999af0" providerId="ADAL" clId="{9F71C9C3-9E96-B24B-A509-209B84B3F44C}" dt="2022-11-03T20:48:37.117" v="728" actId="1076"/>
          <ac:spMkLst>
            <pc:docMk/>
            <pc:sldMk cId="2900009659" sldId="407"/>
            <ac:spMk id="853" creationId="{98C53995-2F8A-A8F8-ECCC-410F6CEA2A8E}"/>
          </ac:spMkLst>
        </pc:spChg>
        <pc:spChg chg="add mod">
          <ac:chgData name="Charitha Saumya Gusthinna Waduge" userId="f88886f8-59ea-4a2c-ade5-0f5d58999af0" providerId="ADAL" clId="{9F71C9C3-9E96-B24B-A509-209B84B3F44C}" dt="2022-11-03T20:49:17.722" v="737" actId="14100"/>
          <ac:spMkLst>
            <pc:docMk/>
            <pc:sldMk cId="2900009659" sldId="407"/>
            <ac:spMk id="856" creationId="{D57373B1-5B31-F367-C14F-88DA8EB2E0A8}"/>
          </ac:spMkLst>
        </pc:spChg>
        <pc:spChg chg="add del mod">
          <ac:chgData name="Charitha Saumya Gusthinna Waduge" userId="f88886f8-59ea-4a2c-ade5-0f5d58999af0" providerId="ADAL" clId="{9F71C9C3-9E96-B24B-A509-209B84B3F44C}" dt="2022-11-03T20:43:22.605" v="390" actId="478"/>
          <ac:spMkLst>
            <pc:docMk/>
            <pc:sldMk cId="2900009659" sldId="407"/>
            <ac:spMk id="868" creationId="{CEEFCB8D-22C7-356C-F5CE-5ACE640257EA}"/>
          </ac:spMkLst>
        </pc:spChg>
        <pc:spChg chg="add mod">
          <ac:chgData name="Charitha Saumya Gusthinna Waduge" userId="f88886f8-59ea-4a2c-ade5-0f5d58999af0" providerId="ADAL" clId="{9F71C9C3-9E96-B24B-A509-209B84B3F44C}" dt="2022-11-06T21:27:03.340" v="14592" actId="20577"/>
          <ac:spMkLst>
            <pc:docMk/>
            <pc:sldMk cId="2900009659" sldId="407"/>
            <ac:spMk id="869" creationId="{B151DDA1-A672-4520-543A-DF2C163D7792}"/>
          </ac:spMkLst>
        </pc:spChg>
        <pc:spChg chg="add mod">
          <ac:chgData name="Charitha Saumya Gusthinna Waduge" userId="f88886f8-59ea-4a2c-ade5-0f5d58999af0" providerId="ADAL" clId="{9F71C9C3-9E96-B24B-A509-209B84B3F44C}" dt="2022-11-03T20:49:40.322" v="742" actId="20577"/>
          <ac:spMkLst>
            <pc:docMk/>
            <pc:sldMk cId="2900009659" sldId="407"/>
            <ac:spMk id="877" creationId="{B9D0D985-F901-08B9-A8A7-704CE81C3BF8}"/>
          </ac:spMkLst>
        </pc:spChg>
        <pc:spChg chg="add mod">
          <ac:chgData name="Charitha Saumya Gusthinna Waduge" userId="f88886f8-59ea-4a2c-ade5-0f5d58999af0" providerId="ADAL" clId="{9F71C9C3-9E96-B24B-A509-209B84B3F44C}" dt="2022-11-03T20:55:14.332" v="832" actId="14100"/>
          <ac:spMkLst>
            <pc:docMk/>
            <pc:sldMk cId="2900009659" sldId="407"/>
            <ac:spMk id="878" creationId="{207AEEDA-6C44-0641-9A95-9CF865CFAC26}"/>
          </ac:spMkLst>
        </pc:spChg>
        <pc:spChg chg="add mod">
          <ac:chgData name="Charitha Saumya Gusthinna Waduge" userId="f88886f8-59ea-4a2c-ade5-0f5d58999af0" providerId="ADAL" clId="{9F71C9C3-9E96-B24B-A509-209B84B3F44C}" dt="2022-11-03T20:56:47.318" v="888" actId="1076"/>
          <ac:spMkLst>
            <pc:docMk/>
            <pc:sldMk cId="2900009659" sldId="407"/>
            <ac:spMk id="879" creationId="{176AD778-7DD4-38F6-E680-70646C7F74CC}"/>
          </ac:spMkLst>
        </pc:spChg>
        <pc:grpChg chg="add del mod">
          <ac:chgData name="Charitha Saumya Gusthinna Waduge" userId="f88886f8-59ea-4a2c-ade5-0f5d58999af0" providerId="ADAL" clId="{9F71C9C3-9E96-B24B-A509-209B84B3F44C}" dt="2022-11-03T20:05:10.887" v="30" actId="165"/>
          <ac:grpSpMkLst>
            <pc:docMk/>
            <pc:sldMk cId="2900009659" sldId="407"/>
            <ac:grpSpMk id="781" creationId="{B3FFA064-855C-B1D5-FB8B-F6E53E84351B}"/>
          </ac:grpSpMkLst>
        </pc:grpChg>
        <pc:grpChg chg="add del mod">
          <ac:chgData name="Charitha Saumya Gusthinna Waduge" userId="f88886f8-59ea-4a2c-ade5-0f5d58999af0" providerId="ADAL" clId="{9F71C9C3-9E96-B24B-A509-209B84B3F44C}" dt="2022-11-03T20:21:00.003" v="92" actId="165"/>
          <ac:grpSpMkLst>
            <pc:docMk/>
            <pc:sldMk cId="2900009659" sldId="407"/>
            <ac:grpSpMk id="816" creationId="{948CD90D-0B3B-8EF8-5702-D0536B1CE8F3}"/>
          </ac:grpSpMkLst>
        </pc:grpChg>
        <pc:grpChg chg="add del mod">
          <ac:chgData name="Charitha Saumya Gusthinna Waduge" userId="f88886f8-59ea-4a2c-ade5-0f5d58999af0" providerId="ADAL" clId="{9F71C9C3-9E96-B24B-A509-209B84B3F44C}" dt="2022-11-03T20:26:52.257" v="200" actId="165"/>
          <ac:grpSpMkLst>
            <pc:docMk/>
            <pc:sldMk cId="2900009659" sldId="407"/>
            <ac:grpSpMk id="848" creationId="{7C7066BD-7A77-3512-58C4-44B160B160D3}"/>
          </ac:grpSpMkLst>
        </pc:grp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3" creationId="{37055C55-6464-D934-2298-4CDB527AD3F3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6" creationId="{293DA187-C471-FDD6-7E2E-D7BD54E7B1A5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12" creationId="{EBBD04D6-171F-8A7D-5612-4812EF26BAAD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13" creationId="{7841CF0C-9211-573C-39CB-86127A5B1E68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18" creationId="{5C3C8703-E1D6-EF73-CFB1-FB5979378E8D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19" creationId="{686D76AB-1CE8-C46D-3799-1A0DC02C1FA2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20" creationId="{7E92EFC0-BE7E-867A-8A14-659DF0578512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21" creationId="{2E8BF439-7F52-B474-D8FE-7BB304DB3DA1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22" creationId="{AA36E577-7705-36AD-3655-78DAA18EDC28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23" creationId="{A9916DD9-A8E4-1B19-0D88-7767232BEEB7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28" creationId="{BA028D33-F479-F0B6-2BD7-429580E36735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34" creationId="{EE8E5C33-632D-1931-D051-B4C83B220C31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37" creationId="{0412EAC3-9E75-C17A-FFD4-13676A9F2554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38" creationId="{7E01F34A-37CC-FFC4-7F42-89D347C239EF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39" creationId="{F61CD479-4EEB-2943-6D52-08451A4EB50E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40" creationId="{4665E77D-2E5B-347B-86AC-C556EA0DA487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41" creationId="{3F42B07B-D01E-42B3-B467-5A2E1E57758E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44" creationId="{EEBCEA41-9CAD-8766-C02E-726AD815BE76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47" creationId="{5416EB06-C64C-B4F4-71B5-F26BEFBF0B0B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48" creationId="{890FA042-95FA-AF98-A636-0D1E77C6FD45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49" creationId="{9664D291-95F5-2DF5-3B7D-E62EDF3342EE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55" creationId="{AC90A322-EE81-36D3-E156-4AFA57BF0467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56" creationId="{8F636D4E-D43C-96F2-FD4F-B457E831BF02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57" creationId="{F4E2485F-229F-478D-4A07-733E9B63B502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58" creationId="{CE983F05-CAA5-5324-9181-44C3FD7FFE6F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59" creationId="{2307A3E2-A47D-8532-D24D-A0F58973C1C5}"/>
          </ac:cxnSpMkLst>
        </pc:cxnChg>
        <pc:cxnChg chg="del mod">
          <ac:chgData name="Charitha Saumya Gusthinna Waduge" userId="f88886f8-59ea-4a2c-ade5-0f5d58999af0" providerId="ADAL" clId="{9F71C9C3-9E96-B24B-A509-209B84B3F44C}" dt="2022-11-03T20:00:58.229" v="14" actId="478"/>
          <ac:cxnSpMkLst>
            <pc:docMk/>
            <pc:sldMk cId="2900009659" sldId="407"/>
            <ac:cxnSpMk id="60" creationId="{40622335-C9ED-068A-3DCE-B7C063DE4BB4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62" creationId="{FB50F9A0-94D2-A5DC-3ABB-1C7312A9A804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63" creationId="{77C3E6CB-4F3B-4C16-94D9-FAB9900C4A3C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05" creationId="{58E1F47D-6397-D6D1-541E-CFDE1A3A71EF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06" creationId="{153D823B-1888-E3BD-FBB8-AB8C5903F8D3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11" creationId="{193C9736-8F75-B217-DEB5-B83F930D2894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12" creationId="{DFBB1129-AC4D-A319-DFDF-17B99AB4EE14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13" creationId="{18A0AA01-1C46-B367-34F2-E9C618075110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19" creationId="{8EDCE42A-85E2-1CAA-592A-1475B6D6D10E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20" creationId="{989F95D9-9D87-62D8-62EE-692F9E7E629D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21" creationId="{69A5A0F7-87A2-5C52-C421-041958AD5C6E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22" creationId="{51541120-A830-A970-C7C1-FC64E5637630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23" creationId="{C08920B1-720D-D212-4CCB-0E0318C86CF3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24" creationId="{B6C0393D-81C8-6C86-EA0A-5D6C981BBE7C}"/>
          </ac:cxnSpMkLst>
        </pc:cxnChg>
        <pc:cxnChg chg="add del mod topLvl">
          <ac:chgData name="Charitha Saumya Gusthinna Waduge" userId="f88886f8-59ea-4a2c-ade5-0f5d58999af0" providerId="ADAL" clId="{9F71C9C3-9E96-B24B-A509-209B84B3F44C}" dt="2022-11-03T20:05:14.140" v="31" actId="478"/>
          <ac:cxnSpMkLst>
            <pc:docMk/>
            <pc:sldMk cId="2900009659" sldId="407"/>
            <ac:cxnSpMk id="726" creationId="{F4A4E2CA-B203-D348-1939-54C6C3E05B10}"/>
          </ac:cxnSpMkLst>
        </pc:cxnChg>
        <pc:cxnChg chg="add del mod topLvl">
          <ac:chgData name="Charitha Saumya Gusthinna Waduge" userId="f88886f8-59ea-4a2c-ade5-0f5d58999af0" providerId="ADAL" clId="{9F71C9C3-9E96-B24B-A509-209B84B3F44C}" dt="2022-11-03T20:05:15.033" v="32" actId="478"/>
          <ac:cxnSpMkLst>
            <pc:docMk/>
            <pc:sldMk cId="2900009659" sldId="407"/>
            <ac:cxnSpMk id="727" creationId="{3346FF82-0BDF-951D-D153-8634B4D5FC04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29" creationId="{A77B403E-8C70-297F-6926-E7907EB3596B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30" creationId="{F9CB31DE-7B73-1B33-A519-B20DBBC802CC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31" creationId="{9C01B09D-D8FD-C198-74D4-AF6B63B70812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32" creationId="{61DAE066-198C-649A-BDA9-0FDC27D8FF81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38" creationId="{35731089-E0CE-B3E9-F3A8-76E3BE1B2F1D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39" creationId="{BA721D6B-3BFD-0BC3-ACBC-9F0B9F297AB9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40" creationId="{AC76B16F-5E21-34FD-38A1-6BD6B1E35B8F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41" creationId="{A7B8B283-CEB5-03EA-EDB3-38F93934A92B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46" creationId="{E75D33C7-F343-7F6C-2EDD-EA5BA98F42F7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47" creationId="{9CCF4F93-99B9-2B1E-D9C2-67986C64B0CB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48" creationId="{8A12B48B-9CA6-0ECE-6442-CBC6EC658D91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53" creationId="{4E3EC205-A444-053F-67C0-D86D4BAEDA09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54" creationId="{8C2CE7F1-130E-7110-A065-89F4104AB0D5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55" creationId="{88217049-3A9B-1D4C-E092-12A4C5C36E4B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56" creationId="{455308B6-CE13-85FE-4855-A99237859B41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57" creationId="{7BCC7A49-9399-FC21-7677-859036CF93E1}"/>
          </ac:cxnSpMkLst>
        </pc:cxnChg>
        <pc:cxnChg chg="add mod topLvl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758" creationId="{0203E4F7-9ADB-B883-3C3C-C9DB5BC54A37}"/>
          </ac:cxnSpMkLst>
        </pc:cxnChg>
        <pc:cxnChg chg="add del mod topLvl">
          <ac:chgData name="Charitha Saumya Gusthinna Waduge" userId="f88886f8-59ea-4a2c-ade5-0f5d58999af0" providerId="ADAL" clId="{9F71C9C3-9E96-B24B-A509-209B84B3F44C}" dt="2022-11-03T20:21:11.564" v="94" actId="478"/>
          <ac:cxnSpMkLst>
            <pc:docMk/>
            <pc:sldMk cId="2900009659" sldId="407"/>
            <ac:cxnSpMk id="760" creationId="{8D193637-44A4-1660-112B-FB86070073A2}"/>
          </ac:cxnSpMkLst>
        </pc:cxnChg>
        <pc:cxnChg chg="add del mod topLvl">
          <ac:chgData name="Charitha Saumya Gusthinna Waduge" userId="f88886f8-59ea-4a2c-ade5-0f5d58999af0" providerId="ADAL" clId="{9F71C9C3-9E96-B24B-A509-209B84B3F44C}" dt="2022-11-03T20:21:12.341" v="95" actId="478"/>
          <ac:cxnSpMkLst>
            <pc:docMk/>
            <pc:sldMk cId="2900009659" sldId="407"/>
            <ac:cxnSpMk id="761" creationId="{88B67053-A238-594A-4714-45DE4D69625E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84" creationId="{23F9E668-C2B9-6019-7573-162736A2E760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87" creationId="{EAB7C7A1-D6C7-B057-56CC-D6A6E64578E5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90" creationId="{E8A43EC7-3A3D-30FC-6BC2-643A0BABFBD7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96" creationId="{3F625F95-7FAB-82AD-5714-F911D028445F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97" creationId="{E2A83E0F-8C28-4667-67E0-3954D0A0018B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798" creationId="{E2E11FBA-CF1E-341D-8F79-A37176E47361}"/>
          </ac:cxnSpMkLst>
        </pc:cxnChg>
        <pc:cxnChg chg="add del mod">
          <ac:chgData name="Charitha Saumya Gusthinna Waduge" userId="f88886f8-59ea-4a2c-ade5-0f5d58999af0" providerId="ADAL" clId="{9F71C9C3-9E96-B24B-A509-209B84B3F44C}" dt="2022-11-03T20:07:38.721" v="68"/>
          <ac:cxnSpMkLst>
            <pc:docMk/>
            <pc:sldMk cId="2900009659" sldId="407"/>
            <ac:cxnSpMk id="807" creationId="{B5DA27CB-F9E1-5318-140E-01023AA340D7}"/>
          </ac:cxnSpMkLst>
        </pc:cxnChg>
        <pc:cxnChg chg="add del mod">
          <ac:chgData name="Charitha Saumya Gusthinna Waduge" userId="f88886f8-59ea-4a2c-ade5-0f5d58999af0" providerId="ADAL" clId="{9F71C9C3-9E96-B24B-A509-209B84B3F44C}" dt="2022-11-03T20:07:38.721" v="68"/>
          <ac:cxnSpMkLst>
            <pc:docMk/>
            <pc:sldMk cId="2900009659" sldId="407"/>
            <ac:cxnSpMk id="808" creationId="{B7E2FF98-5178-A63F-1839-ADEDADF56FDA}"/>
          </ac:cxnSpMkLst>
        </pc:cxnChg>
        <pc:cxnChg chg="add del mod">
          <ac:chgData name="Charitha Saumya Gusthinna Waduge" userId="f88886f8-59ea-4a2c-ade5-0f5d58999af0" providerId="ADAL" clId="{9F71C9C3-9E96-B24B-A509-209B84B3F44C}" dt="2022-11-03T20:07:38.721" v="68"/>
          <ac:cxnSpMkLst>
            <pc:docMk/>
            <pc:sldMk cId="2900009659" sldId="407"/>
            <ac:cxnSpMk id="809" creationId="{CBF79FD7-D4F3-62F0-2F1C-BAC6CADC6E0C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810" creationId="{ED636D89-E111-3FA1-6D26-F551280F71CB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29.913" v="726" actId="1076"/>
          <ac:cxnSpMkLst>
            <pc:docMk/>
            <pc:sldMk cId="2900009659" sldId="407"/>
            <ac:cxnSpMk id="813" creationId="{2919622F-E53D-3C2C-D1AD-8825A2AAA32B}"/>
          </ac:cxnSpMkLst>
        </pc:cxnChg>
        <pc:cxnChg chg="add mod">
          <ac:chgData name="Charitha Saumya Gusthinna Waduge" userId="f88886f8-59ea-4a2c-ade5-0f5d58999af0" providerId="ADAL" clId="{9F71C9C3-9E96-B24B-A509-209B84B3F44C}" dt="2022-11-03T20:49:08.899" v="736" actId="1076"/>
          <ac:cxnSpMkLst>
            <pc:docMk/>
            <pc:sldMk cId="2900009659" sldId="407"/>
            <ac:cxnSpMk id="821" creationId="{7500DD9C-D2A3-EDAB-64CB-F72C3D88C7EF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824" creationId="{30994A4A-F675-F6C3-109C-EBE6E62B9414}"/>
          </ac:cxnSpMkLst>
        </pc:cxnChg>
        <pc:cxnChg chg="add mod">
          <ac:chgData name="Charitha Saumya Gusthinna Waduge" userId="f88886f8-59ea-4a2c-ade5-0f5d58999af0" providerId="ADAL" clId="{9F71C9C3-9E96-B24B-A509-209B84B3F44C}" dt="2022-11-03T20:49:08.899" v="736" actId="1076"/>
          <ac:cxnSpMkLst>
            <pc:docMk/>
            <pc:sldMk cId="2900009659" sldId="407"/>
            <ac:cxnSpMk id="825" creationId="{1F7D7395-7980-9F82-5D42-09BABAAE54D1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839" creationId="{2D37EF50-273C-DF55-D6F9-D51AED739B0F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842" creationId="{9EBCE650-4DB2-A6C2-C15A-0C856E1CB6C3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845" creationId="{A0EDE8A5-1512-1524-7F79-B2963A769915}"/>
          </ac:cxnSpMkLst>
        </pc:cxnChg>
        <pc:cxnChg chg="add mod">
          <ac:chgData name="Charitha Saumya Gusthinna Waduge" userId="f88886f8-59ea-4a2c-ade5-0f5d58999af0" providerId="ADAL" clId="{9F71C9C3-9E96-B24B-A509-209B84B3F44C}" dt="2022-11-03T20:48:37.117" v="728" actId="1076"/>
          <ac:cxnSpMkLst>
            <pc:docMk/>
            <pc:sldMk cId="2900009659" sldId="407"/>
            <ac:cxnSpMk id="862" creationId="{543E7303-AC3F-6515-1708-7958452C8CA5}"/>
          </ac:cxnSpMkLst>
        </pc:cxnChg>
        <pc:cxnChg chg="add mod">
          <ac:chgData name="Charitha Saumya Gusthinna Waduge" userId="f88886f8-59ea-4a2c-ade5-0f5d58999af0" providerId="ADAL" clId="{9F71C9C3-9E96-B24B-A509-209B84B3F44C}" dt="2022-11-03T20:49:08.899" v="736" actId="1076"/>
          <ac:cxnSpMkLst>
            <pc:docMk/>
            <pc:sldMk cId="2900009659" sldId="407"/>
            <ac:cxnSpMk id="865" creationId="{474520DD-1481-3105-438A-E09B1E8DCD08}"/>
          </ac:cxnSpMkLst>
        </pc:cxnChg>
      </pc:sldChg>
      <pc:sldChg chg="new del">
        <pc:chgData name="Charitha Saumya Gusthinna Waduge" userId="f88886f8-59ea-4a2c-ade5-0f5d58999af0" providerId="ADAL" clId="{9F71C9C3-9E96-B24B-A509-209B84B3F44C}" dt="2022-11-03T22:56:22.823" v="1601" actId="2696"/>
        <pc:sldMkLst>
          <pc:docMk/>
          <pc:sldMk cId="714661152" sldId="408"/>
        </pc:sldMkLst>
      </pc:sldChg>
      <pc:sldChg chg="delSp modSp add mod modNotesTx">
        <pc:chgData name="Charitha Saumya Gusthinna Waduge" userId="f88886f8-59ea-4a2c-ade5-0f5d58999af0" providerId="ADAL" clId="{9F71C9C3-9E96-B24B-A509-209B84B3F44C}" dt="2022-11-06T21:10:29.070" v="13371" actId="20577"/>
        <pc:sldMkLst>
          <pc:docMk/>
          <pc:sldMk cId="1773371704" sldId="408"/>
        </pc:sldMkLst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5" creationId="{4B06EDFF-9A05-1469-9BC3-FDCBD192D504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10" creationId="{6EE5A193-7E8F-64B9-B37E-1CFE159F68A1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37" creationId="{7CC40E54-E764-988A-0951-D101B88CEB73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834" creationId="{09C185DD-3D8E-1462-3CDB-53B5841E5DD8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843" creationId="{4966DE29-2481-D835-D7D4-DBCF23693A27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844" creationId="{A1CC62E9-8117-E2B8-5B48-4F3BFDE71B18}"/>
          </ac:spMkLst>
        </pc:spChg>
        <pc:spChg chg="mod">
          <ac:chgData name="Charitha Saumya Gusthinna Waduge" userId="f88886f8-59ea-4a2c-ade5-0f5d58999af0" providerId="ADAL" clId="{9F71C9C3-9E96-B24B-A509-209B84B3F44C}" dt="2022-11-03T23:25:35.770" v="2394" actId="20577"/>
          <ac:spMkLst>
            <pc:docMk/>
            <pc:sldMk cId="1773371704" sldId="408"/>
            <ac:spMk id="892" creationId="{00000000-0000-0000-0000-000000000000}"/>
          </ac:spMkLst>
        </pc:spChg>
        <pc:spChg chg="mod">
          <ac:chgData name="Charitha Saumya Gusthinna Waduge" userId="f88886f8-59ea-4a2c-ade5-0f5d58999af0" providerId="ADAL" clId="{9F71C9C3-9E96-B24B-A509-209B84B3F44C}" dt="2022-11-06T01:31:34.671" v="7024" actId="114"/>
          <ac:spMkLst>
            <pc:docMk/>
            <pc:sldMk cId="1773371704" sldId="408"/>
            <ac:spMk id="893" creationId="{00000000-0000-0000-0000-000000000000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2071" creationId="{457F429C-B93E-9CF5-315F-D4FFFE5900D9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2073" creationId="{AFE77A98-E886-F85C-E12D-DE7A241C24E9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2093" creationId="{337B424B-46FA-6CFD-6FFE-CB268D8163D2}"/>
          </ac:spMkLst>
        </pc:spChg>
        <pc:spChg chg="del">
          <ac:chgData name="Charitha Saumya Gusthinna Waduge" userId="f88886f8-59ea-4a2c-ade5-0f5d58999af0" providerId="ADAL" clId="{9F71C9C3-9E96-B24B-A509-209B84B3F44C}" dt="2022-11-03T23:25:42.298" v="2395" actId="478"/>
          <ac:spMkLst>
            <pc:docMk/>
            <pc:sldMk cId="1773371704" sldId="408"/>
            <ac:spMk id="2104" creationId="{56B156AD-D3F9-32C2-AD0C-9D05536CDA55}"/>
          </ac:spMkLst>
        </pc:spChg>
        <pc:cxnChg chg="del mod">
          <ac:chgData name="Charitha Saumya Gusthinna Waduge" userId="f88886f8-59ea-4a2c-ade5-0f5d58999af0" providerId="ADAL" clId="{9F71C9C3-9E96-B24B-A509-209B84B3F44C}" dt="2022-11-03T23:25:42.298" v="2395" actId="478"/>
          <ac:cxnSpMkLst>
            <pc:docMk/>
            <pc:sldMk cId="1773371704" sldId="408"/>
            <ac:cxnSpMk id="40" creationId="{B9821246-1598-52C0-52E1-D45A3CA0F89B}"/>
          </ac:cxnSpMkLst>
        </pc:cxnChg>
        <pc:cxnChg chg="del mod">
          <ac:chgData name="Charitha Saumya Gusthinna Waduge" userId="f88886f8-59ea-4a2c-ade5-0f5d58999af0" providerId="ADAL" clId="{9F71C9C3-9E96-B24B-A509-209B84B3F44C}" dt="2022-11-03T23:25:42.298" v="2395" actId="478"/>
          <ac:cxnSpMkLst>
            <pc:docMk/>
            <pc:sldMk cId="1773371704" sldId="408"/>
            <ac:cxnSpMk id="42" creationId="{D9C4CA99-0718-074F-D184-4604C1172BFF}"/>
          </ac:cxnSpMkLst>
        </pc:cxnChg>
        <pc:cxnChg chg="del mod">
          <ac:chgData name="Charitha Saumya Gusthinna Waduge" userId="f88886f8-59ea-4a2c-ade5-0f5d58999af0" providerId="ADAL" clId="{9F71C9C3-9E96-B24B-A509-209B84B3F44C}" dt="2022-11-03T23:25:42.298" v="2395" actId="478"/>
          <ac:cxnSpMkLst>
            <pc:docMk/>
            <pc:sldMk cId="1773371704" sldId="408"/>
            <ac:cxnSpMk id="45" creationId="{BF3B88D5-9325-5C40-B45D-73BB12878A11}"/>
          </ac:cxnSpMkLst>
        </pc:cxnChg>
        <pc:cxnChg chg="del mod">
          <ac:chgData name="Charitha Saumya Gusthinna Waduge" userId="f88886f8-59ea-4a2c-ade5-0f5d58999af0" providerId="ADAL" clId="{9F71C9C3-9E96-B24B-A509-209B84B3F44C}" dt="2022-11-03T23:25:42.298" v="2395" actId="478"/>
          <ac:cxnSpMkLst>
            <pc:docMk/>
            <pc:sldMk cId="1773371704" sldId="408"/>
            <ac:cxnSpMk id="50" creationId="{BA44CF0A-B5F7-9990-D4C2-D5F141D38E63}"/>
          </ac:cxnSpMkLst>
        </pc:cxnChg>
        <pc:cxnChg chg="del mod">
          <ac:chgData name="Charitha Saumya Gusthinna Waduge" userId="f88886f8-59ea-4a2c-ade5-0f5d58999af0" providerId="ADAL" clId="{9F71C9C3-9E96-B24B-A509-209B84B3F44C}" dt="2022-11-03T23:25:42.298" v="2395" actId="478"/>
          <ac:cxnSpMkLst>
            <pc:docMk/>
            <pc:sldMk cId="1773371704" sldId="408"/>
            <ac:cxnSpMk id="54" creationId="{DDA38B2D-5E63-1480-9456-E1D78F5C7787}"/>
          </ac:cxnSpMkLst>
        </pc:cxnChg>
        <pc:cxnChg chg="del mod">
          <ac:chgData name="Charitha Saumya Gusthinna Waduge" userId="f88886f8-59ea-4a2c-ade5-0f5d58999af0" providerId="ADAL" clId="{9F71C9C3-9E96-B24B-A509-209B84B3F44C}" dt="2022-11-03T23:25:42.298" v="2395" actId="478"/>
          <ac:cxnSpMkLst>
            <pc:docMk/>
            <pc:sldMk cId="1773371704" sldId="408"/>
            <ac:cxnSpMk id="2094" creationId="{C05677F6-2E12-E650-B488-D99EB265B4E8}"/>
          </ac:cxnSpMkLst>
        </pc:cxnChg>
        <pc:cxnChg chg="del mod">
          <ac:chgData name="Charitha Saumya Gusthinna Waduge" userId="f88886f8-59ea-4a2c-ade5-0f5d58999af0" providerId="ADAL" clId="{9F71C9C3-9E96-B24B-A509-209B84B3F44C}" dt="2022-11-03T23:25:42.298" v="2395" actId="478"/>
          <ac:cxnSpMkLst>
            <pc:docMk/>
            <pc:sldMk cId="1773371704" sldId="408"/>
            <ac:cxnSpMk id="2105" creationId="{4F3C3E61-9567-F849-02B0-E9F3D4A83A88}"/>
          </ac:cxnSpMkLst>
        </pc:cxnChg>
      </pc:sldChg>
      <pc:sldChg chg="modSp add mod modNotesTx">
        <pc:chgData name="Charitha Saumya Gusthinna Waduge" userId="f88886f8-59ea-4a2c-ade5-0f5d58999af0" providerId="ADAL" clId="{9F71C9C3-9E96-B24B-A509-209B84B3F44C}" dt="2022-11-06T21:12:19.885" v="13568" actId="20577"/>
        <pc:sldMkLst>
          <pc:docMk/>
          <pc:sldMk cId="2732250092" sldId="409"/>
        </pc:sldMkLst>
        <pc:spChg chg="mod">
          <ac:chgData name="Charitha Saumya Gusthinna Waduge" userId="f88886f8-59ea-4a2c-ade5-0f5d58999af0" providerId="ADAL" clId="{9F71C9C3-9E96-B24B-A509-209B84B3F44C}" dt="2022-11-03T23:37:48.875" v="2714" actId="20577"/>
          <ac:spMkLst>
            <pc:docMk/>
            <pc:sldMk cId="2732250092" sldId="409"/>
            <ac:spMk id="892" creationId="{00000000-0000-0000-0000-000000000000}"/>
          </ac:spMkLst>
        </pc:spChg>
        <pc:spChg chg="mod">
          <ac:chgData name="Charitha Saumya Gusthinna Waduge" userId="f88886f8-59ea-4a2c-ade5-0f5d58999af0" providerId="ADAL" clId="{9F71C9C3-9E96-B24B-A509-209B84B3F44C}" dt="2022-11-06T01:32:34.668" v="7053" actId="20577"/>
          <ac:spMkLst>
            <pc:docMk/>
            <pc:sldMk cId="2732250092" sldId="409"/>
            <ac:spMk id="893" creationId="{00000000-0000-0000-0000-000000000000}"/>
          </ac:spMkLst>
        </pc:spChg>
      </pc:sldChg>
      <pc:sldChg chg="modSp add mod modNotesTx">
        <pc:chgData name="Charitha Saumya Gusthinna Waduge" userId="f88886f8-59ea-4a2c-ade5-0f5d58999af0" providerId="ADAL" clId="{9F71C9C3-9E96-B24B-A509-209B84B3F44C}" dt="2022-11-06T21:15:12.013" v="13900" actId="20577"/>
        <pc:sldMkLst>
          <pc:docMk/>
          <pc:sldMk cId="3449453992" sldId="410"/>
        </pc:sldMkLst>
        <pc:spChg chg="mod">
          <ac:chgData name="Charitha Saumya Gusthinna Waduge" userId="f88886f8-59ea-4a2c-ade5-0f5d58999af0" providerId="ADAL" clId="{9F71C9C3-9E96-B24B-A509-209B84B3F44C}" dt="2022-11-04T01:59:38.201" v="3007" actId="20577"/>
          <ac:spMkLst>
            <pc:docMk/>
            <pc:sldMk cId="3449453992" sldId="410"/>
            <ac:spMk id="892" creationId="{00000000-0000-0000-0000-000000000000}"/>
          </ac:spMkLst>
        </pc:spChg>
        <pc:spChg chg="mod">
          <ac:chgData name="Charitha Saumya Gusthinna Waduge" userId="f88886f8-59ea-4a2c-ade5-0f5d58999af0" providerId="ADAL" clId="{9F71C9C3-9E96-B24B-A509-209B84B3F44C}" dt="2022-11-04T02:28:56.624" v="3466" actId="20577"/>
          <ac:spMkLst>
            <pc:docMk/>
            <pc:sldMk cId="3449453992" sldId="410"/>
            <ac:spMk id="893" creationId="{00000000-0000-0000-0000-000000000000}"/>
          </ac:spMkLst>
        </pc:spChg>
      </pc:sldChg>
      <pc:sldChg chg="addSp modSp add mod modNotesTx">
        <pc:chgData name="Charitha Saumya Gusthinna Waduge" userId="f88886f8-59ea-4a2c-ade5-0f5d58999af0" providerId="ADAL" clId="{9F71C9C3-9E96-B24B-A509-209B84B3F44C}" dt="2022-11-06T18:22:40.649" v="9863" actId="20577"/>
        <pc:sldMkLst>
          <pc:docMk/>
          <pc:sldMk cId="165759170" sldId="411"/>
        </pc:sldMkLst>
        <pc:spChg chg="add mod">
          <ac:chgData name="Charitha Saumya Gusthinna Waduge" userId="f88886f8-59ea-4a2c-ade5-0f5d58999af0" providerId="ADAL" clId="{9F71C9C3-9E96-B24B-A509-209B84B3F44C}" dt="2022-11-06T18:05:28.829" v="9474" actId="1038"/>
          <ac:spMkLst>
            <pc:docMk/>
            <pc:sldMk cId="165759170" sldId="411"/>
            <ac:spMk id="2" creationId="{FBA9DA01-E3D2-BEB1-5B26-01793DEE42A8}"/>
          </ac:spMkLst>
        </pc:spChg>
        <pc:spChg chg="mod">
          <ac:chgData name="Charitha Saumya Gusthinna Waduge" userId="f88886f8-59ea-4a2c-ade5-0f5d58999af0" providerId="ADAL" clId="{9F71C9C3-9E96-B24B-A509-209B84B3F44C}" dt="2022-11-06T18:05:48.724" v="9525" actId="1038"/>
          <ac:spMkLst>
            <pc:docMk/>
            <pc:sldMk cId="165759170" sldId="411"/>
            <ac:spMk id="6" creationId="{B36A24B1-AEA8-5190-7FE9-46394CCC2594}"/>
          </ac:spMkLst>
        </pc:spChg>
        <pc:spChg chg="mod">
          <ac:chgData name="Charitha Saumya Gusthinna Waduge" userId="f88886f8-59ea-4a2c-ade5-0f5d58999af0" providerId="ADAL" clId="{9F71C9C3-9E96-B24B-A509-209B84B3F44C}" dt="2022-11-06T18:05:28.829" v="9474" actId="1038"/>
          <ac:spMkLst>
            <pc:docMk/>
            <pc:sldMk cId="165759170" sldId="411"/>
            <ac:spMk id="53" creationId="{9D5524D0-522B-454B-B63A-EDC1985FD213}"/>
          </ac:spMkLst>
        </pc:spChg>
        <pc:spChg chg="mod">
          <ac:chgData name="Charitha Saumya Gusthinna Waduge" userId="f88886f8-59ea-4a2c-ade5-0f5d58999af0" providerId="ADAL" clId="{9F71C9C3-9E96-B24B-A509-209B84B3F44C}" dt="2022-11-06T18:05:28.829" v="9474" actId="1038"/>
          <ac:spMkLst>
            <pc:docMk/>
            <pc:sldMk cId="165759170" sldId="411"/>
            <ac:spMk id="55" creationId="{B1A06748-8E0C-EC48-B98B-45D2C22CCD12}"/>
          </ac:spMkLst>
        </pc:spChg>
        <pc:spChg chg="mod">
          <ac:chgData name="Charitha Saumya Gusthinna Waduge" userId="f88886f8-59ea-4a2c-ade5-0f5d58999af0" providerId="ADAL" clId="{9F71C9C3-9E96-B24B-A509-209B84B3F44C}" dt="2022-11-06T18:05:36.612" v="9497" actId="1037"/>
          <ac:spMkLst>
            <pc:docMk/>
            <pc:sldMk cId="165759170" sldId="411"/>
            <ac:spMk id="89" creationId="{84D700DF-88B1-2E4E-B204-4C89EBE84ED2}"/>
          </ac:spMkLst>
        </pc:spChg>
        <pc:spChg chg="mod">
          <ac:chgData name="Charitha Saumya Gusthinna Waduge" userId="f88886f8-59ea-4a2c-ade5-0f5d58999af0" providerId="ADAL" clId="{9F71C9C3-9E96-B24B-A509-209B84B3F44C}" dt="2022-11-06T18:05:36.612" v="9497" actId="1037"/>
          <ac:spMkLst>
            <pc:docMk/>
            <pc:sldMk cId="165759170" sldId="411"/>
            <ac:spMk id="90" creationId="{DB56E808-658D-B347-B79C-4A9BFD0B5A88}"/>
          </ac:spMkLst>
        </pc:spChg>
        <pc:grpChg chg="mod">
          <ac:chgData name="Charitha Saumya Gusthinna Waduge" userId="f88886f8-59ea-4a2c-ade5-0f5d58999af0" providerId="ADAL" clId="{9F71C9C3-9E96-B24B-A509-209B84B3F44C}" dt="2022-11-06T18:05:28.829" v="9474" actId="1038"/>
          <ac:grpSpMkLst>
            <pc:docMk/>
            <pc:sldMk cId="165759170" sldId="411"/>
            <ac:grpSpMk id="13" creationId="{501D4ED6-CD6A-7847-BADC-D767704D2762}"/>
          </ac:grpSpMkLst>
        </pc:grpChg>
        <pc:cxnChg chg="add mod">
          <ac:chgData name="Charitha Saumya Gusthinna Waduge" userId="f88886f8-59ea-4a2c-ade5-0f5d58999af0" providerId="ADAL" clId="{9F71C9C3-9E96-B24B-A509-209B84B3F44C}" dt="2022-11-06T18:05:28.829" v="9474" actId="1038"/>
          <ac:cxnSpMkLst>
            <pc:docMk/>
            <pc:sldMk cId="165759170" sldId="411"/>
            <ac:cxnSpMk id="3" creationId="{400222B4-72A4-80A0-AEFB-EB9AC203D8C9}"/>
          </ac:cxnSpMkLst>
        </pc:cxnChg>
        <pc:cxnChg chg="add mod">
          <ac:chgData name="Charitha Saumya Gusthinna Waduge" userId="f88886f8-59ea-4a2c-ade5-0f5d58999af0" providerId="ADAL" clId="{9F71C9C3-9E96-B24B-A509-209B84B3F44C}" dt="2022-11-06T18:05:28.829" v="9474" actId="1038"/>
          <ac:cxnSpMkLst>
            <pc:docMk/>
            <pc:sldMk cId="165759170" sldId="411"/>
            <ac:cxnSpMk id="4" creationId="{E7E21D80-6F3D-CD92-F534-F4A981CC313A}"/>
          </ac:cxnSpMkLst>
        </pc:cxnChg>
      </pc:sldChg>
      <pc:sldChg chg="delSp modSp add del mod modNotesTx">
        <pc:chgData name="Charitha Saumya Gusthinna Waduge" userId="f88886f8-59ea-4a2c-ade5-0f5d58999af0" providerId="ADAL" clId="{9F71C9C3-9E96-B24B-A509-209B84B3F44C}" dt="2022-11-06T18:01:37.850" v="9424" actId="2696"/>
        <pc:sldMkLst>
          <pc:docMk/>
          <pc:sldMk cId="2207711488" sldId="411"/>
        </pc:sldMkLst>
        <pc:spChg chg="del">
          <ac:chgData name="Charitha Saumya Gusthinna Waduge" userId="f88886f8-59ea-4a2c-ade5-0f5d58999af0" providerId="ADAL" clId="{9F71C9C3-9E96-B24B-A509-209B84B3F44C}" dt="2022-11-06T18:00:13.669" v="9318" actId="478"/>
          <ac:spMkLst>
            <pc:docMk/>
            <pc:sldMk cId="2207711488" sldId="411"/>
            <ac:spMk id="2" creationId="{C94B453D-E35F-E85C-145A-43CD33993C7E}"/>
          </ac:spMkLst>
        </pc:spChg>
        <pc:spChg chg="del">
          <ac:chgData name="Charitha Saumya Gusthinna Waduge" userId="f88886f8-59ea-4a2c-ade5-0f5d58999af0" providerId="ADAL" clId="{9F71C9C3-9E96-B24B-A509-209B84B3F44C}" dt="2022-11-06T18:00:09.957" v="9317" actId="478"/>
          <ac:spMkLst>
            <pc:docMk/>
            <pc:sldMk cId="2207711488" sldId="411"/>
            <ac:spMk id="5" creationId="{48BB5005-5DDB-D9BA-9637-5C5EA46B6738}"/>
          </ac:spMkLst>
        </pc:spChg>
        <pc:spChg chg="mod">
          <ac:chgData name="Charitha Saumya Gusthinna Waduge" userId="f88886f8-59ea-4a2c-ade5-0f5d58999af0" providerId="ADAL" clId="{9F71C9C3-9E96-B24B-A509-209B84B3F44C}" dt="2022-11-06T18:00:59.611" v="9419" actId="1037"/>
          <ac:spMkLst>
            <pc:docMk/>
            <pc:sldMk cId="2207711488" sldId="411"/>
            <ac:spMk id="6" creationId="{B36A24B1-AEA8-5190-7FE9-46394CCC2594}"/>
          </ac:spMkLst>
        </pc:spChg>
        <pc:spChg chg="mod">
          <ac:chgData name="Charitha Saumya Gusthinna Waduge" userId="f88886f8-59ea-4a2c-ade5-0f5d58999af0" providerId="ADAL" clId="{9F71C9C3-9E96-B24B-A509-209B84B3F44C}" dt="2022-11-06T18:00:36.911" v="9354" actId="1076"/>
          <ac:spMkLst>
            <pc:docMk/>
            <pc:sldMk cId="2207711488" sldId="411"/>
            <ac:spMk id="53" creationId="{9D5524D0-522B-454B-B63A-EDC1985FD213}"/>
          </ac:spMkLst>
        </pc:spChg>
        <pc:spChg chg="mod">
          <ac:chgData name="Charitha Saumya Gusthinna Waduge" userId="f88886f8-59ea-4a2c-ade5-0f5d58999af0" providerId="ADAL" clId="{9F71C9C3-9E96-B24B-A509-209B84B3F44C}" dt="2022-11-06T18:00:36.911" v="9354" actId="1076"/>
          <ac:spMkLst>
            <pc:docMk/>
            <pc:sldMk cId="2207711488" sldId="411"/>
            <ac:spMk id="55" creationId="{B1A06748-8E0C-EC48-B98B-45D2C22CCD12}"/>
          </ac:spMkLst>
        </pc:spChg>
        <pc:spChg chg="del">
          <ac:chgData name="Charitha Saumya Gusthinna Waduge" userId="f88886f8-59ea-4a2c-ade5-0f5d58999af0" providerId="ADAL" clId="{9F71C9C3-9E96-B24B-A509-209B84B3F44C}" dt="2022-11-06T18:00:15.710" v="9319" actId="478"/>
          <ac:spMkLst>
            <pc:docMk/>
            <pc:sldMk cId="2207711488" sldId="411"/>
            <ac:spMk id="56" creationId="{F983EFDE-DB52-0249-B2F0-601319A910BA}"/>
          </ac:spMkLst>
        </pc:spChg>
        <pc:spChg chg="del">
          <ac:chgData name="Charitha Saumya Gusthinna Waduge" userId="f88886f8-59ea-4a2c-ade5-0f5d58999af0" providerId="ADAL" clId="{9F71C9C3-9E96-B24B-A509-209B84B3F44C}" dt="2022-11-06T18:00:07.420" v="9316" actId="478"/>
          <ac:spMkLst>
            <pc:docMk/>
            <pc:sldMk cId="2207711488" sldId="411"/>
            <ac:spMk id="57" creationId="{8BEAD5C0-13B3-A645-B032-7B5313BC5FC6}"/>
          </ac:spMkLst>
        </pc:spChg>
        <pc:spChg chg="mod">
          <ac:chgData name="Charitha Saumya Gusthinna Waduge" userId="f88886f8-59ea-4a2c-ade5-0f5d58999af0" providerId="ADAL" clId="{9F71C9C3-9E96-B24B-A509-209B84B3F44C}" dt="2022-11-06T18:00:45.828" v="9382" actId="1037"/>
          <ac:spMkLst>
            <pc:docMk/>
            <pc:sldMk cId="2207711488" sldId="411"/>
            <ac:spMk id="89" creationId="{84D700DF-88B1-2E4E-B204-4C89EBE84ED2}"/>
          </ac:spMkLst>
        </pc:spChg>
        <pc:spChg chg="mod">
          <ac:chgData name="Charitha Saumya Gusthinna Waduge" userId="f88886f8-59ea-4a2c-ade5-0f5d58999af0" providerId="ADAL" clId="{9F71C9C3-9E96-B24B-A509-209B84B3F44C}" dt="2022-11-06T18:00:45.828" v="9382" actId="1037"/>
          <ac:spMkLst>
            <pc:docMk/>
            <pc:sldMk cId="2207711488" sldId="411"/>
            <ac:spMk id="90" creationId="{DB56E808-658D-B347-B79C-4A9BFD0B5A88}"/>
          </ac:spMkLst>
        </pc:spChg>
        <pc:grpChg chg="mod">
          <ac:chgData name="Charitha Saumya Gusthinna Waduge" userId="f88886f8-59ea-4a2c-ade5-0f5d58999af0" providerId="ADAL" clId="{9F71C9C3-9E96-B24B-A509-209B84B3F44C}" dt="2022-11-06T18:00:36.911" v="9354" actId="1076"/>
          <ac:grpSpMkLst>
            <pc:docMk/>
            <pc:sldMk cId="2207711488" sldId="411"/>
            <ac:grpSpMk id="13" creationId="{501D4ED6-CD6A-7847-BADC-D767704D2762}"/>
          </ac:grpSpMkLst>
        </pc:grpChg>
        <pc:grpChg chg="mod">
          <ac:chgData name="Charitha Saumya Gusthinna Waduge" userId="f88886f8-59ea-4a2c-ade5-0f5d58999af0" providerId="ADAL" clId="{9F71C9C3-9E96-B24B-A509-209B84B3F44C}" dt="2022-11-06T18:00:59.611" v="9419" actId="1037"/>
          <ac:grpSpMkLst>
            <pc:docMk/>
            <pc:sldMk cId="2207711488" sldId="411"/>
            <ac:grpSpMk id="60" creationId="{C28B67C7-8CE1-7242-8DDD-09F81413651D}"/>
          </ac:grpSpMkLst>
        </pc:grpChg>
        <pc:picChg chg="del">
          <ac:chgData name="Charitha Saumya Gusthinna Waduge" userId="f88886f8-59ea-4a2c-ade5-0f5d58999af0" providerId="ADAL" clId="{9F71C9C3-9E96-B24B-A509-209B84B3F44C}" dt="2022-11-06T18:00:05.245" v="9315" actId="478"/>
          <ac:picMkLst>
            <pc:docMk/>
            <pc:sldMk cId="2207711488" sldId="411"/>
            <ac:picMk id="696" creationId="{00000000-0000-0000-0000-000000000000}"/>
          </ac:picMkLst>
        </pc:picChg>
        <pc:cxnChg chg="del">
          <ac:chgData name="Charitha Saumya Gusthinna Waduge" userId="f88886f8-59ea-4a2c-ade5-0f5d58999af0" providerId="ADAL" clId="{9F71C9C3-9E96-B24B-A509-209B84B3F44C}" dt="2022-11-06T18:00:17.343" v="9320" actId="478"/>
          <ac:cxnSpMkLst>
            <pc:docMk/>
            <pc:sldMk cId="2207711488" sldId="411"/>
            <ac:cxnSpMk id="3" creationId="{9DFD89B6-4297-565C-B6E7-33185360787D}"/>
          </ac:cxnSpMkLst>
        </pc:cxnChg>
        <pc:cxnChg chg="del">
          <ac:chgData name="Charitha Saumya Gusthinna Waduge" userId="f88886f8-59ea-4a2c-ade5-0f5d58999af0" providerId="ADAL" clId="{9F71C9C3-9E96-B24B-A509-209B84B3F44C}" dt="2022-11-06T18:00:13.669" v="9318" actId="478"/>
          <ac:cxnSpMkLst>
            <pc:docMk/>
            <pc:sldMk cId="2207711488" sldId="411"/>
            <ac:cxnSpMk id="4" creationId="{8F14566C-C1C1-8CA4-7520-527A7EDF1F1B}"/>
          </ac:cxnSpMkLst>
        </pc:cxnChg>
      </pc:sldChg>
      <pc:sldChg chg="add">
        <pc:chgData name="Charitha Saumya Gusthinna Waduge" userId="f88886f8-59ea-4a2c-ade5-0f5d58999af0" providerId="ADAL" clId="{9F71C9C3-9E96-B24B-A509-209B84B3F44C}" dt="2022-11-06T22:11:20.041" v="14593"/>
        <pc:sldMkLst>
          <pc:docMk/>
          <pc:sldMk cId="2330972608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ec0ffad34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ec0ffad34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8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bb8612f713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bb8612f713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8604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eed3faa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eed3faa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eed3faa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eed3faa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63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ed3faa5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ed3faa5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36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cbe73881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bcbe73881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55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ed3faa5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ed3faa5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558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ed3faa5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ed3faa5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173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ed3faa5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ed3faa5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1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ed3faa59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ed3faa59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69804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69804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462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ed3faa59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ed3faa59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ed3faa59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ed3faa59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37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ec0ffad34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ec0ffad34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plot shows the speedups that we got for ...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CFM works better than BF in some cases because ...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836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ed3faa59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ed3faa59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59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ec0ffad34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ec0ffad34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540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ec0ffad34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ec0ffad34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183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2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69804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69804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90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69804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69804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05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69804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69804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6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69804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69804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8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69804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69804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57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a69804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a69804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72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ba69804a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ba69804a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6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39A6-2519-8B4C-8978-E8C8C7C51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7F0DE-57AB-204B-B902-3F0FFCF7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F80E-37CB-BF40-8D5E-4A102CBE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F428-DA21-CF43-BACD-E809889D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75EE-F639-D948-8230-4A8C8F12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5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F629-1F03-234C-97C2-DEADE29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459CE-07C4-DB4C-9A68-8171E2FF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971E-E337-D442-8CBB-36675CCE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789D-F4B5-0749-870F-A2E012E3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17E5-DFE0-124A-AD6F-34FCD17B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00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767F2-96E1-0344-8002-F2E156882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45CBE-E398-9A41-91B3-A3E90CBD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5653-C35E-D742-99FB-9C4C4E61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F73B-ECA5-E24F-88DD-9C1E6AD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0878-AC6F-E741-8A4B-752DBD1B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62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63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268A-6FCD-EC44-AFFE-02FD66D2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FE2D-0699-604C-BE93-DD38D1E2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54AA-C29B-CD4B-9777-E1F44D9F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845E-EE52-AF42-8B43-962AC2E9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EB49-9B4A-2F4A-82EA-2AEEC765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3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1D4C-53FF-7F48-AECE-B7F9D2ED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C981-79A2-704B-A5C1-504D0AF9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F041-E152-0742-8F3F-B0EF0A2F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C9B4-AB15-9543-84D8-D6F50A48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79BA-F5B0-4143-AF00-A48E9B08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02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8B9F-5538-0944-8924-95D64DB7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5E4A-5CDA-1C41-B0B6-2EC842D41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81EDB-4EA2-8146-AF8C-E9A1846D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9E19-C666-B04F-8AAE-E3A7577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4C5C-9EB6-5E44-8687-84A398BB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2B175-A576-DB42-AA1D-D4FB6773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32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CD44-6D70-0844-9B98-2F9C1A93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B3EE-163C-E147-BB0D-255CAA46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FA99B-4011-4C4F-80CF-343752A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03EB-06DE-9249-8AD1-8B1575FBF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52486-26F2-5A4C-8E91-984E7BE7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E365-C0C7-484B-9E24-741CE4AC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FFBDF-1CE1-B249-9F53-BF92FE59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B2CC8-27D7-A344-B75B-DF85AA04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48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C03B-1C9A-F643-B7E5-90524E56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9A128-69DE-094C-AF40-42EF78A2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75EE6-96DE-0E45-A0EA-18CA9470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AF59-218C-6447-8851-B4E96B3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22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FD0BA-6C18-FD49-B716-A7D42C80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6D710-392A-B347-B329-AD4FF974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C01D-8087-5940-B1B2-314D7CE9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295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B757-46C6-8D40-8CD9-C37CAA9E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D09E-27CB-9841-9B8C-CFC89540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0B82-C236-EF42-8D55-4BA944FF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E5F2-3338-B14B-8F96-6D759C43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DAB8-FB4F-5B47-BA8C-65FB9EBD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8EBB0-824F-1A47-A6DF-7E9C5DA7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7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4CA1-9712-B447-88FC-B26F82C8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A80C5-67BE-5A47-B643-32FCD1B1B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FD8C2-CC07-F945-8B25-6E225E33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5462F-6C44-A14E-BD31-EB87898D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12E3-ACAC-1B41-991C-F5539DD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DB22-789A-634F-89D5-7356FABE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10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8384A-15E6-B54F-9718-90CE5C3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F29B-756A-064F-9CD8-DECA6D69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DFD9-10FE-E345-828E-975557189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03CD-E2A3-D449-AA2A-7007B8164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292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777C-4415-364D-9C11-2BD8E6C4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8950" y="477022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04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itha22/llvm-project-codesize/tree/cfm-dev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haritha22.github.io/" TargetMode="External"/><Relationship Id="rId4" Type="http://schemas.openxmlformats.org/officeDocument/2006/relationships/hyperlink" Target="mailto:cgusthin@purdue.edu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0193" y="13029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990"/>
            </a:pPr>
            <a:r>
              <a:rPr lang="en-US" sz="3600" b="1" dirty="0"/>
              <a:t>Merging Similar Control-Flow Regions </a:t>
            </a:r>
            <a:br>
              <a:rPr lang="en-US" sz="3600" b="1" dirty="0"/>
            </a:br>
            <a:r>
              <a:rPr lang="en-US" sz="3600" b="1" dirty="0"/>
              <a:t>in LLVM for Performance and Code Size Benefits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0193" y="231967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indent="0"/>
            <a:r>
              <a:rPr lang="en" sz="7200" b="1" dirty="0" err="1">
                <a:solidFill>
                  <a:schemeClr val="dk1"/>
                </a:solidFill>
              </a:rPr>
              <a:t>Charitha</a:t>
            </a:r>
            <a:r>
              <a:rPr lang="en" sz="7200" b="1" dirty="0">
                <a:solidFill>
                  <a:schemeClr val="dk1"/>
                </a:solidFill>
              </a:rPr>
              <a:t> </a:t>
            </a:r>
            <a:r>
              <a:rPr lang="en" sz="7200" b="1" dirty="0" err="1">
                <a:solidFill>
                  <a:schemeClr val="dk1"/>
                </a:solidFill>
              </a:rPr>
              <a:t>Saumya</a:t>
            </a:r>
            <a:r>
              <a:rPr lang="en" sz="7200" b="1" dirty="0">
                <a:solidFill>
                  <a:schemeClr val="dk1"/>
                </a:solidFill>
              </a:rPr>
              <a:t> (Presenter),</a:t>
            </a:r>
            <a:r>
              <a:rPr lang="en-US" sz="7200" dirty="0"/>
              <a:t> </a:t>
            </a:r>
            <a:r>
              <a:rPr lang="en-US" sz="7200" dirty="0" err="1"/>
              <a:t>Kirshanthan</a:t>
            </a:r>
            <a:r>
              <a:rPr lang="en-US" sz="7200" dirty="0"/>
              <a:t> </a:t>
            </a:r>
            <a:r>
              <a:rPr lang="en-US" sz="7200" dirty="0" err="1"/>
              <a:t>Sundararajah</a:t>
            </a:r>
            <a:r>
              <a:rPr lang="en-US" sz="7200" dirty="0"/>
              <a:t>, Milind Kulkarni</a:t>
            </a:r>
          </a:p>
          <a:p>
            <a:pPr marL="0" indent="0"/>
            <a:endParaRPr lang="en-US"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5" b="1" dirty="0">
                <a:solidFill>
                  <a:schemeClr val="dk1"/>
                </a:solidFill>
              </a:rPr>
              <a:t> </a:t>
            </a:r>
            <a:endParaRPr sz="3345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199" y="3112274"/>
            <a:ext cx="1206252" cy="101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7734C-0DF0-1E4B-974C-43AA1DE3B000}"/>
              </a:ext>
            </a:extLst>
          </p:cNvPr>
          <p:cNvSpPr txBox="1"/>
          <p:nvPr/>
        </p:nvSpPr>
        <p:spPr>
          <a:xfrm>
            <a:off x="783398" y="4450080"/>
            <a:ext cx="326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LLVM Developers’ Meeting 2022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EEA74-226C-0F47-821F-8CC500D3A45E}"/>
              </a:ext>
            </a:extLst>
          </p:cNvPr>
          <p:cNvSpPr txBox="1"/>
          <p:nvPr/>
        </p:nvSpPr>
        <p:spPr>
          <a:xfrm>
            <a:off x="5592724" y="4450080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November 7</a:t>
            </a:r>
            <a:r>
              <a:rPr lang="en-US" baseline="30000" dirty="0"/>
              <a:t>th</a:t>
            </a:r>
            <a:r>
              <a:rPr lang="en-US" dirty="0"/>
              <a:t> – 10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</p:txBody>
      </p:sp>
      <p:pic>
        <p:nvPicPr>
          <p:cNvPr id="4" name="Picture 3" descr="A picture containing text, clipart, tableware, plate&#10;&#10;Description automatically generated">
            <a:extLst>
              <a:ext uri="{FF2B5EF4-FFF2-40B4-BE49-F238E27FC236}">
                <a16:creationId xmlns:a16="http://schemas.microsoft.com/office/drawing/2014/main" id="{BCE55C31-D007-8144-AD7D-4DE923BD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253" y="3306107"/>
            <a:ext cx="3412393" cy="6194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28;p39">
            <a:extLst>
              <a:ext uri="{FF2B5EF4-FFF2-40B4-BE49-F238E27FC236}">
                <a16:creationId xmlns:a16="http://schemas.microsoft.com/office/drawing/2014/main" id="{9D5524D0-522B-454B-B63A-EDC1985FD213}"/>
              </a:ext>
            </a:extLst>
          </p:cNvPr>
          <p:cNvSpPr/>
          <p:nvPr/>
        </p:nvSpPr>
        <p:spPr>
          <a:xfrm>
            <a:off x="1705631" y="2318986"/>
            <a:ext cx="639693" cy="99457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28;p39">
            <a:extLst>
              <a:ext uri="{FF2B5EF4-FFF2-40B4-BE49-F238E27FC236}">
                <a16:creationId xmlns:a16="http://schemas.microsoft.com/office/drawing/2014/main" id="{B1A06748-8E0C-EC48-B98B-45D2C22CCD12}"/>
              </a:ext>
            </a:extLst>
          </p:cNvPr>
          <p:cNvSpPr/>
          <p:nvPr/>
        </p:nvSpPr>
        <p:spPr>
          <a:xfrm>
            <a:off x="2414263" y="2322578"/>
            <a:ext cx="682268" cy="99457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8"/>
          <p:cNvSpPr txBox="1">
            <a:spLocks noGrp="1"/>
          </p:cNvSpPr>
          <p:nvPr>
            <p:ph type="title"/>
          </p:nvPr>
        </p:nvSpPr>
        <p:spPr>
          <a:xfrm>
            <a:off x="311700" y="125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Control-Flow Melding (CFM)</a:t>
            </a:r>
            <a:endParaRPr dirty="0"/>
          </a:p>
        </p:txBody>
      </p:sp>
      <p:sp>
        <p:nvSpPr>
          <p:cNvPr id="12" name="Google Shape;64;p14">
            <a:extLst>
              <a:ext uri="{FF2B5EF4-FFF2-40B4-BE49-F238E27FC236}">
                <a16:creationId xmlns:a16="http://schemas.microsoft.com/office/drawing/2014/main" id="{3C6D189D-6431-D34A-9B03-0CF8E4FA1D7A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1D4ED6-CD6A-7847-BADC-D767704D2762}"/>
              </a:ext>
            </a:extLst>
          </p:cNvPr>
          <p:cNvGrpSpPr/>
          <p:nvPr/>
        </p:nvGrpSpPr>
        <p:grpSpPr>
          <a:xfrm>
            <a:off x="1794302" y="966352"/>
            <a:ext cx="1258258" cy="3141676"/>
            <a:chOff x="5351548" y="44971"/>
            <a:chExt cx="1616720" cy="3718181"/>
          </a:xfrm>
        </p:grpSpPr>
        <p:grpSp>
          <p:nvGrpSpPr>
            <p:cNvPr id="14" name="Google Shape;54;p13">
              <a:extLst>
                <a:ext uri="{FF2B5EF4-FFF2-40B4-BE49-F238E27FC236}">
                  <a16:creationId xmlns:a16="http://schemas.microsoft.com/office/drawing/2014/main" id="{7415B9D6-D5E6-B04F-A4C3-4A10E67F3CD5}"/>
                </a:ext>
              </a:extLst>
            </p:cNvPr>
            <p:cNvGrpSpPr/>
            <p:nvPr/>
          </p:nvGrpSpPr>
          <p:grpSpPr>
            <a:xfrm>
              <a:off x="6194598" y="328171"/>
              <a:ext cx="557320" cy="411105"/>
              <a:chOff x="950900" y="459075"/>
              <a:chExt cx="785400" cy="694200"/>
            </a:xfrm>
          </p:grpSpPr>
          <p:sp>
            <p:nvSpPr>
              <p:cNvPr id="50" name="Google Shape;55;p13">
                <a:extLst>
                  <a:ext uri="{FF2B5EF4-FFF2-40B4-BE49-F238E27FC236}">
                    <a16:creationId xmlns:a16="http://schemas.microsoft.com/office/drawing/2014/main" id="{EE78E4E1-EC42-B842-82AE-924D765A5CD2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%A</a:t>
                </a:r>
                <a:endParaRPr sz="1050"/>
              </a:p>
            </p:txBody>
          </p:sp>
          <p:sp>
            <p:nvSpPr>
              <p:cNvPr id="51" name="Google Shape;56;p13">
                <a:extLst>
                  <a:ext uri="{FF2B5EF4-FFF2-40B4-BE49-F238E27FC236}">
                    <a16:creationId xmlns:a16="http://schemas.microsoft.com/office/drawing/2014/main" id="{B1A41E07-3E3E-8D4A-AC92-CB346CF099FC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52" name="Google Shape;57;p13">
                <a:extLst>
                  <a:ext uri="{FF2B5EF4-FFF2-40B4-BE49-F238E27FC236}">
                    <a16:creationId xmlns:a16="http://schemas.microsoft.com/office/drawing/2014/main" id="{E47B0C99-2C91-BF42-B9D6-97D6E2BFD42A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grpSp>
          <p:nvGrpSpPr>
            <p:cNvPr id="15" name="Google Shape;58;p13">
              <a:extLst>
                <a:ext uri="{FF2B5EF4-FFF2-40B4-BE49-F238E27FC236}">
                  <a16:creationId xmlns:a16="http://schemas.microsoft.com/office/drawing/2014/main" id="{6DA2A921-1FA2-104F-90B4-36D2C80C4972}"/>
                </a:ext>
              </a:extLst>
            </p:cNvPr>
            <p:cNvGrpSpPr/>
            <p:nvPr/>
          </p:nvGrpSpPr>
          <p:grpSpPr>
            <a:xfrm>
              <a:off x="6410948" y="1817521"/>
              <a:ext cx="557320" cy="411105"/>
              <a:chOff x="950900" y="459075"/>
              <a:chExt cx="785400" cy="694200"/>
            </a:xfrm>
          </p:grpSpPr>
          <p:sp>
            <p:nvSpPr>
              <p:cNvPr id="47" name="Google Shape;59;p13">
                <a:extLst>
                  <a:ext uri="{FF2B5EF4-FFF2-40B4-BE49-F238E27FC236}">
                    <a16:creationId xmlns:a16="http://schemas.microsoft.com/office/drawing/2014/main" id="{6EFCC85F-F5D2-A142-B78E-131201BB6269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solidFill>
                <a:srgbClr val="9FC5E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%D</a:t>
                </a:r>
                <a:endParaRPr sz="1050"/>
              </a:p>
            </p:txBody>
          </p:sp>
          <p:sp>
            <p:nvSpPr>
              <p:cNvPr id="48" name="Google Shape;60;p13">
                <a:extLst>
                  <a:ext uri="{FF2B5EF4-FFF2-40B4-BE49-F238E27FC236}">
                    <a16:creationId xmlns:a16="http://schemas.microsoft.com/office/drawing/2014/main" id="{1983A778-2EEC-3F4C-A7BA-0DB68816ECDF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solidFill>
                <a:srgbClr val="9FC5E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49" name="Google Shape;61;p13">
                <a:extLst>
                  <a:ext uri="{FF2B5EF4-FFF2-40B4-BE49-F238E27FC236}">
                    <a16:creationId xmlns:a16="http://schemas.microsoft.com/office/drawing/2014/main" id="{E2E3F03B-2A66-0541-BCD5-0B994103D3A8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solidFill>
                <a:srgbClr val="9FC5E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grpSp>
          <p:nvGrpSpPr>
            <p:cNvPr id="16" name="Google Shape;62;p13">
              <a:extLst>
                <a:ext uri="{FF2B5EF4-FFF2-40B4-BE49-F238E27FC236}">
                  <a16:creationId xmlns:a16="http://schemas.microsoft.com/office/drawing/2014/main" id="{A830A1CE-39E4-CE46-82C8-8940B3DD1C4B}"/>
                </a:ext>
              </a:extLst>
            </p:cNvPr>
            <p:cNvGrpSpPr/>
            <p:nvPr/>
          </p:nvGrpSpPr>
          <p:grpSpPr>
            <a:xfrm>
              <a:off x="5448773" y="1817521"/>
              <a:ext cx="557320" cy="411105"/>
              <a:chOff x="950900" y="459075"/>
              <a:chExt cx="785400" cy="694200"/>
            </a:xfrm>
          </p:grpSpPr>
          <p:sp>
            <p:nvSpPr>
              <p:cNvPr id="44" name="Google Shape;63;p13">
                <a:extLst>
                  <a:ext uri="{FF2B5EF4-FFF2-40B4-BE49-F238E27FC236}">
                    <a16:creationId xmlns:a16="http://schemas.microsoft.com/office/drawing/2014/main" id="{455C68B4-9CA9-2B4C-88B1-B3C34D8394AD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%C</a:t>
                </a:r>
                <a:endParaRPr sz="1050"/>
              </a:p>
            </p:txBody>
          </p:sp>
          <p:sp>
            <p:nvSpPr>
              <p:cNvPr id="45" name="Google Shape;64;p13">
                <a:extLst>
                  <a:ext uri="{FF2B5EF4-FFF2-40B4-BE49-F238E27FC236}">
                    <a16:creationId xmlns:a16="http://schemas.microsoft.com/office/drawing/2014/main" id="{9CE3538C-7616-5748-84A2-E83ED40CEB8E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46" name="Google Shape;65;p13">
                <a:extLst>
                  <a:ext uri="{FF2B5EF4-FFF2-40B4-BE49-F238E27FC236}">
                    <a16:creationId xmlns:a16="http://schemas.microsoft.com/office/drawing/2014/main" id="{4DC4D342-2E33-B247-AA79-4889A3583804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grpSp>
          <p:nvGrpSpPr>
            <p:cNvPr id="17" name="Google Shape;66;p13">
              <a:extLst>
                <a:ext uri="{FF2B5EF4-FFF2-40B4-BE49-F238E27FC236}">
                  <a16:creationId xmlns:a16="http://schemas.microsoft.com/office/drawing/2014/main" id="{DFCFC9F9-36B0-304D-91EC-22CFB37ADFDE}"/>
                </a:ext>
              </a:extLst>
            </p:cNvPr>
            <p:cNvGrpSpPr/>
            <p:nvPr/>
          </p:nvGrpSpPr>
          <p:grpSpPr>
            <a:xfrm>
              <a:off x="5942073" y="1089771"/>
              <a:ext cx="557320" cy="411105"/>
              <a:chOff x="950900" y="459075"/>
              <a:chExt cx="785400" cy="694200"/>
            </a:xfrm>
          </p:grpSpPr>
          <p:sp>
            <p:nvSpPr>
              <p:cNvPr id="41" name="Google Shape;67;p13">
                <a:extLst>
                  <a:ext uri="{FF2B5EF4-FFF2-40B4-BE49-F238E27FC236}">
                    <a16:creationId xmlns:a16="http://schemas.microsoft.com/office/drawing/2014/main" id="{C4A7E865-5009-6C4F-BCE7-AA52EBC821B7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%B</a:t>
                </a:r>
                <a:endParaRPr sz="1050"/>
              </a:p>
            </p:txBody>
          </p:sp>
          <p:sp>
            <p:nvSpPr>
              <p:cNvPr id="42" name="Google Shape;68;p13">
                <a:extLst>
                  <a:ext uri="{FF2B5EF4-FFF2-40B4-BE49-F238E27FC236}">
                    <a16:creationId xmlns:a16="http://schemas.microsoft.com/office/drawing/2014/main" id="{C5C949E1-D875-E940-A9F7-264AD51AD67A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43" name="Google Shape;69;p13">
                <a:extLst>
                  <a:ext uri="{FF2B5EF4-FFF2-40B4-BE49-F238E27FC236}">
                    <a16:creationId xmlns:a16="http://schemas.microsoft.com/office/drawing/2014/main" id="{77F4628F-53A3-8D4F-97F2-276C85EC11C8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grpSp>
          <p:nvGrpSpPr>
            <p:cNvPr id="18" name="Google Shape;70;p13">
              <a:extLst>
                <a:ext uri="{FF2B5EF4-FFF2-40B4-BE49-F238E27FC236}">
                  <a16:creationId xmlns:a16="http://schemas.microsoft.com/office/drawing/2014/main" id="{0D9C7F11-F77C-3A4F-95C2-F929229D5768}"/>
                </a:ext>
              </a:extLst>
            </p:cNvPr>
            <p:cNvGrpSpPr/>
            <p:nvPr/>
          </p:nvGrpSpPr>
          <p:grpSpPr>
            <a:xfrm>
              <a:off x="6301723" y="3066446"/>
              <a:ext cx="557320" cy="411105"/>
              <a:chOff x="950900" y="459075"/>
              <a:chExt cx="785400" cy="694200"/>
            </a:xfrm>
          </p:grpSpPr>
          <p:sp>
            <p:nvSpPr>
              <p:cNvPr id="38" name="Google Shape;71;p13">
                <a:extLst>
                  <a:ext uri="{FF2B5EF4-FFF2-40B4-BE49-F238E27FC236}">
                    <a16:creationId xmlns:a16="http://schemas.microsoft.com/office/drawing/2014/main" id="{E4E6F46F-727C-AC4D-89A9-5B35BBDBFB64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%G</a:t>
                </a:r>
                <a:endParaRPr sz="1050"/>
              </a:p>
            </p:txBody>
          </p:sp>
          <p:sp>
            <p:nvSpPr>
              <p:cNvPr id="39" name="Google Shape;72;p13">
                <a:extLst>
                  <a:ext uri="{FF2B5EF4-FFF2-40B4-BE49-F238E27FC236}">
                    <a16:creationId xmlns:a16="http://schemas.microsoft.com/office/drawing/2014/main" id="{2CD3E0D5-BEBC-D149-B7C4-15112E90D1B6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40" name="Google Shape;73;p13">
                <a:extLst>
                  <a:ext uri="{FF2B5EF4-FFF2-40B4-BE49-F238E27FC236}">
                    <a16:creationId xmlns:a16="http://schemas.microsoft.com/office/drawing/2014/main" id="{90E06FEA-0E0F-6A4E-9D4C-8813DC2EFD25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sp>
          <p:nvSpPr>
            <p:cNvPr id="19" name="Google Shape;74;p13">
              <a:extLst>
                <a:ext uri="{FF2B5EF4-FFF2-40B4-BE49-F238E27FC236}">
                  <a16:creationId xmlns:a16="http://schemas.microsoft.com/office/drawing/2014/main" id="{CFFC6DCD-D4DA-814D-93D9-172B7993C2C4}"/>
                </a:ext>
              </a:extLst>
            </p:cNvPr>
            <p:cNvSpPr/>
            <p:nvPr/>
          </p:nvSpPr>
          <p:spPr>
            <a:xfrm>
              <a:off x="5351548" y="2440818"/>
              <a:ext cx="488700" cy="283200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%E</a:t>
              </a:r>
              <a:endParaRPr sz="1050"/>
            </a:p>
          </p:txBody>
        </p:sp>
        <p:sp>
          <p:nvSpPr>
            <p:cNvPr id="20" name="Google Shape;75;p13">
              <a:extLst>
                <a:ext uri="{FF2B5EF4-FFF2-40B4-BE49-F238E27FC236}">
                  <a16:creationId xmlns:a16="http://schemas.microsoft.com/office/drawing/2014/main" id="{62051C57-4444-3E46-8EA7-15EAF44E9FBF}"/>
                </a:ext>
              </a:extLst>
            </p:cNvPr>
            <p:cNvSpPr/>
            <p:nvPr/>
          </p:nvSpPr>
          <p:spPr>
            <a:xfrm>
              <a:off x="6177848" y="2440818"/>
              <a:ext cx="484500" cy="283200"/>
            </a:xfrm>
            <a:prstGeom prst="rect">
              <a:avLst/>
            </a:prstGeom>
            <a:solidFill>
              <a:srgbClr val="9FC5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%F</a:t>
              </a:r>
              <a:endParaRPr sz="1050"/>
            </a:p>
          </p:txBody>
        </p:sp>
        <p:cxnSp>
          <p:nvCxnSpPr>
            <p:cNvPr id="21" name="Google Shape;76;p13">
              <a:extLst>
                <a:ext uri="{FF2B5EF4-FFF2-40B4-BE49-F238E27FC236}">
                  <a16:creationId xmlns:a16="http://schemas.microsoft.com/office/drawing/2014/main" id="{68647428-0AEB-174D-8E71-F1287A021BBC}"/>
                </a:ext>
              </a:extLst>
            </p:cNvPr>
            <p:cNvCxnSpPr>
              <a:stCxn id="51" idx="2"/>
              <a:endCxn id="41" idx="0"/>
            </p:cNvCxnSpPr>
            <p:nvPr/>
          </p:nvCxnSpPr>
          <p:spPr>
            <a:xfrm rot="5400000">
              <a:off x="6102178" y="857927"/>
              <a:ext cx="350400" cy="113100"/>
            </a:xfrm>
            <a:prstGeom prst="curvedConnector3">
              <a:avLst>
                <a:gd name="adj1" fmla="val 500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77;p13">
              <a:extLst>
                <a:ext uri="{FF2B5EF4-FFF2-40B4-BE49-F238E27FC236}">
                  <a16:creationId xmlns:a16="http://schemas.microsoft.com/office/drawing/2014/main" id="{83CAC49A-7FD1-9B4A-8F19-A4F2B871433E}"/>
                </a:ext>
              </a:extLst>
            </p:cNvPr>
            <p:cNvCxnSpPr>
              <a:stCxn id="42" idx="2"/>
              <a:endCxn id="44" idx="0"/>
            </p:cNvCxnSpPr>
            <p:nvPr/>
          </p:nvCxnSpPr>
          <p:spPr>
            <a:xfrm rot="5400000">
              <a:off x="5746153" y="1482127"/>
              <a:ext cx="316500" cy="3540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78;p13">
              <a:extLst>
                <a:ext uri="{FF2B5EF4-FFF2-40B4-BE49-F238E27FC236}">
                  <a16:creationId xmlns:a16="http://schemas.microsoft.com/office/drawing/2014/main" id="{288514BB-0D0D-8E4A-8650-8DCACA6F960C}"/>
                </a:ext>
              </a:extLst>
            </p:cNvPr>
            <p:cNvCxnSpPr>
              <a:stCxn id="43" idx="2"/>
              <a:endCxn id="47" idx="0"/>
            </p:cNvCxnSpPr>
            <p:nvPr/>
          </p:nvCxnSpPr>
          <p:spPr>
            <a:xfrm rot="-5400000" flipH="1">
              <a:off x="6366513" y="1494427"/>
              <a:ext cx="316500" cy="329400"/>
            </a:xfrm>
            <a:prstGeom prst="curvedConnector3">
              <a:avLst>
                <a:gd name="adj1" fmla="val 5002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79;p13">
              <a:extLst>
                <a:ext uri="{FF2B5EF4-FFF2-40B4-BE49-F238E27FC236}">
                  <a16:creationId xmlns:a16="http://schemas.microsoft.com/office/drawing/2014/main" id="{B7D99314-DB0C-BA49-9155-6AF260359F89}"/>
                </a:ext>
              </a:extLst>
            </p:cNvPr>
            <p:cNvCxnSpPr>
              <a:stCxn id="45" idx="2"/>
              <a:endCxn id="19" idx="0"/>
            </p:cNvCxnSpPr>
            <p:nvPr/>
          </p:nvCxnSpPr>
          <p:spPr>
            <a:xfrm rot="-5400000" flipH="1">
              <a:off x="5485953" y="2330777"/>
              <a:ext cx="212100" cy="7800"/>
            </a:xfrm>
            <a:prstGeom prst="curvedConnector3">
              <a:avLst>
                <a:gd name="adj1" fmla="val 5002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" name="Google Shape;80;p13">
              <a:extLst>
                <a:ext uri="{FF2B5EF4-FFF2-40B4-BE49-F238E27FC236}">
                  <a16:creationId xmlns:a16="http://schemas.microsoft.com/office/drawing/2014/main" id="{A4E02081-8C5A-0A46-91F6-A2DCB22489B1}"/>
                </a:ext>
              </a:extLst>
            </p:cNvPr>
            <p:cNvCxnSpPr>
              <a:stCxn id="46" idx="2"/>
              <a:endCxn id="38" idx="0"/>
            </p:cNvCxnSpPr>
            <p:nvPr/>
          </p:nvCxnSpPr>
          <p:spPr>
            <a:xfrm rot="-5400000" flipH="1">
              <a:off x="5804663" y="2290727"/>
              <a:ext cx="837900" cy="713700"/>
            </a:xfrm>
            <a:prstGeom prst="curvedConnector3">
              <a:avLst>
                <a:gd name="adj1" fmla="val 8040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81;p13">
              <a:extLst>
                <a:ext uri="{FF2B5EF4-FFF2-40B4-BE49-F238E27FC236}">
                  <a16:creationId xmlns:a16="http://schemas.microsoft.com/office/drawing/2014/main" id="{C08D595E-1895-DC40-97E5-2750E0BFBA67}"/>
                </a:ext>
              </a:extLst>
            </p:cNvPr>
            <p:cNvCxnSpPr>
              <a:stCxn id="19" idx="2"/>
              <a:endCxn id="38" idx="1"/>
            </p:cNvCxnSpPr>
            <p:nvPr/>
          </p:nvCxnSpPr>
          <p:spPr>
            <a:xfrm rot="-5400000" flipH="1">
              <a:off x="5726248" y="2593668"/>
              <a:ext cx="445200" cy="705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82;p13">
              <a:extLst>
                <a:ext uri="{FF2B5EF4-FFF2-40B4-BE49-F238E27FC236}">
                  <a16:creationId xmlns:a16="http://schemas.microsoft.com/office/drawing/2014/main" id="{CFCA6C15-DEC4-654D-A778-832AF8496550}"/>
                </a:ext>
              </a:extLst>
            </p:cNvPr>
            <p:cNvCxnSpPr>
              <a:stCxn id="48" idx="2"/>
              <a:endCxn id="20" idx="0"/>
            </p:cNvCxnSpPr>
            <p:nvPr/>
          </p:nvCxnSpPr>
          <p:spPr>
            <a:xfrm rot="5400000">
              <a:off x="6379128" y="2269577"/>
              <a:ext cx="212100" cy="130200"/>
            </a:xfrm>
            <a:prstGeom prst="curvedConnector3">
              <a:avLst>
                <a:gd name="adj1" fmla="val 5002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83;p13">
              <a:extLst>
                <a:ext uri="{FF2B5EF4-FFF2-40B4-BE49-F238E27FC236}">
                  <a16:creationId xmlns:a16="http://schemas.microsoft.com/office/drawing/2014/main" id="{A4DBEDAB-6F94-7B44-AF66-310A8A0C3218}"/>
                </a:ext>
              </a:extLst>
            </p:cNvPr>
            <p:cNvCxnSpPr>
              <a:stCxn id="49" idx="2"/>
              <a:endCxn id="38" idx="0"/>
            </p:cNvCxnSpPr>
            <p:nvPr/>
          </p:nvCxnSpPr>
          <p:spPr>
            <a:xfrm rot="5400000">
              <a:off x="6285638" y="2523227"/>
              <a:ext cx="837900" cy="248700"/>
            </a:xfrm>
            <a:prstGeom prst="curvedConnector3">
              <a:avLst>
                <a:gd name="adj1" fmla="val 7940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84;p13">
              <a:extLst>
                <a:ext uri="{FF2B5EF4-FFF2-40B4-BE49-F238E27FC236}">
                  <a16:creationId xmlns:a16="http://schemas.microsoft.com/office/drawing/2014/main" id="{897A70FB-D95F-A04F-8368-A74FBDC3D267}"/>
                </a:ext>
              </a:extLst>
            </p:cNvPr>
            <p:cNvCxnSpPr>
              <a:stCxn id="20" idx="2"/>
              <a:endCxn id="38" idx="0"/>
            </p:cNvCxnSpPr>
            <p:nvPr/>
          </p:nvCxnSpPr>
          <p:spPr>
            <a:xfrm rot="-5400000" flipH="1">
              <a:off x="6329048" y="2815068"/>
              <a:ext cx="342300" cy="160200"/>
            </a:xfrm>
            <a:prstGeom prst="curvedConnector3">
              <a:avLst>
                <a:gd name="adj1" fmla="val 2593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85;p13">
              <a:extLst>
                <a:ext uri="{FF2B5EF4-FFF2-40B4-BE49-F238E27FC236}">
                  <a16:creationId xmlns:a16="http://schemas.microsoft.com/office/drawing/2014/main" id="{1CF73349-12EE-D64A-9161-16E62DB94583}"/>
                </a:ext>
              </a:extLst>
            </p:cNvPr>
            <p:cNvCxnSpPr>
              <a:stCxn id="52" idx="2"/>
              <a:endCxn id="38" idx="3"/>
            </p:cNvCxnSpPr>
            <p:nvPr/>
          </p:nvCxnSpPr>
          <p:spPr>
            <a:xfrm rot="-5400000" flipH="1">
              <a:off x="5520888" y="1830977"/>
              <a:ext cx="2430000" cy="246600"/>
            </a:xfrm>
            <a:prstGeom prst="curvedConnector4">
              <a:avLst>
                <a:gd name="adj1" fmla="val 20301"/>
                <a:gd name="adj2" fmla="val 19650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86;p13">
              <a:extLst>
                <a:ext uri="{FF2B5EF4-FFF2-40B4-BE49-F238E27FC236}">
                  <a16:creationId xmlns:a16="http://schemas.microsoft.com/office/drawing/2014/main" id="{ED1A1E91-3C66-0540-BB1C-FB65D3A52119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5984558" y="44971"/>
              <a:ext cx="488700" cy="28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87;p13">
              <a:extLst>
                <a:ext uri="{FF2B5EF4-FFF2-40B4-BE49-F238E27FC236}">
                  <a16:creationId xmlns:a16="http://schemas.microsoft.com/office/drawing/2014/main" id="{5D76BD66-742B-4341-B580-2F5932A2C50C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6182558" y="87871"/>
              <a:ext cx="290700" cy="24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88;p13">
              <a:extLst>
                <a:ext uri="{FF2B5EF4-FFF2-40B4-BE49-F238E27FC236}">
                  <a16:creationId xmlns:a16="http://schemas.microsoft.com/office/drawing/2014/main" id="{AA87A9F8-6032-0449-8217-93C76D2C3A2F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6413858" y="90571"/>
              <a:ext cx="59400" cy="23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89;p13">
              <a:extLst>
                <a:ext uri="{FF2B5EF4-FFF2-40B4-BE49-F238E27FC236}">
                  <a16:creationId xmlns:a16="http://schemas.microsoft.com/office/drawing/2014/main" id="{8D1D1883-0D4E-7641-AD1B-6CDAC8E3C2AE}"/>
                </a:ext>
              </a:extLst>
            </p:cNvPr>
            <p:cNvCxnSpPr>
              <a:endCxn id="50" idx="0"/>
            </p:cNvCxnSpPr>
            <p:nvPr/>
          </p:nvCxnSpPr>
          <p:spPr>
            <a:xfrm flipH="1">
              <a:off x="6473258" y="72271"/>
              <a:ext cx="105000" cy="2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0;p13">
              <a:extLst>
                <a:ext uri="{FF2B5EF4-FFF2-40B4-BE49-F238E27FC236}">
                  <a16:creationId xmlns:a16="http://schemas.microsoft.com/office/drawing/2014/main" id="{08DECF73-50D0-7742-8D30-02583FB524C7}"/>
                </a:ext>
              </a:extLst>
            </p:cNvPr>
            <p:cNvCxnSpPr>
              <a:endCxn id="50" idx="0"/>
            </p:cNvCxnSpPr>
            <p:nvPr/>
          </p:nvCxnSpPr>
          <p:spPr>
            <a:xfrm flipH="1">
              <a:off x="6473258" y="81571"/>
              <a:ext cx="397500" cy="24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;p13">
              <a:extLst>
                <a:ext uri="{FF2B5EF4-FFF2-40B4-BE49-F238E27FC236}">
                  <a16:creationId xmlns:a16="http://schemas.microsoft.com/office/drawing/2014/main" id="{AC7FB63B-89EF-A347-99CA-9E38ED14C34B}"/>
                </a:ext>
              </a:extLst>
            </p:cNvPr>
            <p:cNvCxnSpPr>
              <a:stCxn id="39" idx="2"/>
            </p:cNvCxnSpPr>
            <p:nvPr/>
          </p:nvCxnSpPr>
          <p:spPr>
            <a:xfrm flipH="1">
              <a:off x="6276953" y="3477552"/>
              <a:ext cx="164100" cy="25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92;p13">
              <a:extLst>
                <a:ext uri="{FF2B5EF4-FFF2-40B4-BE49-F238E27FC236}">
                  <a16:creationId xmlns:a16="http://schemas.microsoft.com/office/drawing/2014/main" id="{0BD89188-0B19-9D4F-BF12-CF18FF240725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6719713" y="3477552"/>
              <a:ext cx="123600" cy="28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8B67C7-8CE1-7242-8DDD-09F81413651D}"/>
              </a:ext>
            </a:extLst>
          </p:cNvPr>
          <p:cNvGrpSpPr/>
          <p:nvPr/>
        </p:nvGrpSpPr>
        <p:grpSpPr>
          <a:xfrm>
            <a:off x="6032401" y="1104046"/>
            <a:ext cx="1373059" cy="2826585"/>
            <a:chOff x="6502652" y="1082745"/>
            <a:chExt cx="1373059" cy="2826585"/>
          </a:xfrm>
        </p:grpSpPr>
        <p:grpSp>
          <p:nvGrpSpPr>
            <p:cNvPr id="61" name="Google Shape;224;p14">
              <a:extLst>
                <a:ext uri="{FF2B5EF4-FFF2-40B4-BE49-F238E27FC236}">
                  <a16:creationId xmlns:a16="http://schemas.microsoft.com/office/drawing/2014/main" id="{6CD49334-282E-7041-B52B-E2D9578DDA10}"/>
                </a:ext>
              </a:extLst>
            </p:cNvPr>
            <p:cNvGrpSpPr/>
            <p:nvPr/>
          </p:nvGrpSpPr>
          <p:grpSpPr>
            <a:xfrm>
              <a:off x="7160931" y="1365945"/>
              <a:ext cx="557320" cy="411105"/>
              <a:chOff x="950900" y="459075"/>
              <a:chExt cx="785400" cy="694200"/>
            </a:xfrm>
          </p:grpSpPr>
          <p:sp>
            <p:nvSpPr>
              <p:cNvPr id="86" name="Google Shape;225;p14">
                <a:extLst>
                  <a:ext uri="{FF2B5EF4-FFF2-40B4-BE49-F238E27FC236}">
                    <a16:creationId xmlns:a16="http://schemas.microsoft.com/office/drawing/2014/main" id="{2A22E0CF-9024-B14D-BC9A-BEAFE60650AB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%A</a:t>
                </a:r>
                <a:endParaRPr sz="1050"/>
              </a:p>
            </p:txBody>
          </p:sp>
          <p:sp>
            <p:nvSpPr>
              <p:cNvPr id="87" name="Google Shape;226;p14">
                <a:extLst>
                  <a:ext uri="{FF2B5EF4-FFF2-40B4-BE49-F238E27FC236}">
                    <a16:creationId xmlns:a16="http://schemas.microsoft.com/office/drawing/2014/main" id="{2AC1B82D-8B3D-FD4A-9482-1F4F14BFFC79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88" name="Google Shape;227;p14">
                <a:extLst>
                  <a:ext uri="{FF2B5EF4-FFF2-40B4-BE49-F238E27FC236}">
                    <a16:creationId xmlns:a16="http://schemas.microsoft.com/office/drawing/2014/main" id="{AA9FC4AE-A91D-154A-BA84-374CF7C830FD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grpSp>
          <p:nvGrpSpPr>
            <p:cNvPr id="65" name="Google Shape;228;p14">
              <a:extLst>
                <a:ext uri="{FF2B5EF4-FFF2-40B4-BE49-F238E27FC236}">
                  <a16:creationId xmlns:a16="http://schemas.microsoft.com/office/drawing/2014/main" id="{5580DE11-45F2-9146-8F9E-9D03B9F7F4B2}"/>
                </a:ext>
              </a:extLst>
            </p:cNvPr>
            <p:cNvGrpSpPr/>
            <p:nvPr/>
          </p:nvGrpSpPr>
          <p:grpSpPr>
            <a:xfrm>
              <a:off x="6668507" y="2026390"/>
              <a:ext cx="654552" cy="524468"/>
              <a:chOff x="950900" y="459075"/>
              <a:chExt cx="785400" cy="694200"/>
            </a:xfrm>
          </p:grpSpPr>
          <p:sp>
            <p:nvSpPr>
              <p:cNvPr id="83" name="Google Shape;229;p14">
                <a:extLst>
                  <a:ext uri="{FF2B5EF4-FFF2-40B4-BE49-F238E27FC236}">
                    <a16:creationId xmlns:a16="http://schemas.microsoft.com/office/drawing/2014/main" id="{E8C98351-2631-0E4F-B6A7-D388229B0754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%M.1</a:t>
                </a:r>
                <a:endParaRPr sz="1050"/>
              </a:p>
            </p:txBody>
          </p:sp>
          <p:sp>
            <p:nvSpPr>
              <p:cNvPr id="84" name="Google Shape;230;p14">
                <a:extLst>
                  <a:ext uri="{FF2B5EF4-FFF2-40B4-BE49-F238E27FC236}">
                    <a16:creationId xmlns:a16="http://schemas.microsoft.com/office/drawing/2014/main" id="{B5E18C80-AC1B-F64B-AC40-CC993E91504C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85" name="Google Shape;231;p14">
                <a:extLst>
                  <a:ext uri="{FF2B5EF4-FFF2-40B4-BE49-F238E27FC236}">
                    <a16:creationId xmlns:a16="http://schemas.microsoft.com/office/drawing/2014/main" id="{C385D49F-C6B1-474C-B4D2-F34611C5906F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grpSp>
          <p:nvGrpSpPr>
            <p:cNvPr id="66" name="Google Shape;232;p14">
              <a:extLst>
                <a:ext uri="{FF2B5EF4-FFF2-40B4-BE49-F238E27FC236}">
                  <a16:creationId xmlns:a16="http://schemas.microsoft.com/office/drawing/2014/main" id="{A61CB4F8-01AD-9143-8AF3-235C7FFDB1DD}"/>
                </a:ext>
              </a:extLst>
            </p:cNvPr>
            <p:cNvGrpSpPr/>
            <p:nvPr/>
          </p:nvGrpSpPr>
          <p:grpSpPr>
            <a:xfrm>
              <a:off x="7221159" y="3099262"/>
              <a:ext cx="654552" cy="524468"/>
              <a:chOff x="950900" y="459075"/>
              <a:chExt cx="785400" cy="694200"/>
            </a:xfrm>
          </p:grpSpPr>
          <p:sp>
            <p:nvSpPr>
              <p:cNvPr id="80" name="Google Shape;233;p14">
                <a:extLst>
                  <a:ext uri="{FF2B5EF4-FFF2-40B4-BE49-F238E27FC236}">
                    <a16:creationId xmlns:a16="http://schemas.microsoft.com/office/drawing/2014/main" id="{4D067EFC-33BA-264C-A160-3D7B05663BC6}"/>
                  </a:ext>
                </a:extLst>
              </p:cNvPr>
              <p:cNvSpPr/>
              <p:nvPr/>
            </p:nvSpPr>
            <p:spPr>
              <a:xfrm>
                <a:off x="950900" y="459075"/>
                <a:ext cx="785400" cy="3471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%M.3</a:t>
                </a:r>
                <a:endParaRPr sz="1050"/>
              </a:p>
            </p:txBody>
          </p:sp>
          <p:sp>
            <p:nvSpPr>
              <p:cNvPr id="81" name="Google Shape;234;p14">
                <a:extLst>
                  <a:ext uri="{FF2B5EF4-FFF2-40B4-BE49-F238E27FC236}">
                    <a16:creationId xmlns:a16="http://schemas.microsoft.com/office/drawing/2014/main" id="{FD0EE7A6-6C46-E241-B59C-47A72324D87F}"/>
                  </a:ext>
                </a:extLst>
              </p:cNvPr>
              <p:cNvSpPr/>
              <p:nvPr/>
            </p:nvSpPr>
            <p:spPr>
              <a:xfrm>
                <a:off x="950900" y="806175"/>
                <a:ext cx="392700" cy="3471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T</a:t>
                </a:r>
                <a:endParaRPr sz="1050"/>
              </a:p>
            </p:txBody>
          </p:sp>
          <p:sp>
            <p:nvSpPr>
              <p:cNvPr id="82" name="Google Shape;235;p14">
                <a:extLst>
                  <a:ext uri="{FF2B5EF4-FFF2-40B4-BE49-F238E27FC236}">
                    <a16:creationId xmlns:a16="http://schemas.microsoft.com/office/drawing/2014/main" id="{8EA2E61B-D6DB-8245-975E-49BACC4510A0}"/>
                  </a:ext>
                </a:extLst>
              </p:cNvPr>
              <p:cNvSpPr/>
              <p:nvPr/>
            </p:nvSpPr>
            <p:spPr>
              <a:xfrm>
                <a:off x="1343600" y="806175"/>
                <a:ext cx="392700" cy="3471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/>
                  <a:t>F</a:t>
                </a:r>
                <a:endParaRPr sz="1050"/>
              </a:p>
            </p:txBody>
          </p:sp>
        </p:grpSp>
        <p:sp>
          <p:nvSpPr>
            <p:cNvPr id="67" name="Google Shape;236;p14">
              <a:extLst>
                <a:ext uri="{FF2B5EF4-FFF2-40B4-BE49-F238E27FC236}">
                  <a16:creationId xmlns:a16="http://schemas.microsoft.com/office/drawing/2014/main" id="{7511F906-C34C-5340-B819-C84556030AA1}"/>
                </a:ext>
              </a:extLst>
            </p:cNvPr>
            <p:cNvSpPr/>
            <p:nvPr/>
          </p:nvSpPr>
          <p:spPr>
            <a:xfrm>
              <a:off x="6502652" y="2763092"/>
              <a:ext cx="654600" cy="283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%M.2</a:t>
              </a:r>
              <a:endParaRPr sz="1050"/>
            </a:p>
          </p:txBody>
        </p:sp>
        <p:cxnSp>
          <p:nvCxnSpPr>
            <p:cNvPr id="68" name="Google Shape;237;p14">
              <a:extLst>
                <a:ext uri="{FF2B5EF4-FFF2-40B4-BE49-F238E27FC236}">
                  <a16:creationId xmlns:a16="http://schemas.microsoft.com/office/drawing/2014/main" id="{2C6DD146-0C4D-264E-9938-C9FAD036B319}"/>
                </a:ext>
              </a:extLst>
            </p:cNvPr>
            <p:cNvCxnSpPr>
              <a:stCxn id="87" idx="2"/>
              <a:endCxn id="83" idx="0"/>
            </p:cNvCxnSpPr>
            <p:nvPr/>
          </p:nvCxnSpPr>
          <p:spPr>
            <a:xfrm rot="5400000">
              <a:off x="7023361" y="1749451"/>
              <a:ext cx="249300" cy="304500"/>
            </a:xfrm>
            <a:prstGeom prst="curvedConnector3">
              <a:avLst>
                <a:gd name="adj1" fmla="val 5000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" name="Google Shape;238;p14">
              <a:extLst>
                <a:ext uri="{FF2B5EF4-FFF2-40B4-BE49-F238E27FC236}">
                  <a16:creationId xmlns:a16="http://schemas.microsoft.com/office/drawing/2014/main" id="{2B239AA3-7896-3A44-8C64-E2F56275C45F}"/>
                </a:ext>
              </a:extLst>
            </p:cNvPr>
            <p:cNvCxnSpPr>
              <a:stCxn id="84" idx="2"/>
              <a:endCxn id="67" idx="0"/>
            </p:cNvCxnSpPr>
            <p:nvPr/>
          </p:nvCxnSpPr>
          <p:spPr>
            <a:xfrm rot="5400000">
              <a:off x="6725045" y="2655858"/>
              <a:ext cx="212100" cy="2100"/>
            </a:xfrm>
            <a:prstGeom prst="curvedConnector3">
              <a:avLst>
                <a:gd name="adj1" fmla="val 5003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239;p14">
              <a:extLst>
                <a:ext uri="{FF2B5EF4-FFF2-40B4-BE49-F238E27FC236}">
                  <a16:creationId xmlns:a16="http://schemas.microsoft.com/office/drawing/2014/main" id="{511681AC-F6AA-1945-ADED-27166155989D}"/>
                </a:ext>
              </a:extLst>
            </p:cNvPr>
            <p:cNvCxnSpPr>
              <a:stCxn id="85" idx="2"/>
              <a:endCxn id="80" idx="0"/>
            </p:cNvCxnSpPr>
            <p:nvPr/>
          </p:nvCxnSpPr>
          <p:spPr>
            <a:xfrm rot="-5400000" flipH="1">
              <a:off x="7079771" y="2630508"/>
              <a:ext cx="548400" cy="3891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240;p14">
              <a:extLst>
                <a:ext uri="{FF2B5EF4-FFF2-40B4-BE49-F238E27FC236}">
                  <a16:creationId xmlns:a16="http://schemas.microsoft.com/office/drawing/2014/main" id="{C66A27ED-76EB-BE45-9FEB-388514FB0AC7}"/>
                </a:ext>
              </a:extLst>
            </p:cNvPr>
            <p:cNvCxnSpPr>
              <a:stCxn id="67" idx="2"/>
              <a:endCxn id="80" idx="1"/>
            </p:cNvCxnSpPr>
            <p:nvPr/>
          </p:nvCxnSpPr>
          <p:spPr>
            <a:xfrm rot="-5400000" flipH="1">
              <a:off x="6933452" y="2942792"/>
              <a:ext cx="184200" cy="3912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241;p14">
              <a:extLst>
                <a:ext uri="{FF2B5EF4-FFF2-40B4-BE49-F238E27FC236}">
                  <a16:creationId xmlns:a16="http://schemas.microsoft.com/office/drawing/2014/main" id="{F404B4DE-2B7A-FF4C-8DC3-252D27558D0B}"/>
                </a:ext>
              </a:extLst>
            </p:cNvPr>
            <p:cNvCxnSpPr>
              <a:stCxn id="88" idx="2"/>
              <a:endCxn id="80" idx="3"/>
            </p:cNvCxnSpPr>
            <p:nvPr/>
          </p:nvCxnSpPr>
          <p:spPr>
            <a:xfrm rot="-5400000" flipH="1">
              <a:off x="7000671" y="2355301"/>
              <a:ext cx="1453200" cy="296700"/>
            </a:xfrm>
            <a:prstGeom prst="curvedConnector4">
              <a:avLst>
                <a:gd name="adj1" fmla="val 45493"/>
                <a:gd name="adj2" fmla="val 18028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Google Shape;242;p14">
              <a:extLst>
                <a:ext uri="{FF2B5EF4-FFF2-40B4-BE49-F238E27FC236}">
                  <a16:creationId xmlns:a16="http://schemas.microsoft.com/office/drawing/2014/main" id="{EC0869D1-0F2A-674C-B279-CD47C61C9217}"/>
                </a:ext>
              </a:extLst>
            </p:cNvPr>
            <p:cNvCxnSpPr>
              <a:endCxn id="86" idx="0"/>
            </p:cNvCxnSpPr>
            <p:nvPr/>
          </p:nvCxnSpPr>
          <p:spPr>
            <a:xfrm>
              <a:off x="6950891" y="1082745"/>
              <a:ext cx="488700" cy="28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243;p14">
              <a:extLst>
                <a:ext uri="{FF2B5EF4-FFF2-40B4-BE49-F238E27FC236}">
                  <a16:creationId xmlns:a16="http://schemas.microsoft.com/office/drawing/2014/main" id="{E6A0B4A4-93D4-224E-BF73-E72896AE7457}"/>
                </a:ext>
              </a:extLst>
            </p:cNvPr>
            <p:cNvCxnSpPr>
              <a:endCxn id="86" idx="0"/>
            </p:cNvCxnSpPr>
            <p:nvPr/>
          </p:nvCxnSpPr>
          <p:spPr>
            <a:xfrm>
              <a:off x="7148891" y="1125645"/>
              <a:ext cx="290700" cy="24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244;p14">
              <a:extLst>
                <a:ext uri="{FF2B5EF4-FFF2-40B4-BE49-F238E27FC236}">
                  <a16:creationId xmlns:a16="http://schemas.microsoft.com/office/drawing/2014/main" id="{836C2375-03FA-EB4C-ADAD-3F36183EFD28}"/>
                </a:ext>
              </a:extLst>
            </p:cNvPr>
            <p:cNvCxnSpPr>
              <a:endCxn id="86" idx="0"/>
            </p:cNvCxnSpPr>
            <p:nvPr/>
          </p:nvCxnSpPr>
          <p:spPr>
            <a:xfrm>
              <a:off x="7380191" y="1128345"/>
              <a:ext cx="59400" cy="23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245;p14">
              <a:extLst>
                <a:ext uri="{FF2B5EF4-FFF2-40B4-BE49-F238E27FC236}">
                  <a16:creationId xmlns:a16="http://schemas.microsoft.com/office/drawing/2014/main" id="{163CA899-1976-D749-BEBE-28C936ABF028}"/>
                </a:ext>
              </a:extLst>
            </p:cNvPr>
            <p:cNvCxnSpPr>
              <a:endCxn id="86" idx="0"/>
            </p:cNvCxnSpPr>
            <p:nvPr/>
          </p:nvCxnSpPr>
          <p:spPr>
            <a:xfrm flipH="1">
              <a:off x="7439591" y="1110045"/>
              <a:ext cx="105000" cy="2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246;p14">
              <a:extLst>
                <a:ext uri="{FF2B5EF4-FFF2-40B4-BE49-F238E27FC236}">
                  <a16:creationId xmlns:a16="http://schemas.microsoft.com/office/drawing/2014/main" id="{3AF95622-E3B4-0D49-AD89-BAB21D1B06C9}"/>
                </a:ext>
              </a:extLst>
            </p:cNvPr>
            <p:cNvCxnSpPr>
              <a:endCxn id="86" idx="0"/>
            </p:cNvCxnSpPr>
            <p:nvPr/>
          </p:nvCxnSpPr>
          <p:spPr>
            <a:xfrm flipH="1">
              <a:off x="7439591" y="1119345"/>
              <a:ext cx="397500" cy="24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247;p14">
              <a:extLst>
                <a:ext uri="{FF2B5EF4-FFF2-40B4-BE49-F238E27FC236}">
                  <a16:creationId xmlns:a16="http://schemas.microsoft.com/office/drawing/2014/main" id="{3B237291-BF52-CA45-87FC-E64833812E67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7220697" y="3623730"/>
              <a:ext cx="164100" cy="25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248;p14">
              <a:extLst>
                <a:ext uri="{FF2B5EF4-FFF2-40B4-BE49-F238E27FC236}">
                  <a16:creationId xmlns:a16="http://schemas.microsoft.com/office/drawing/2014/main" id="{4B01C164-18AF-D24C-8233-81BE00C1448A}"/>
                </a:ext>
              </a:extLst>
            </p:cNvPr>
            <p:cNvCxnSpPr>
              <a:stCxn id="82" idx="2"/>
            </p:cNvCxnSpPr>
            <p:nvPr/>
          </p:nvCxnSpPr>
          <p:spPr>
            <a:xfrm>
              <a:off x="7712073" y="3623730"/>
              <a:ext cx="123600" cy="28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89" name="Google Shape;699;p38">
            <a:extLst>
              <a:ext uri="{FF2B5EF4-FFF2-40B4-BE49-F238E27FC236}">
                <a16:creationId xmlns:a16="http://schemas.microsoft.com/office/drawing/2014/main" id="{84D700DF-88B1-2E4E-B204-4C89EBE84ED2}"/>
              </a:ext>
            </a:extLst>
          </p:cNvPr>
          <p:cNvSpPr/>
          <p:nvPr/>
        </p:nvSpPr>
        <p:spPr>
          <a:xfrm>
            <a:off x="4410219" y="2549501"/>
            <a:ext cx="358954" cy="240600"/>
          </a:xfrm>
          <a:prstGeom prst="rightArrow">
            <a:avLst>
              <a:gd name="adj1" fmla="val 50000"/>
              <a:gd name="adj2" fmla="val 77598"/>
            </a:avLst>
          </a:prstGeom>
          <a:solidFill>
            <a:srgbClr val="99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701;p38">
            <a:extLst>
              <a:ext uri="{FF2B5EF4-FFF2-40B4-BE49-F238E27FC236}">
                <a16:creationId xmlns:a16="http://schemas.microsoft.com/office/drawing/2014/main" id="{DB56E808-658D-B347-B79C-4A9BFD0B5A88}"/>
              </a:ext>
            </a:extLst>
          </p:cNvPr>
          <p:cNvSpPr txBox="1"/>
          <p:nvPr/>
        </p:nvSpPr>
        <p:spPr>
          <a:xfrm>
            <a:off x="3173518" y="1964112"/>
            <a:ext cx="281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Control–Flow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/>
              <a:t>Melding</a:t>
            </a:r>
            <a:endParaRPr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A24B1-AEA8-5190-7FE9-46394CCC2594}"/>
              </a:ext>
            </a:extLst>
          </p:cNvPr>
          <p:cNvSpPr txBox="1"/>
          <p:nvPr/>
        </p:nvSpPr>
        <p:spPr>
          <a:xfrm>
            <a:off x="6130902" y="4165565"/>
            <a:ext cx="1685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Melded control-flow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A9DA01-E3D2-BEB1-5B26-01793DEE42A8}"/>
              </a:ext>
            </a:extLst>
          </p:cNvPr>
          <p:cNvSpPr/>
          <p:nvPr/>
        </p:nvSpPr>
        <p:spPr>
          <a:xfrm>
            <a:off x="598648" y="3809226"/>
            <a:ext cx="1575189" cy="9324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Control-flow Regions </a:t>
            </a:r>
            <a:r>
              <a:rPr lang="en-US" sz="1200" i="1" dirty="0">
                <a:solidFill>
                  <a:schemeClr val="tx1"/>
                </a:solidFill>
              </a:rPr>
              <a:t>with</a:t>
            </a:r>
            <a:r>
              <a:rPr lang="en-US" sz="1200" b="1" i="1" dirty="0">
                <a:solidFill>
                  <a:schemeClr val="tx1"/>
                </a:solidFill>
              </a:rPr>
              <a:t> Similar computations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00222B4-72A4-80A0-AEFB-EB9AC203D8C9}"/>
              </a:ext>
            </a:extLst>
          </p:cNvPr>
          <p:cNvCxnSpPr>
            <a:cxnSpLocks/>
            <a:stCxn id="2" idx="0"/>
            <a:endCxn id="53" idx="2"/>
          </p:cNvCxnSpPr>
          <p:nvPr/>
        </p:nvCxnSpPr>
        <p:spPr>
          <a:xfrm rot="5400000" flipH="1" flipV="1">
            <a:off x="1458028" y="3241777"/>
            <a:ext cx="495665" cy="639235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E7E21D80-6F3D-CD92-F534-F4A981CC313A}"/>
              </a:ext>
            </a:extLst>
          </p:cNvPr>
          <p:cNvCxnSpPr>
            <a:cxnSpLocks/>
            <a:stCxn id="2" idx="0"/>
            <a:endCxn id="55" idx="2"/>
          </p:cNvCxnSpPr>
          <p:nvPr/>
        </p:nvCxnSpPr>
        <p:spPr>
          <a:xfrm rot="5400000" flipH="1" flipV="1">
            <a:off x="1824784" y="2878613"/>
            <a:ext cx="492073" cy="1369154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Structure T</a:t>
            </a:r>
            <a:r>
              <a:rPr lang="en-US" dirty="0"/>
              <a:t>r</a:t>
            </a:r>
            <a:r>
              <a:rPr lang="en" dirty="0" err="1"/>
              <a:t>ee</a:t>
            </a:r>
            <a:endParaRPr dirty="0"/>
          </a:p>
        </p:txBody>
      </p:sp>
      <p:sp>
        <p:nvSpPr>
          <p:cNvPr id="37" name="Google Shape;64;p14">
            <a:extLst>
              <a:ext uri="{FF2B5EF4-FFF2-40B4-BE49-F238E27FC236}">
                <a16:creationId xmlns:a16="http://schemas.microsoft.com/office/drawing/2014/main" id="{885DCB83-8179-8F48-B011-7E4941E63482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oogle Shape;54;p13">
            <a:extLst>
              <a:ext uri="{FF2B5EF4-FFF2-40B4-BE49-F238E27FC236}">
                <a16:creationId xmlns:a16="http://schemas.microsoft.com/office/drawing/2014/main" id="{D31D1CD3-D7F5-B9A9-3364-70B6FAB3D0AF}"/>
              </a:ext>
            </a:extLst>
          </p:cNvPr>
          <p:cNvGrpSpPr/>
          <p:nvPr/>
        </p:nvGrpSpPr>
        <p:grpSpPr>
          <a:xfrm>
            <a:off x="2316479" y="1658089"/>
            <a:ext cx="433750" cy="347363"/>
            <a:chOff x="950900" y="459075"/>
            <a:chExt cx="785400" cy="694200"/>
          </a:xfrm>
        </p:grpSpPr>
        <p:sp>
          <p:nvSpPr>
            <p:cNvPr id="41" name="Google Shape;55;p13">
              <a:extLst>
                <a:ext uri="{FF2B5EF4-FFF2-40B4-BE49-F238E27FC236}">
                  <a16:creationId xmlns:a16="http://schemas.microsoft.com/office/drawing/2014/main" id="{D7A63CD4-5F57-04BB-8DBB-81DFB9F359E3}"/>
                </a:ext>
              </a:extLst>
            </p:cNvPr>
            <p:cNvSpPr/>
            <p:nvPr/>
          </p:nvSpPr>
          <p:spPr>
            <a:xfrm>
              <a:off x="950900" y="459075"/>
              <a:ext cx="785400" cy="34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%A</a:t>
              </a:r>
              <a:endParaRPr sz="1050"/>
            </a:p>
          </p:txBody>
        </p:sp>
        <p:sp>
          <p:nvSpPr>
            <p:cNvPr id="42" name="Google Shape;56;p13">
              <a:extLst>
                <a:ext uri="{FF2B5EF4-FFF2-40B4-BE49-F238E27FC236}">
                  <a16:creationId xmlns:a16="http://schemas.microsoft.com/office/drawing/2014/main" id="{BED6BCD5-4FC4-BE7E-ECCF-204499818F00}"/>
                </a:ext>
              </a:extLst>
            </p:cNvPr>
            <p:cNvSpPr/>
            <p:nvPr/>
          </p:nvSpPr>
          <p:spPr>
            <a:xfrm>
              <a:off x="950900" y="806175"/>
              <a:ext cx="392700" cy="34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T</a:t>
              </a:r>
              <a:endParaRPr sz="1050"/>
            </a:p>
          </p:txBody>
        </p:sp>
        <p:sp>
          <p:nvSpPr>
            <p:cNvPr id="43" name="Google Shape;57;p13">
              <a:extLst>
                <a:ext uri="{FF2B5EF4-FFF2-40B4-BE49-F238E27FC236}">
                  <a16:creationId xmlns:a16="http://schemas.microsoft.com/office/drawing/2014/main" id="{89FC6E63-6B60-6FC8-02FF-DA7D6748426C}"/>
                </a:ext>
              </a:extLst>
            </p:cNvPr>
            <p:cNvSpPr/>
            <p:nvPr/>
          </p:nvSpPr>
          <p:spPr>
            <a:xfrm>
              <a:off x="1343600" y="806175"/>
              <a:ext cx="392700" cy="34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F</a:t>
              </a:r>
              <a:endParaRPr sz="1050"/>
            </a:p>
          </p:txBody>
        </p:sp>
      </p:grpSp>
      <p:grpSp>
        <p:nvGrpSpPr>
          <p:cNvPr id="4" name="Google Shape;58;p13">
            <a:extLst>
              <a:ext uri="{FF2B5EF4-FFF2-40B4-BE49-F238E27FC236}">
                <a16:creationId xmlns:a16="http://schemas.microsoft.com/office/drawing/2014/main" id="{4CDEE7D0-BEE6-9FB9-8DCF-B8A93C9ECF26}"/>
              </a:ext>
            </a:extLst>
          </p:cNvPr>
          <p:cNvGrpSpPr/>
          <p:nvPr/>
        </p:nvGrpSpPr>
        <p:grpSpPr>
          <a:xfrm>
            <a:off x="2484860" y="2916515"/>
            <a:ext cx="433750" cy="347363"/>
            <a:chOff x="950900" y="459075"/>
            <a:chExt cx="785400" cy="694200"/>
          </a:xfrm>
          <a:noFill/>
        </p:grpSpPr>
        <p:sp>
          <p:nvSpPr>
            <p:cNvPr id="38" name="Google Shape;59;p13">
              <a:extLst>
                <a:ext uri="{FF2B5EF4-FFF2-40B4-BE49-F238E27FC236}">
                  <a16:creationId xmlns:a16="http://schemas.microsoft.com/office/drawing/2014/main" id="{A3B306D0-EC2E-D41A-4E63-3CEAA48A149D}"/>
                </a:ext>
              </a:extLst>
            </p:cNvPr>
            <p:cNvSpPr/>
            <p:nvPr/>
          </p:nvSpPr>
          <p:spPr>
            <a:xfrm>
              <a:off x="950900" y="459075"/>
              <a:ext cx="7854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/>
                <a:t>%D</a:t>
              </a:r>
              <a:endParaRPr sz="1050" dirty="0"/>
            </a:p>
          </p:txBody>
        </p:sp>
        <p:sp>
          <p:nvSpPr>
            <p:cNvPr id="39" name="Google Shape;60;p13">
              <a:extLst>
                <a:ext uri="{FF2B5EF4-FFF2-40B4-BE49-F238E27FC236}">
                  <a16:creationId xmlns:a16="http://schemas.microsoft.com/office/drawing/2014/main" id="{74D455BF-3F82-E8F3-BF4C-85E3CC7F880D}"/>
                </a:ext>
              </a:extLst>
            </p:cNvPr>
            <p:cNvSpPr/>
            <p:nvPr/>
          </p:nvSpPr>
          <p:spPr>
            <a:xfrm>
              <a:off x="950900" y="806175"/>
              <a:ext cx="3927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T</a:t>
              </a:r>
              <a:endParaRPr sz="1050"/>
            </a:p>
          </p:txBody>
        </p:sp>
        <p:sp>
          <p:nvSpPr>
            <p:cNvPr id="40" name="Google Shape;61;p13">
              <a:extLst>
                <a:ext uri="{FF2B5EF4-FFF2-40B4-BE49-F238E27FC236}">
                  <a16:creationId xmlns:a16="http://schemas.microsoft.com/office/drawing/2014/main" id="{FA8A942C-A1CE-9D33-125A-F0C0A632DEA8}"/>
                </a:ext>
              </a:extLst>
            </p:cNvPr>
            <p:cNvSpPr/>
            <p:nvPr/>
          </p:nvSpPr>
          <p:spPr>
            <a:xfrm>
              <a:off x="1343600" y="806175"/>
              <a:ext cx="3927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F</a:t>
              </a:r>
              <a:endParaRPr sz="1050"/>
            </a:p>
          </p:txBody>
        </p:sp>
      </p:grpSp>
      <p:grpSp>
        <p:nvGrpSpPr>
          <p:cNvPr id="5" name="Google Shape;62;p13">
            <a:extLst>
              <a:ext uri="{FF2B5EF4-FFF2-40B4-BE49-F238E27FC236}">
                <a16:creationId xmlns:a16="http://schemas.microsoft.com/office/drawing/2014/main" id="{BA6A8560-946E-F3AA-6535-45D9F6D3EED7}"/>
              </a:ext>
            </a:extLst>
          </p:cNvPr>
          <p:cNvGrpSpPr/>
          <p:nvPr/>
        </p:nvGrpSpPr>
        <p:grpSpPr>
          <a:xfrm>
            <a:off x="1736020" y="2916515"/>
            <a:ext cx="433750" cy="347363"/>
            <a:chOff x="950900" y="459075"/>
            <a:chExt cx="785400" cy="694200"/>
          </a:xfrm>
          <a:noFill/>
        </p:grpSpPr>
        <p:sp>
          <p:nvSpPr>
            <p:cNvPr id="34" name="Google Shape;63;p13">
              <a:extLst>
                <a:ext uri="{FF2B5EF4-FFF2-40B4-BE49-F238E27FC236}">
                  <a16:creationId xmlns:a16="http://schemas.microsoft.com/office/drawing/2014/main" id="{BFE47A09-3D1C-6DA1-2407-10C8FCB17CC2}"/>
                </a:ext>
              </a:extLst>
            </p:cNvPr>
            <p:cNvSpPr/>
            <p:nvPr/>
          </p:nvSpPr>
          <p:spPr>
            <a:xfrm>
              <a:off x="950900" y="459075"/>
              <a:ext cx="7854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/>
                <a:t>%C</a:t>
              </a:r>
              <a:endParaRPr sz="1050" dirty="0"/>
            </a:p>
          </p:txBody>
        </p:sp>
        <p:sp>
          <p:nvSpPr>
            <p:cNvPr id="35" name="Google Shape;64;p13">
              <a:extLst>
                <a:ext uri="{FF2B5EF4-FFF2-40B4-BE49-F238E27FC236}">
                  <a16:creationId xmlns:a16="http://schemas.microsoft.com/office/drawing/2014/main" id="{CA4DC83B-CFD9-6D8A-EDB3-FC9F25425FEF}"/>
                </a:ext>
              </a:extLst>
            </p:cNvPr>
            <p:cNvSpPr/>
            <p:nvPr/>
          </p:nvSpPr>
          <p:spPr>
            <a:xfrm>
              <a:off x="950900" y="806175"/>
              <a:ext cx="3927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T</a:t>
              </a:r>
              <a:endParaRPr sz="1050"/>
            </a:p>
          </p:txBody>
        </p:sp>
        <p:sp>
          <p:nvSpPr>
            <p:cNvPr id="36" name="Google Shape;65;p13">
              <a:extLst>
                <a:ext uri="{FF2B5EF4-FFF2-40B4-BE49-F238E27FC236}">
                  <a16:creationId xmlns:a16="http://schemas.microsoft.com/office/drawing/2014/main" id="{58A503FF-0658-9CBC-A7F9-7172C46FDFBA}"/>
                </a:ext>
              </a:extLst>
            </p:cNvPr>
            <p:cNvSpPr/>
            <p:nvPr/>
          </p:nvSpPr>
          <p:spPr>
            <a:xfrm>
              <a:off x="1343600" y="806175"/>
              <a:ext cx="3927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/>
                <a:t>F</a:t>
              </a:r>
              <a:endParaRPr sz="1050" dirty="0"/>
            </a:p>
          </p:txBody>
        </p:sp>
      </p:grpSp>
      <p:grpSp>
        <p:nvGrpSpPr>
          <p:cNvPr id="6" name="Google Shape;66;p13">
            <a:extLst>
              <a:ext uri="{FF2B5EF4-FFF2-40B4-BE49-F238E27FC236}">
                <a16:creationId xmlns:a16="http://schemas.microsoft.com/office/drawing/2014/main" id="{04A538A1-AAF0-DCC9-6BDB-26B5CDEDCC01}"/>
              </a:ext>
            </a:extLst>
          </p:cNvPr>
          <p:cNvGrpSpPr/>
          <p:nvPr/>
        </p:nvGrpSpPr>
        <p:grpSpPr>
          <a:xfrm>
            <a:off x="2119945" y="2301602"/>
            <a:ext cx="433750" cy="347363"/>
            <a:chOff x="950900" y="459075"/>
            <a:chExt cx="785400" cy="694200"/>
          </a:xfrm>
          <a:noFill/>
        </p:grpSpPr>
        <p:sp>
          <p:nvSpPr>
            <p:cNvPr id="31" name="Google Shape;67;p13">
              <a:extLst>
                <a:ext uri="{FF2B5EF4-FFF2-40B4-BE49-F238E27FC236}">
                  <a16:creationId xmlns:a16="http://schemas.microsoft.com/office/drawing/2014/main" id="{7C423311-B038-B07F-326F-70FB2560F568}"/>
                </a:ext>
              </a:extLst>
            </p:cNvPr>
            <p:cNvSpPr/>
            <p:nvPr/>
          </p:nvSpPr>
          <p:spPr>
            <a:xfrm>
              <a:off x="950900" y="459075"/>
              <a:ext cx="7854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%B</a:t>
              </a:r>
              <a:endParaRPr sz="1050"/>
            </a:p>
          </p:txBody>
        </p:sp>
        <p:sp>
          <p:nvSpPr>
            <p:cNvPr id="32" name="Google Shape;68;p13">
              <a:extLst>
                <a:ext uri="{FF2B5EF4-FFF2-40B4-BE49-F238E27FC236}">
                  <a16:creationId xmlns:a16="http://schemas.microsoft.com/office/drawing/2014/main" id="{F5926172-4858-1A06-8724-914330D14219}"/>
                </a:ext>
              </a:extLst>
            </p:cNvPr>
            <p:cNvSpPr/>
            <p:nvPr/>
          </p:nvSpPr>
          <p:spPr>
            <a:xfrm>
              <a:off x="950900" y="806175"/>
              <a:ext cx="3927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T</a:t>
              </a:r>
              <a:endParaRPr sz="1050"/>
            </a:p>
          </p:txBody>
        </p:sp>
        <p:sp>
          <p:nvSpPr>
            <p:cNvPr id="33" name="Google Shape;69;p13">
              <a:extLst>
                <a:ext uri="{FF2B5EF4-FFF2-40B4-BE49-F238E27FC236}">
                  <a16:creationId xmlns:a16="http://schemas.microsoft.com/office/drawing/2014/main" id="{0B95858F-91C4-3E93-FC52-A4470D3D44A1}"/>
                </a:ext>
              </a:extLst>
            </p:cNvPr>
            <p:cNvSpPr/>
            <p:nvPr/>
          </p:nvSpPr>
          <p:spPr>
            <a:xfrm>
              <a:off x="1343600" y="806175"/>
              <a:ext cx="392700" cy="347100"/>
            </a:xfrm>
            <a:prstGeom prst="rect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F</a:t>
              </a:r>
              <a:endParaRPr sz="1050"/>
            </a:p>
          </p:txBody>
        </p:sp>
      </p:grpSp>
      <p:grpSp>
        <p:nvGrpSpPr>
          <p:cNvPr id="7" name="Google Shape;70;p13">
            <a:extLst>
              <a:ext uri="{FF2B5EF4-FFF2-40B4-BE49-F238E27FC236}">
                <a16:creationId xmlns:a16="http://schemas.microsoft.com/office/drawing/2014/main" id="{DB84131F-BFC4-7884-37BC-32DEDB8E2AE8}"/>
              </a:ext>
            </a:extLst>
          </p:cNvPr>
          <p:cNvGrpSpPr/>
          <p:nvPr/>
        </p:nvGrpSpPr>
        <p:grpSpPr>
          <a:xfrm>
            <a:off x="2399853" y="3971793"/>
            <a:ext cx="433750" cy="347363"/>
            <a:chOff x="950900" y="459075"/>
            <a:chExt cx="785400" cy="694200"/>
          </a:xfrm>
        </p:grpSpPr>
        <p:sp>
          <p:nvSpPr>
            <p:cNvPr id="28" name="Google Shape;71;p13">
              <a:extLst>
                <a:ext uri="{FF2B5EF4-FFF2-40B4-BE49-F238E27FC236}">
                  <a16:creationId xmlns:a16="http://schemas.microsoft.com/office/drawing/2014/main" id="{B6386164-8C3D-8E3A-5DBA-299D6A1DE22E}"/>
                </a:ext>
              </a:extLst>
            </p:cNvPr>
            <p:cNvSpPr/>
            <p:nvPr/>
          </p:nvSpPr>
          <p:spPr>
            <a:xfrm>
              <a:off x="950900" y="459075"/>
              <a:ext cx="785400" cy="34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%G</a:t>
              </a:r>
              <a:endParaRPr sz="1050"/>
            </a:p>
          </p:txBody>
        </p:sp>
        <p:sp>
          <p:nvSpPr>
            <p:cNvPr id="29" name="Google Shape;72;p13">
              <a:extLst>
                <a:ext uri="{FF2B5EF4-FFF2-40B4-BE49-F238E27FC236}">
                  <a16:creationId xmlns:a16="http://schemas.microsoft.com/office/drawing/2014/main" id="{5C8FF5E2-B2E9-29D2-77CB-9C3EE1B82163}"/>
                </a:ext>
              </a:extLst>
            </p:cNvPr>
            <p:cNvSpPr/>
            <p:nvPr/>
          </p:nvSpPr>
          <p:spPr>
            <a:xfrm>
              <a:off x="950900" y="806175"/>
              <a:ext cx="392700" cy="34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T</a:t>
              </a:r>
              <a:endParaRPr sz="1050"/>
            </a:p>
          </p:txBody>
        </p:sp>
        <p:sp>
          <p:nvSpPr>
            <p:cNvPr id="30" name="Google Shape;73;p13">
              <a:extLst>
                <a:ext uri="{FF2B5EF4-FFF2-40B4-BE49-F238E27FC236}">
                  <a16:creationId xmlns:a16="http://schemas.microsoft.com/office/drawing/2014/main" id="{E26B076A-1466-9AB2-F851-A7F02AA8CECD}"/>
                </a:ext>
              </a:extLst>
            </p:cNvPr>
            <p:cNvSpPr/>
            <p:nvPr/>
          </p:nvSpPr>
          <p:spPr>
            <a:xfrm>
              <a:off x="1343600" y="806175"/>
              <a:ext cx="392700" cy="34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/>
                <a:t>F</a:t>
              </a:r>
              <a:endParaRPr sz="1050"/>
            </a:p>
          </p:txBody>
        </p:sp>
      </p:grpSp>
      <p:sp>
        <p:nvSpPr>
          <p:cNvPr id="8" name="Google Shape;74;p13">
            <a:extLst>
              <a:ext uri="{FF2B5EF4-FFF2-40B4-BE49-F238E27FC236}">
                <a16:creationId xmlns:a16="http://schemas.microsoft.com/office/drawing/2014/main" id="{6CEB2D1A-DFE2-28F1-254B-224112176E68}"/>
              </a:ext>
            </a:extLst>
          </p:cNvPr>
          <p:cNvSpPr/>
          <p:nvPr/>
        </p:nvSpPr>
        <p:spPr>
          <a:xfrm>
            <a:off x="1660352" y="3443169"/>
            <a:ext cx="380345" cy="2392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%E</a:t>
            </a:r>
            <a:endParaRPr sz="1050"/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E3F309DD-DE87-E989-0E79-866F4E440E17}"/>
              </a:ext>
            </a:extLst>
          </p:cNvPr>
          <p:cNvSpPr/>
          <p:nvPr/>
        </p:nvSpPr>
        <p:spPr>
          <a:xfrm>
            <a:off x="2303443" y="3443169"/>
            <a:ext cx="377076" cy="2392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%F</a:t>
            </a:r>
            <a:endParaRPr sz="1050"/>
          </a:p>
        </p:txBody>
      </p:sp>
      <p:cxnSp>
        <p:nvCxnSpPr>
          <p:cNvPr id="10" name="Google Shape;76;p13">
            <a:extLst>
              <a:ext uri="{FF2B5EF4-FFF2-40B4-BE49-F238E27FC236}">
                <a16:creationId xmlns:a16="http://schemas.microsoft.com/office/drawing/2014/main" id="{38BED3A2-123B-8FAA-BB3F-EE5D132D68B7}"/>
              </a:ext>
            </a:extLst>
          </p:cNvPr>
          <p:cNvCxnSpPr>
            <a:stCxn id="42" idx="2"/>
            <a:endCxn id="31" idx="0"/>
          </p:cNvCxnSpPr>
          <p:nvPr/>
        </p:nvCxnSpPr>
        <p:spPr>
          <a:xfrm rot="5400000">
            <a:off x="2232870" y="2109476"/>
            <a:ext cx="296070" cy="88023"/>
          </a:xfrm>
          <a:prstGeom prst="curvedConnector3">
            <a:avLst>
              <a:gd name="adj1" fmla="val 50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77;p13">
            <a:extLst>
              <a:ext uri="{FF2B5EF4-FFF2-40B4-BE49-F238E27FC236}">
                <a16:creationId xmlns:a16="http://schemas.microsoft.com/office/drawing/2014/main" id="{B2406FBE-3FF0-D087-5D03-4E9114342ACC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rot="5400000">
            <a:off x="1956914" y="2644924"/>
            <a:ext cx="267427" cy="275510"/>
          </a:xfrm>
          <a:prstGeom prst="curvedConnector3">
            <a:avLst>
              <a:gd name="adj1" fmla="val 500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78;p13">
            <a:extLst>
              <a:ext uri="{FF2B5EF4-FFF2-40B4-BE49-F238E27FC236}">
                <a16:creationId xmlns:a16="http://schemas.microsoft.com/office/drawing/2014/main" id="{E9DAE8B4-4469-F645-994D-A7D53743F76B}"/>
              </a:ext>
            </a:extLst>
          </p:cNvPr>
          <p:cNvCxnSpPr>
            <a:stCxn id="33" idx="2"/>
            <a:endCxn id="38" idx="0"/>
          </p:cNvCxnSpPr>
          <p:nvPr/>
        </p:nvCxnSpPr>
        <p:spPr>
          <a:xfrm rot="16200000" flipH="1">
            <a:off x="2439726" y="2654497"/>
            <a:ext cx="267427" cy="256365"/>
          </a:xfrm>
          <a:prstGeom prst="curvedConnector3">
            <a:avLst>
              <a:gd name="adj1" fmla="val 500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9;p13">
            <a:extLst>
              <a:ext uri="{FF2B5EF4-FFF2-40B4-BE49-F238E27FC236}">
                <a16:creationId xmlns:a16="http://schemas.microsoft.com/office/drawing/2014/main" id="{A349903F-F1C8-C8EB-0DC7-F2F66421E752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rot="16200000" flipH="1">
            <a:off x="1757886" y="3350450"/>
            <a:ext cx="179214" cy="6071"/>
          </a:xfrm>
          <a:prstGeom prst="curvedConnector3">
            <a:avLst>
              <a:gd name="adj1" fmla="val 50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80;p13">
            <a:extLst>
              <a:ext uri="{FF2B5EF4-FFF2-40B4-BE49-F238E27FC236}">
                <a16:creationId xmlns:a16="http://schemas.microsoft.com/office/drawing/2014/main" id="{8BF4F158-92AA-1A67-78DC-D03A65FA67A8}"/>
              </a:ext>
            </a:extLst>
          </p:cNvPr>
          <p:cNvCxnSpPr>
            <a:stCxn id="36" idx="2"/>
            <a:endCxn id="28" idx="0"/>
          </p:cNvCxnSpPr>
          <p:nvPr/>
        </p:nvCxnSpPr>
        <p:spPr>
          <a:xfrm rot="16200000" flipH="1">
            <a:off x="1985070" y="3340142"/>
            <a:ext cx="707983" cy="555457"/>
          </a:xfrm>
          <a:prstGeom prst="curvedConnector3">
            <a:avLst>
              <a:gd name="adj1" fmla="val 804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81;p13">
            <a:extLst>
              <a:ext uri="{FF2B5EF4-FFF2-40B4-BE49-F238E27FC236}">
                <a16:creationId xmlns:a16="http://schemas.microsoft.com/office/drawing/2014/main" id="{A3F327A7-6F79-DB8B-BF3F-31CF56A302DC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 rot="16200000" flipH="1">
            <a:off x="1937132" y="3595852"/>
            <a:ext cx="376172" cy="54938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82;p13">
            <a:extLst>
              <a:ext uri="{FF2B5EF4-FFF2-40B4-BE49-F238E27FC236}">
                <a16:creationId xmlns:a16="http://schemas.microsoft.com/office/drawing/2014/main" id="{1DF800C1-F4A5-FF54-9548-5535AB5CBC49}"/>
              </a:ext>
            </a:extLst>
          </p:cNvPr>
          <p:cNvCxnSpPr>
            <a:stCxn id="39" idx="2"/>
            <a:endCxn id="9" idx="0"/>
          </p:cNvCxnSpPr>
          <p:nvPr/>
        </p:nvCxnSpPr>
        <p:spPr>
          <a:xfrm rot="5400000">
            <a:off x="2453025" y="3302820"/>
            <a:ext cx="179214" cy="101332"/>
          </a:xfrm>
          <a:prstGeom prst="curvedConnector3">
            <a:avLst>
              <a:gd name="adj1" fmla="val 50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83;p13">
            <a:extLst>
              <a:ext uri="{FF2B5EF4-FFF2-40B4-BE49-F238E27FC236}">
                <a16:creationId xmlns:a16="http://schemas.microsoft.com/office/drawing/2014/main" id="{9671A339-70AA-C4D2-0F2C-7ACD192C8784}"/>
              </a:ext>
            </a:extLst>
          </p:cNvPr>
          <p:cNvCxnSpPr>
            <a:stCxn id="40" idx="2"/>
            <a:endCxn id="28" idx="0"/>
          </p:cNvCxnSpPr>
          <p:nvPr/>
        </p:nvCxnSpPr>
        <p:spPr>
          <a:xfrm rot="5400000">
            <a:off x="2359402" y="3521091"/>
            <a:ext cx="707983" cy="193558"/>
          </a:xfrm>
          <a:prstGeom prst="curvedConnector3">
            <a:avLst>
              <a:gd name="adj1" fmla="val 794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4;p13">
            <a:extLst>
              <a:ext uri="{FF2B5EF4-FFF2-40B4-BE49-F238E27FC236}">
                <a16:creationId xmlns:a16="http://schemas.microsoft.com/office/drawing/2014/main" id="{0A83CEFB-59C1-F0D7-CDC4-899F058C6D07}"/>
              </a:ext>
            </a:extLst>
          </p:cNvPr>
          <p:cNvCxnSpPr>
            <a:stCxn id="9" idx="2"/>
            <a:endCxn id="28" idx="0"/>
          </p:cNvCxnSpPr>
          <p:nvPr/>
        </p:nvCxnSpPr>
        <p:spPr>
          <a:xfrm rot="16200000" flipH="1">
            <a:off x="2409708" y="3764732"/>
            <a:ext cx="289226" cy="124680"/>
          </a:xfrm>
          <a:prstGeom prst="curvedConnector3">
            <a:avLst>
              <a:gd name="adj1" fmla="val 259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5;p13">
            <a:extLst>
              <a:ext uri="{FF2B5EF4-FFF2-40B4-BE49-F238E27FC236}">
                <a16:creationId xmlns:a16="http://schemas.microsoft.com/office/drawing/2014/main" id="{CF48D71F-854C-3DC7-4288-EB27D8F84A63}"/>
              </a:ext>
            </a:extLst>
          </p:cNvPr>
          <p:cNvCxnSpPr>
            <a:stCxn id="43" idx="2"/>
            <a:endCxn id="28" idx="3"/>
          </p:cNvCxnSpPr>
          <p:nvPr/>
        </p:nvCxnSpPr>
        <p:spPr>
          <a:xfrm rot="16200000" flipH="1">
            <a:off x="1711140" y="2936105"/>
            <a:ext cx="2053228" cy="191923"/>
          </a:xfrm>
          <a:prstGeom prst="curvedConnector4">
            <a:avLst>
              <a:gd name="adj1" fmla="val 20301"/>
              <a:gd name="adj2" fmla="val 1965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DAEF47-1328-5616-E4CC-DE508B0E47AE}"/>
              </a:ext>
            </a:extLst>
          </p:cNvPr>
          <p:cNvCxnSpPr>
            <a:endCxn id="41" idx="0"/>
          </p:cNvCxnSpPr>
          <p:nvPr/>
        </p:nvCxnSpPr>
        <p:spPr>
          <a:xfrm>
            <a:off x="2399853" y="1416289"/>
            <a:ext cx="133501" cy="241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B55BE9-48C9-C4BC-7158-68BDE2EADD96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533354" y="1410663"/>
            <a:ext cx="147165" cy="2474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6AA055-C6A5-67A0-2722-A55DBA24ED5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303443" y="4319157"/>
            <a:ext cx="204848" cy="2676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66A4DD-9FA2-0680-79F8-18ACD8634070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725166" y="4319157"/>
            <a:ext cx="216874" cy="2676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41E1917-A40C-CC62-D48B-5C99D9D4B15D}"/>
              </a:ext>
            </a:extLst>
          </p:cNvPr>
          <p:cNvSpPr/>
          <p:nvPr/>
        </p:nvSpPr>
        <p:spPr>
          <a:xfrm>
            <a:off x="5353577" y="1831771"/>
            <a:ext cx="854926" cy="5727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%A-%G</a:t>
            </a: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CBAA0BF7-95DD-E1C6-19AB-E5079DC29E8E}"/>
              </a:ext>
            </a:extLst>
          </p:cNvPr>
          <p:cNvSpPr/>
          <p:nvPr/>
        </p:nvSpPr>
        <p:spPr>
          <a:xfrm>
            <a:off x="5353577" y="2754393"/>
            <a:ext cx="854926" cy="5011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%B-%G</a:t>
            </a:r>
          </a:p>
        </p:txBody>
      </p: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335E343E-B5BC-D550-0F5A-B18F642FDCB3}"/>
              </a:ext>
            </a:extLst>
          </p:cNvPr>
          <p:cNvCxnSpPr>
            <a:cxnSpLocks/>
            <a:stCxn id="62" idx="2"/>
            <a:endCxn id="705" idx="0"/>
          </p:cNvCxnSpPr>
          <p:nvPr/>
        </p:nvCxnSpPr>
        <p:spPr>
          <a:xfrm>
            <a:off x="5781040" y="2404471"/>
            <a:ext cx="0" cy="34992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tangle 731">
            <a:extLst>
              <a:ext uri="{FF2B5EF4-FFF2-40B4-BE49-F238E27FC236}">
                <a16:creationId xmlns:a16="http://schemas.microsoft.com/office/drawing/2014/main" id="{B487764D-C878-F8CE-8777-A1B76FE3D694}"/>
              </a:ext>
            </a:extLst>
          </p:cNvPr>
          <p:cNvSpPr/>
          <p:nvPr/>
        </p:nvSpPr>
        <p:spPr>
          <a:xfrm>
            <a:off x="4680787" y="3668242"/>
            <a:ext cx="854926" cy="5011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%C-%G</a:t>
            </a: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D819265B-B178-2B91-854B-DA99E157DCED}"/>
              </a:ext>
            </a:extLst>
          </p:cNvPr>
          <p:cNvSpPr/>
          <p:nvPr/>
        </p:nvSpPr>
        <p:spPr>
          <a:xfrm>
            <a:off x="6119294" y="3672533"/>
            <a:ext cx="854926" cy="5011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%D-%G</a:t>
            </a:r>
          </a:p>
        </p:txBody>
      </p: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70D820C0-7E80-4716-5C22-64A459253C5D}"/>
              </a:ext>
            </a:extLst>
          </p:cNvPr>
          <p:cNvCxnSpPr>
            <a:cxnSpLocks/>
            <a:stCxn id="705" idx="2"/>
            <a:endCxn id="732" idx="0"/>
          </p:cNvCxnSpPr>
          <p:nvPr/>
        </p:nvCxnSpPr>
        <p:spPr>
          <a:xfrm flipH="1">
            <a:off x="5108250" y="3255555"/>
            <a:ext cx="672790" cy="41268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Arrow Connector 736">
            <a:extLst>
              <a:ext uri="{FF2B5EF4-FFF2-40B4-BE49-F238E27FC236}">
                <a16:creationId xmlns:a16="http://schemas.microsoft.com/office/drawing/2014/main" id="{D06E510E-0B93-29AF-BA2D-3101476018CF}"/>
              </a:ext>
            </a:extLst>
          </p:cNvPr>
          <p:cNvCxnSpPr>
            <a:cxnSpLocks/>
            <a:stCxn id="705" idx="2"/>
            <a:endCxn id="733" idx="0"/>
          </p:cNvCxnSpPr>
          <p:nvPr/>
        </p:nvCxnSpPr>
        <p:spPr>
          <a:xfrm>
            <a:off x="5781040" y="3255555"/>
            <a:ext cx="765717" cy="41697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Google Shape;707;p39">
            <a:extLst>
              <a:ext uri="{FF2B5EF4-FFF2-40B4-BE49-F238E27FC236}">
                <a16:creationId xmlns:a16="http://schemas.microsoft.com/office/drawing/2014/main" id="{90150048-2313-C988-2C76-5A3691572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6263" y="7638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74345">
              <a:buClr>
                <a:srgbClr val="000000"/>
              </a:buClr>
              <a:buSzPct val="100000"/>
            </a:pPr>
            <a:r>
              <a:rPr lang="en" sz="1600" dirty="0">
                <a:solidFill>
                  <a:srgbClr val="000000"/>
                </a:solidFill>
              </a:rPr>
              <a:t>Represents all Single-Entry Single-Exit (SESE) regions in a CFG</a:t>
            </a:r>
          </a:p>
          <a:p>
            <a:pPr marL="474345">
              <a:buClr>
                <a:srgbClr val="000000"/>
              </a:buClr>
              <a:buSzPct val="100000"/>
            </a:pPr>
            <a:r>
              <a:rPr lang="en" sz="1600" dirty="0">
                <a:solidFill>
                  <a:srgbClr val="000000"/>
                </a:solidFill>
              </a:rPr>
              <a:t>Can be obtained using the </a:t>
            </a:r>
            <a:r>
              <a:rPr lang="en" sz="1600" b="1" i="1" dirty="0" err="1">
                <a:solidFill>
                  <a:srgbClr val="000000"/>
                </a:solidFill>
              </a:rPr>
              <a:t>RegionInfo</a:t>
            </a:r>
            <a:r>
              <a:rPr lang="en" sz="1600" dirty="0">
                <a:solidFill>
                  <a:srgbClr val="000000"/>
                </a:solidFill>
              </a:rPr>
              <a:t> interface in LLVM</a:t>
            </a:r>
          </a:p>
          <a:p>
            <a:pPr lvl="1" indent="-325755">
              <a:buClr>
                <a:srgbClr val="000000"/>
              </a:buClr>
              <a:buSzPct val="1000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pPr lvl="1" indent="-325755">
              <a:buClr>
                <a:srgbClr val="000000"/>
              </a:buClr>
              <a:buSzPct val="100000"/>
              <a:buChar char="●"/>
            </a:pPr>
            <a:endParaRPr lang="en" b="1" dirty="0">
              <a:solidFill>
                <a:srgbClr val="000000"/>
              </a:solidFill>
            </a:endParaRPr>
          </a:p>
          <a:p>
            <a:pPr lvl="1" indent="-325755">
              <a:buClr>
                <a:srgbClr val="000000"/>
              </a:buClr>
              <a:buSzPct val="100000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2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Meldable</a:t>
            </a:r>
            <a:r>
              <a:rPr lang="en" dirty="0"/>
              <a:t> Regions</a:t>
            </a:r>
            <a:endParaRPr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A56B024D-39AD-3041-AAB9-11C8D50233A9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5" name="Google Shape;343;p16">
            <a:extLst>
              <a:ext uri="{FF2B5EF4-FFF2-40B4-BE49-F238E27FC236}">
                <a16:creationId xmlns:a16="http://schemas.microsoft.com/office/drawing/2014/main" id="{B16EF6BF-156C-1440-B664-DE348A23E288}"/>
              </a:ext>
            </a:extLst>
          </p:cNvPr>
          <p:cNvGrpSpPr/>
          <p:nvPr/>
        </p:nvGrpSpPr>
        <p:grpSpPr>
          <a:xfrm>
            <a:off x="6210769" y="2128944"/>
            <a:ext cx="516023" cy="459928"/>
            <a:chOff x="950900" y="459075"/>
            <a:chExt cx="785400" cy="694200"/>
          </a:xfrm>
        </p:grpSpPr>
        <p:sp>
          <p:nvSpPr>
            <p:cNvPr id="266" name="Google Shape;344;p16">
              <a:extLst>
                <a:ext uri="{FF2B5EF4-FFF2-40B4-BE49-F238E27FC236}">
                  <a16:creationId xmlns:a16="http://schemas.microsoft.com/office/drawing/2014/main" id="{BC845F55-4126-D54D-A55E-FC0F536A5C67}"/>
                </a:ext>
              </a:extLst>
            </p:cNvPr>
            <p:cNvSpPr/>
            <p:nvPr/>
          </p:nvSpPr>
          <p:spPr>
            <a:xfrm>
              <a:off x="950900" y="459075"/>
              <a:ext cx="785400" cy="3471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%A</a:t>
              </a:r>
              <a:endParaRPr sz="1000" dirty="0"/>
            </a:p>
          </p:txBody>
        </p:sp>
        <p:sp>
          <p:nvSpPr>
            <p:cNvPr id="267" name="Google Shape;345;p16">
              <a:extLst>
                <a:ext uri="{FF2B5EF4-FFF2-40B4-BE49-F238E27FC236}">
                  <a16:creationId xmlns:a16="http://schemas.microsoft.com/office/drawing/2014/main" id="{A4D9FC82-D1A0-2448-A77D-8CF3A8DE2515}"/>
                </a:ext>
              </a:extLst>
            </p:cNvPr>
            <p:cNvSpPr/>
            <p:nvPr/>
          </p:nvSpPr>
          <p:spPr>
            <a:xfrm>
              <a:off x="950900" y="806175"/>
              <a:ext cx="392700" cy="3471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</a:t>
              </a:r>
              <a:endParaRPr sz="1000"/>
            </a:p>
          </p:txBody>
        </p:sp>
        <p:sp>
          <p:nvSpPr>
            <p:cNvPr id="268" name="Google Shape;346;p16">
              <a:extLst>
                <a:ext uri="{FF2B5EF4-FFF2-40B4-BE49-F238E27FC236}">
                  <a16:creationId xmlns:a16="http://schemas.microsoft.com/office/drawing/2014/main" id="{563AA121-4AE0-264E-AE54-8F69224EB836}"/>
                </a:ext>
              </a:extLst>
            </p:cNvPr>
            <p:cNvSpPr/>
            <p:nvPr/>
          </p:nvSpPr>
          <p:spPr>
            <a:xfrm>
              <a:off x="1343600" y="806175"/>
              <a:ext cx="392700" cy="3471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</a:t>
              </a:r>
              <a:endParaRPr sz="1000"/>
            </a:p>
          </p:txBody>
        </p:sp>
      </p:grpSp>
      <p:sp>
        <p:nvSpPr>
          <p:cNvPr id="269" name="Google Shape;347;p16">
            <a:extLst>
              <a:ext uri="{FF2B5EF4-FFF2-40B4-BE49-F238E27FC236}">
                <a16:creationId xmlns:a16="http://schemas.microsoft.com/office/drawing/2014/main" id="{7FEA4426-A4D6-084E-A3F1-055EE3BFAB8A}"/>
              </a:ext>
            </a:extLst>
          </p:cNvPr>
          <p:cNvSpPr/>
          <p:nvPr/>
        </p:nvSpPr>
        <p:spPr>
          <a:xfrm>
            <a:off x="5951301" y="2794798"/>
            <a:ext cx="454497" cy="274616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%B</a:t>
            </a:r>
            <a:endParaRPr sz="1000" dirty="0"/>
          </a:p>
        </p:txBody>
      </p:sp>
      <p:cxnSp>
        <p:nvCxnSpPr>
          <p:cNvPr id="270" name="Google Shape;348;p16">
            <a:extLst>
              <a:ext uri="{FF2B5EF4-FFF2-40B4-BE49-F238E27FC236}">
                <a16:creationId xmlns:a16="http://schemas.microsoft.com/office/drawing/2014/main" id="{5FD43B9C-1648-2E49-BC7B-18B62BAB3EE9}"/>
              </a:ext>
            </a:extLst>
          </p:cNvPr>
          <p:cNvCxnSpPr>
            <a:stCxn id="267" idx="2"/>
            <a:endCxn id="269" idx="0"/>
          </p:cNvCxnSpPr>
          <p:nvPr/>
        </p:nvCxnSpPr>
        <p:spPr>
          <a:xfrm rot="5400000">
            <a:off x="6156223" y="2611282"/>
            <a:ext cx="205962" cy="161143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349;p16">
            <a:extLst>
              <a:ext uri="{FF2B5EF4-FFF2-40B4-BE49-F238E27FC236}">
                <a16:creationId xmlns:a16="http://schemas.microsoft.com/office/drawing/2014/main" id="{7E339970-1B6C-FA43-9BFE-290DFB87373D}"/>
              </a:ext>
            </a:extLst>
          </p:cNvPr>
          <p:cNvSpPr/>
          <p:nvPr/>
        </p:nvSpPr>
        <p:spPr>
          <a:xfrm>
            <a:off x="6210789" y="3275249"/>
            <a:ext cx="516061" cy="265612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%C</a:t>
            </a:r>
            <a:endParaRPr sz="1000" dirty="0"/>
          </a:p>
        </p:txBody>
      </p:sp>
      <p:cxnSp>
        <p:nvCxnSpPr>
          <p:cNvPr id="272" name="Google Shape;350;p16">
            <a:extLst>
              <a:ext uri="{FF2B5EF4-FFF2-40B4-BE49-F238E27FC236}">
                <a16:creationId xmlns:a16="http://schemas.microsoft.com/office/drawing/2014/main" id="{99D8BF45-66BF-624C-AAEB-FC066BDC3479}"/>
              </a:ext>
            </a:extLst>
          </p:cNvPr>
          <p:cNvCxnSpPr>
            <a:stCxn id="269" idx="2"/>
            <a:endCxn id="271" idx="0"/>
          </p:cNvCxnSpPr>
          <p:nvPr/>
        </p:nvCxnSpPr>
        <p:spPr>
          <a:xfrm rot="16200000" flipH="1">
            <a:off x="6220733" y="3027232"/>
            <a:ext cx="205962" cy="290326"/>
          </a:xfrm>
          <a:prstGeom prst="curvedConnector3">
            <a:avLst>
              <a:gd name="adj1" fmla="val 499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351;p16">
            <a:extLst>
              <a:ext uri="{FF2B5EF4-FFF2-40B4-BE49-F238E27FC236}">
                <a16:creationId xmlns:a16="http://schemas.microsoft.com/office/drawing/2014/main" id="{6AF0CF47-3856-D241-AF7E-48A95193D05A}"/>
              </a:ext>
            </a:extLst>
          </p:cNvPr>
          <p:cNvCxnSpPr>
            <a:stCxn id="268" idx="2"/>
            <a:endCxn id="271" idx="0"/>
          </p:cNvCxnSpPr>
          <p:nvPr/>
        </p:nvCxnSpPr>
        <p:spPr>
          <a:xfrm rot="5400000">
            <a:off x="6190094" y="2867720"/>
            <a:ext cx="686539" cy="128847"/>
          </a:xfrm>
          <a:prstGeom prst="curved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352;p16">
            <a:extLst>
              <a:ext uri="{FF2B5EF4-FFF2-40B4-BE49-F238E27FC236}">
                <a16:creationId xmlns:a16="http://schemas.microsoft.com/office/drawing/2014/main" id="{C0843B10-4241-3847-B162-FFA19F49322C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6542232" y="1077343"/>
            <a:ext cx="311190" cy="2469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5" name="Google Shape;353;p16">
            <a:extLst>
              <a:ext uri="{FF2B5EF4-FFF2-40B4-BE49-F238E27FC236}">
                <a16:creationId xmlns:a16="http://schemas.microsoft.com/office/drawing/2014/main" id="{F7D84F62-7781-D04F-9F72-08B5FD757E92}"/>
              </a:ext>
            </a:extLst>
          </p:cNvPr>
          <p:cNvCxnSpPr>
            <a:stCxn id="271" idx="2"/>
          </p:cNvCxnSpPr>
          <p:nvPr/>
        </p:nvCxnSpPr>
        <p:spPr>
          <a:xfrm flipH="1">
            <a:off x="6460408" y="3540860"/>
            <a:ext cx="8410" cy="1905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77" name="Google Shape;355;p16">
            <a:extLst>
              <a:ext uri="{FF2B5EF4-FFF2-40B4-BE49-F238E27FC236}">
                <a16:creationId xmlns:a16="http://schemas.microsoft.com/office/drawing/2014/main" id="{8DEBEC94-5553-D548-B9C3-7774CFD4B507}"/>
              </a:ext>
            </a:extLst>
          </p:cNvPr>
          <p:cNvGrpSpPr/>
          <p:nvPr/>
        </p:nvGrpSpPr>
        <p:grpSpPr>
          <a:xfrm>
            <a:off x="7063498" y="2142700"/>
            <a:ext cx="516023" cy="459928"/>
            <a:chOff x="950900" y="459075"/>
            <a:chExt cx="785400" cy="694200"/>
          </a:xfrm>
        </p:grpSpPr>
        <p:sp>
          <p:nvSpPr>
            <p:cNvPr id="278" name="Google Shape;356;p16">
              <a:extLst>
                <a:ext uri="{FF2B5EF4-FFF2-40B4-BE49-F238E27FC236}">
                  <a16:creationId xmlns:a16="http://schemas.microsoft.com/office/drawing/2014/main" id="{7DB50D63-0059-164D-9F32-1C265A5C6E8A}"/>
                </a:ext>
              </a:extLst>
            </p:cNvPr>
            <p:cNvSpPr/>
            <p:nvPr/>
          </p:nvSpPr>
          <p:spPr>
            <a:xfrm>
              <a:off x="950900" y="459075"/>
              <a:ext cx="785400" cy="3471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%P</a:t>
              </a:r>
              <a:endParaRPr sz="1000"/>
            </a:p>
          </p:txBody>
        </p:sp>
        <p:sp>
          <p:nvSpPr>
            <p:cNvPr id="279" name="Google Shape;357;p16">
              <a:extLst>
                <a:ext uri="{FF2B5EF4-FFF2-40B4-BE49-F238E27FC236}">
                  <a16:creationId xmlns:a16="http://schemas.microsoft.com/office/drawing/2014/main" id="{21816DEE-3F62-FD49-BBFB-6B4564529328}"/>
                </a:ext>
              </a:extLst>
            </p:cNvPr>
            <p:cNvSpPr/>
            <p:nvPr/>
          </p:nvSpPr>
          <p:spPr>
            <a:xfrm>
              <a:off x="950900" y="806175"/>
              <a:ext cx="392700" cy="3471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</a:t>
              </a:r>
              <a:endParaRPr sz="1000"/>
            </a:p>
          </p:txBody>
        </p:sp>
        <p:sp>
          <p:nvSpPr>
            <p:cNvPr id="280" name="Google Shape;358;p16">
              <a:extLst>
                <a:ext uri="{FF2B5EF4-FFF2-40B4-BE49-F238E27FC236}">
                  <a16:creationId xmlns:a16="http://schemas.microsoft.com/office/drawing/2014/main" id="{6B88E88F-B62E-7E47-BA03-D91F7470FB14}"/>
                </a:ext>
              </a:extLst>
            </p:cNvPr>
            <p:cNvSpPr/>
            <p:nvPr/>
          </p:nvSpPr>
          <p:spPr>
            <a:xfrm>
              <a:off x="1343600" y="806175"/>
              <a:ext cx="392700" cy="3471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</a:t>
              </a:r>
              <a:endParaRPr sz="1000"/>
            </a:p>
          </p:txBody>
        </p:sp>
      </p:grpSp>
      <p:sp>
        <p:nvSpPr>
          <p:cNvPr id="281" name="Google Shape;359;p16">
            <a:extLst>
              <a:ext uri="{FF2B5EF4-FFF2-40B4-BE49-F238E27FC236}">
                <a16:creationId xmlns:a16="http://schemas.microsoft.com/office/drawing/2014/main" id="{C1D3534F-F40F-0944-BB4E-F5438214AF16}"/>
              </a:ext>
            </a:extLst>
          </p:cNvPr>
          <p:cNvSpPr/>
          <p:nvPr/>
        </p:nvSpPr>
        <p:spPr>
          <a:xfrm>
            <a:off x="6804029" y="2808553"/>
            <a:ext cx="454497" cy="274616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%Q</a:t>
            </a:r>
            <a:endParaRPr sz="1000"/>
          </a:p>
        </p:txBody>
      </p:sp>
      <p:cxnSp>
        <p:nvCxnSpPr>
          <p:cNvPr id="282" name="Google Shape;360;p16">
            <a:extLst>
              <a:ext uri="{FF2B5EF4-FFF2-40B4-BE49-F238E27FC236}">
                <a16:creationId xmlns:a16="http://schemas.microsoft.com/office/drawing/2014/main" id="{CE4401EC-D051-9D47-A92F-6847CBBE8AB6}"/>
              </a:ext>
            </a:extLst>
          </p:cNvPr>
          <p:cNvCxnSpPr>
            <a:stCxn id="279" idx="2"/>
            <a:endCxn id="281" idx="0"/>
          </p:cNvCxnSpPr>
          <p:nvPr/>
        </p:nvCxnSpPr>
        <p:spPr>
          <a:xfrm rot="5400000">
            <a:off x="7008952" y="2625039"/>
            <a:ext cx="205962" cy="161143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361;p16">
            <a:extLst>
              <a:ext uri="{FF2B5EF4-FFF2-40B4-BE49-F238E27FC236}">
                <a16:creationId xmlns:a16="http://schemas.microsoft.com/office/drawing/2014/main" id="{AEDE0EE4-67AB-5F4E-A5DC-2FF48ECB64D1}"/>
              </a:ext>
            </a:extLst>
          </p:cNvPr>
          <p:cNvSpPr/>
          <p:nvPr/>
        </p:nvSpPr>
        <p:spPr>
          <a:xfrm>
            <a:off x="7063517" y="3289004"/>
            <a:ext cx="516061" cy="265612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%R</a:t>
            </a:r>
            <a:endParaRPr sz="1000"/>
          </a:p>
        </p:txBody>
      </p:sp>
      <p:cxnSp>
        <p:nvCxnSpPr>
          <p:cNvPr id="284" name="Google Shape;362;p16">
            <a:extLst>
              <a:ext uri="{FF2B5EF4-FFF2-40B4-BE49-F238E27FC236}">
                <a16:creationId xmlns:a16="http://schemas.microsoft.com/office/drawing/2014/main" id="{0BE375E9-431D-194A-A3C0-266FA92D3949}"/>
              </a:ext>
            </a:extLst>
          </p:cNvPr>
          <p:cNvCxnSpPr>
            <a:stCxn id="281" idx="2"/>
            <a:endCxn id="283" idx="0"/>
          </p:cNvCxnSpPr>
          <p:nvPr/>
        </p:nvCxnSpPr>
        <p:spPr>
          <a:xfrm rot="16200000" flipH="1">
            <a:off x="7073460" y="3040987"/>
            <a:ext cx="205962" cy="290326"/>
          </a:xfrm>
          <a:prstGeom prst="curvedConnector3">
            <a:avLst>
              <a:gd name="adj1" fmla="val 499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363;p16">
            <a:extLst>
              <a:ext uri="{FF2B5EF4-FFF2-40B4-BE49-F238E27FC236}">
                <a16:creationId xmlns:a16="http://schemas.microsoft.com/office/drawing/2014/main" id="{39A061E3-394A-474D-B861-9569C4085668}"/>
              </a:ext>
            </a:extLst>
          </p:cNvPr>
          <p:cNvCxnSpPr>
            <a:stCxn id="280" idx="2"/>
            <a:endCxn id="283" idx="0"/>
          </p:cNvCxnSpPr>
          <p:nvPr/>
        </p:nvCxnSpPr>
        <p:spPr>
          <a:xfrm rot="5400000">
            <a:off x="7042822" y="2881475"/>
            <a:ext cx="686539" cy="128847"/>
          </a:xfrm>
          <a:prstGeom prst="curved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364;p16">
            <a:extLst>
              <a:ext uri="{FF2B5EF4-FFF2-40B4-BE49-F238E27FC236}">
                <a16:creationId xmlns:a16="http://schemas.microsoft.com/office/drawing/2014/main" id="{B0C1FCAB-0A99-9349-A060-A025774BDFF9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>
            <a:off x="6853422" y="1077343"/>
            <a:ext cx="368325" cy="2397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87" name="Google Shape;365;p16">
            <a:extLst>
              <a:ext uri="{FF2B5EF4-FFF2-40B4-BE49-F238E27FC236}">
                <a16:creationId xmlns:a16="http://schemas.microsoft.com/office/drawing/2014/main" id="{E6767CB6-E008-D747-BBBB-42EE9F2634F1}"/>
              </a:ext>
            </a:extLst>
          </p:cNvPr>
          <p:cNvCxnSpPr>
            <a:stCxn id="283" idx="2"/>
          </p:cNvCxnSpPr>
          <p:nvPr/>
        </p:nvCxnSpPr>
        <p:spPr>
          <a:xfrm flipH="1">
            <a:off x="7313137" y="3554617"/>
            <a:ext cx="8410" cy="1905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635AAC3-7928-13F6-723C-D5F63B85F562}"/>
              </a:ext>
            </a:extLst>
          </p:cNvPr>
          <p:cNvSpPr txBox="1">
            <a:spLocks/>
          </p:cNvSpPr>
          <p:nvPr/>
        </p:nvSpPr>
        <p:spPr>
          <a:xfrm>
            <a:off x="311699" y="895802"/>
            <a:ext cx="4559983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Two SESE regions can be </a:t>
            </a:r>
            <a:r>
              <a:rPr lang="en-US" sz="1400" b="1" i="1" dirty="0"/>
              <a:t>melded</a:t>
            </a:r>
            <a:r>
              <a:rPr lang="en-US" sz="1400" dirty="0"/>
              <a:t> if,</a:t>
            </a:r>
          </a:p>
          <a:p>
            <a:endParaRPr lang="en-US" sz="1400" dirty="0"/>
          </a:p>
          <a:p>
            <a:pPr lvl="1"/>
            <a:r>
              <a:rPr lang="en-US" sz="1400" dirty="0"/>
              <a:t>Dominated by a conditional branch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No path exists that goes through both the SESE regions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Entry blocks of the regions must post-dominate either the left or right successor of the conditional branch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They are </a:t>
            </a:r>
            <a:r>
              <a:rPr lang="en-US" sz="1400" b="1" i="1" dirty="0"/>
              <a:t>isomorphic</a:t>
            </a:r>
            <a:r>
              <a:rPr lang="en-US" sz="1400" dirty="0"/>
              <a:t> (have same control-flow signature)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US" sz="1400" dirty="0"/>
          </a:p>
        </p:txBody>
      </p:sp>
      <p:sp>
        <p:nvSpPr>
          <p:cNvPr id="5" name="Google Shape;359;p16">
            <a:extLst>
              <a:ext uri="{FF2B5EF4-FFF2-40B4-BE49-F238E27FC236}">
                <a16:creationId xmlns:a16="http://schemas.microsoft.com/office/drawing/2014/main" id="{AFFDACDB-E7DE-E481-73B8-B35E12B75507}"/>
              </a:ext>
            </a:extLst>
          </p:cNvPr>
          <p:cNvSpPr/>
          <p:nvPr/>
        </p:nvSpPr>
        <p:spPr>
          <a:xfrm>
            <a:off x="6626173" y="802727"/>
            <a:ext cx="454497" cy="27461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%E</a:t>
            </a:r>
            <a:endParaRPr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1E797-DD5C-A70E-6661-D4935EC53F88}"/>
              </a:ext>
            </a:extLst>
          </p:cNvPr>
          <p:cNvSpPr txBox="1"/>
          <p:nvPr/>
        </p:nvSpPr>
        <p:spPr>
          <a:xfrm>
            <a:off x="5641880" y="3825571"/>
            <a:ext cx="108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%A-%C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3A3C6-6E21-C510-8F12-45B63B2552B3}"/>
              </a:ext>
            </a:extLst>
          </p:cNvPr>
          <p:cNvSpPr txBox="1"/>
          <p:nvPr/>
        </p:nvSpPr>
        <p:spPr>
          <a:xfrm>
            <a:off x="6843635" y="3825572"/>
            <a:ext cx="1073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%P-%R</a:t>
            </a:r>
          </a:p>
        </p:txBody>
      </p:sp>
      <p:sp>
        <p:nvSpPr>
          <p:cNvPr id="35" name="Google Shape;359;p16">
            <a:extLst>
              <a:ext uri="{FF2B5EF4-FFF2-40B4-BE49-F238E27FC236}">
                <a16:creationId xmlns:a16="http://schemas.microsoft.com/office/drawing/2014/main" id="{A31349C5-F78A-CD2F-1B77-2D1A1FE75014}"/>
              </a:ext>
            </a:extLst>
          </p:cNvPr>
          <p:cNvSpPr/>
          <p:nvPr/>
        </p:nvSpPr>
        <p:spPr>
          <a:xfrm>
            <a:off x="6314983" y="1324324"/>
            <a:ext cx="454497" cy="27461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%L</a:t>
            </a:r>
            <a:endParaRPr sz="1000" dirty="0"/>
          </a:p>
        </p:txBody>
      </p:sp>
      <p:sp>
        <p:nvSpPr>
          <p:cNvPr id="36" name="Google Shape;359;p16">
            <a:extLst>
              <a:ext uri="{FF2B5EF4-FFF2-40B4-BE49-F238E27FC236}">
                <a16:creationId xmlns:a16="http://schemas.microsoft.com/office/drawing/2014/main" id="{4E05FB03-76AA-53C5-9732-E311E9991F82}"/>
              </a:ext>
            </a:extLst>
          </p:cNvPr>
          <p:cNvSpPr/>
          <p:nvPr/>
        </p:nvSpPr>
        <p:spPr>
          <a:xfrm>
            <a:off x="6994498" y="1317114"/>
            <a:ext cx="454497" cy="274616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%M</a:t>
            </a:r>
            <a:endParaRPr sz="1000" dirty="0"/>
          </a:p>
        </p:txBody>
      </p:sp>
      <p:cxnSp>
        <p:nvCxnSpPr>
          <p:cNvPr id="40" name="Google Shape;375;p16">
            <a:extLst>
              <a:ext uri="{FF2B5EF4-FFF2-40B4-BE49-F238E27FC236}">
                <a16:creationId xmlns:a16="http://schemas.microsoft.com/office/drawing/2014/main" id="{59505D9F-CC06-C635-8B59-D133547AC580}"/>
              </a:ext>
            </a:extLst>
          </p:cNvPr>
          <p:cNvCxnSpPr>
            <a:cxnSpLocks/>
          </p:cNvCxnSpPr>
          <p:nvPr/>
        </p:nvCxnSpPr>
        <p:spPr>
          <a:xfrm>
            <a:off x="6460408" y="1688742"/>
            <a:ext cx="0" cy="3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7" name="Google Shape;375;p16">
            <a:extLst>
              <a:ext uri="{FF2B5EF4-FFF2-40B4-BE49-F238E27FC236}">
                <a16:creationId xmlns:a16="http://schemas.microsoft.com/office/drawing/2014/main" id="{F5DE3F4D-469A-777C-44E2-7637EFFFD7A6}"/>
              </a:ext>
            </a:extLst>
          </p:cNvPr>
          <p:cNvCxnSpPr>
            <a:cxnSpLocks/>
          </p:cNvCxnSpPr>
          <p:nvPr/>
        </p:nvCxnSpPr>
        <p:spPr>
          <a:xfrm>
            <a:off x="7257174" y="1688742"/>
            <a:ext cx="0" cy="3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Rectangle 852">
            <a:extLst>
              <a:ext uri="{FF2B5EF4-FFF2-40B4-BE49-F238E27FC236}">
                <a16:creationId xmlns:a16="http://schemas.microsoft.com/office/drawing/2014/main" id="{98C53995-2F8A-A8F8-ECCC-410F6CEA2A8E}"/>
              </a:ext>
            </a:extLst>
          </p:cNvPr>
          <p:cNvSpPr/>
          <p:nvPr/>
        </p:nvSpPr>
        <p:spPr>
          <a:xfrm>
            <a:off x="7817106" y="3068772"/>
            <a:ext cx="522056" cy="16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Google Shape;743;p4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 Alignment</a:t>
            </a:r>
            <a:endParaRPr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A56B024D-39AD-3041-AAB9-11C8D50233A9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9" name="Right Arrow 768">
            <a:extLst>
              <a:ext uri="{FF2B5EF4-FFF2-40B4-BE49-F238E27FC236}">
                <a16:creationId xmlns:a16="http://schemas.microsoft.com/office/drawing/2014/main" id="{E683728B-AC14-8A5E-50CD-B98F3E405525}"/>
              </a:ext>
            </a:extLst>
          </p:cNvPr>
          <p:cNvSpPr/>
          <p:nvPr/>
        </p:nvSpPr>
        <p:spPr>
          <a:xfrm>
            <a:off x="6188876" y="1940496"/>
            <a:ext cx="314046" cy="286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59;p13">
            <a:extLst>
              <a:ext uri="{FF2B5EF4-FFF2-40B4-BE49-F238E27FC236}">
                <a16:creationId xmlns:a16="http://schemas.microsoft.com/office/drawing/2014/main" id="{5791C583-17C1-3E9F-3AA8-832301B3D017}"/>
              </a:ext>
            </a:extLst>
          </p:cNvPr>
          <p:cNvSpPr/>
          <p:nvPr/>
        </p:nvSpPr>
        <p:spPr>
          <a:xfrm>
            <a:off x="4154104" y="973069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65E77D-2E5B-347B-86AC-C556EA0DA487}"/>
              </a:ext>
            </a:extLst>
          </p:cNvPr>
          <p:cNvCxnSpPr>
            <a:cxnSpLocks/>
            <a:stCxn id="50" idx="2"/>
            <a:endCxn id="36" idx="0"/>
          </p:cNvCxnSpPr>
          <p:nvPr/>
        </p:nvCxnSpPr>
        <p:spPr>
          <a:xfrm flipH="1">
            <a:off x="4262088" y="655542"/>
            <a:ext cx="470246" cy="31752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16EB06-C64C-B4F4-71B5-F26BEFBF0B0B}"/>
              </a:ext>
            </a:extLst>
          </p:cNvPr>
          <p:cNvCxnSpPr>
            <a:cxnSpLocks/>
            <a:stCxn id="50" idx="2"/>
            <a:endCxn id="708" idx="0"/>
          </p:cNvCxnSpPr>
          <p:nvPr/>
        </p:nvCxnSpPr>
        <p:spPr>
          <a:xfrm>
            <a:off x="4732334" y="655542"/>
            <a:ext cx="435950" cy="30007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FA042-95FA-AF98-A636-0D1E77C6FD4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262088" y="1146380"/>
            <a:ext cx="0" cy="112162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64D291-95F5-2DF5-3B7D-E62EDF3342EE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>
            <a:off x="4262088" y="1146380"/>
            <a:ext cx="235384" cy="15289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Google Shape;59;p13">
            <a:extLst>
              <a:ext uri="{FF2B5EF4-FFF2-40B4-BE49-F238E27FC236}">
                <a16:creationId xmlns:a16="http://schemas.microsoft.com/office/drawing/2014/main" id="{33206708-F76E-EE92-3284-7614FDDB7AEC}"/>
              </a:ext>
            </a:extLst>
          </p:cNvPr>
          <p:cNvSpPr/>
          <p:nvPr/>
        </p:nvSpPr>
        <p:spPr>
          <a:xfrm>
            <a:off x="4624350" y="482230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</a:t>
            </a:r>
            <a:endParaRPr sz="1000" dirty="0"/>
          </a:p>
        </p:txBody>
      </p:sp>
      <p:sp>
        <p:nvSpPr>
          <p:cNvPr id="51" name="Google Shape;59;p13">
            <a:extLst>
              <a:ext uri="{FF2B5EF4-FFF2-40B4-BE49-F238E27FC236}">
                <a16:creationId xmlns:a16="http://schemas.microsoft.com/office/drawing/2014/main" id="{E36E09B1-CE6C-C7B3-4BD0-05630E1378E1}"/>
              </a:ext>
            </a:extLst>
          </p:cNvPr>
          <p:cNvSpPr/>
          <p:nvPr/>
        </p:nvSpPr>
        <p:spPr>
          <a:xfrm>
            <a:off x="4389488" y="1299273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2" name="Google Shape;59;p13">
            <a:extLst>
              <a:ext uri="{FF2B5EF4-FFF2-40B4-BE49-F238E27FC236}">
                <a16:creationId xmlns:a16="http://schemas.microsoft.com/office/drawing/2014/main" id="{FF3D3CE7-9FE6-A370-09A4-2883178A3003}"/>
              </a:ext>
            </a:extLst>
          </p:cNvPr>
          <p:cNvSpPr/>
          <p:nvPr/>
        </p:nvSpPr>
        <p:spPr>
          <a:xfrm>
            <a:off x="4154102" y="2275406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</a:t>
            </a:r>
            <a:endParaRPr sz="1000" dirty="0"/>
          </a:p>
        </p:txBody>
      </p:sp>
      <p:sp>
        <p:nvSpPr>
          <p:cNvPr id="53" name="Google Shape;59;p13">
            <a:extLst>
              <a:ext uri="{FF2B5EF4-FFF2-40B4-BE49-F238E27FC236}">
                <a16:creationId xmlns:a16="http://schemas.microsoft.com/office/drawing/2014/main" id="{6242D473-E7C7-B4D5-0634-6E4FAF6C48B0}"/>
              </a:ext>
            </a:extLst>
          </p:cNvPr>
          <p:cNvSpPr/>
          <p:nvPr/>
        </p:nvSpPr>
        <p:spPr>
          <a:xfrm>
            <a:off x="4389488" y="1886882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4" name="Google Shape;59;p13">
            <a:extLst>
              <a:ext uri="{FF2B5EF4-FFF2-40B4-BE49-F238E27FC236}">
                <a16:creationId xmlns:a16="http://schemas.microsoft.com/office/drawing/2014/main" id="{4D1CE2CF-4974-3079-2556-906D7C156D43}"/>
              </a:ext>
            </a:extLst>
          </p:cNvPr>
          <p:cNvSpPr/>
          <p:nvPr/>
        </p:nvSpPr>
        <p:spPr>
          <a:xfrm>
            <a:off x="4678604" y="1620536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50F9A0-94D2-A5DC-3ABB-1C7312A9A804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4497472" y="1472585"/>
            <a:ext cx="0" cy="41429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C3E6CB-4F3B-4C16-94D9-FAB9900C4A3C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497472" y="1472585"/>
            <a:ext cx="289116" cy="14795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58E1F47D-6397-D6D1-541E-CFDE1A3A71EF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4497472" y="1793846"/>
            <a:ext cx="289116" cy="930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153D823B-1888-E3BD-FBB8-AB8C5903F8D3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4262086" y="2060193"/>
            <a:ext cx="235386" cy="21521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8" name="Google Shape;59;p13">
            <a:extLst>
              <a:ext uri="{FF2B5EF4-FFF2-40B4-BE49-F238E27FC236}">
                <a16:creationId xmlns:a16="http://schemas.microsoft.com/office/drawing/2014/main" id="{A6EE5FDE-19C3-49BA-A4C0-7E26D1D31247}"/>
              </a:ext>
            </a:extLst>
          </p:cNvPr>
          <p:cNvSpPr/>
          <p:nvPr/>
        </p:nvSpPr>
        <p:spPr>
          <a:xfrm>
            <a:off x="5060300" y="955619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</a:t>
            </a:r>
            <a:endParaRPr sz="1000" dirty="0"/>
          </a:p>
        </p:txBody>
      </p:sp>
      <p:sp>
        <p:nvSpPr>
          <p:cNvPr id="709" name="Google Shape;59;p13">
            <a:extLst>
              <a:ext uri="{FF2B5EF4-FFF2-40B4-BE49-F238E27FC236}">
                <a16:creationId xmlns:a16="http://schemas.microsoft.com/office/drawing/2014/main" id="{B7370FD8-2241-D44D-7A11-58226F0102F7}"/>
              </a:ext>
            </a:extLst>
          </p:cNvPr>
          <p:cNvSpPr/>
          <p:nvPr/>
        </p:nvSpPr>
        <p:spPr>
          <a:xfrm>
            <a:off x="5060300" y="1543229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</a:t>
            </a:r>
            <a:endParaRPr sz="1000" dirty="0"/>
          </a:p>
        </p:txBody>
      </p:sp>
      <p:sp>
        <p:nvSpPr>
          <p:cNvPr id="710" name="Google Shape;59;p13">
            <a:extLst>
              <a:ext uri="{FF2B5EF4-FFF2-40B4-BE49-F238E27FC236}">
                <a16:creationId xmlns:a16="http://schemas.microsoft.com/office/drawing/2014/main" id="{8B57DD90-3FCF-D336-10D7-2EDED172B09C}"/>
              </a:ext>
            </a:extLst>
          </p:cNvPr>
          <p:cNvSpPr/>
          <p:nvPr/>
        </p:nvSpPr>
        <p:spPr>
          <a:xfrm>
            <a:off x="5349416" y="1276882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193C9736-8F75-B217-DEB5-B83F930D2894}"/>
              </a:ext>
            </a:extLst>
          </p:cNvPr>
          <p:cNvCxnSpPr>
            <a:cxnSpLocks/>
            <a:stCxn id="708" idx="2"/>
            <a:endCxn id="709" idx="0"/>
          </p:cNvCxnSpPr>
          <p:nvPr/>
        </p:nvCxnSpPr>
        <p:spPr>
          <a:xfrm>
            <a:off x="5168284" y="1128931"/>
            <a:ext cx="0" cy="41429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DFBB1129-AC4D-A319-DFDF-17B99AB4EE14}"/>
              </a:ext>
            </a:extLst>
          </p:cNvPr>
          <p:cNvCxnSpPr>
            <a:cxnSpLocks/>
            <a:stCxn id="708" idx="2"/>
            <a:endCxn id="710" idx="0"/>
          </p:cNvCxnSpPr>
          <p:nvPr/>
        </p:nvCxnSpPr>
        <p:spPr>
          <a:xfrm>
            <a:off x="5168284" y="1128931"/>
            <a:ext cx="289116" cy="14795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18A0AA01-1C46-B367-34F2-E9C618075110}"/>
              </a:ext>
            </a:extLst>
          </p:cNvPr>
          <p:cNvCxnSpPr>
            <a:cxnSpLocks/>
            <a:stCxn id="710" idx="2"/>
            <a:endCxn id="709" idx="0"/>
          </p:cNvCxnSpPr>
          <p:nvPr/>
        </p:nvCxnSpPr>
        <p:spPr>
          <a:xfrm flipH="1">
            <a:off x="5168284" y="1450194"/>
            <a:ext cx="289116" cy="930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4" name="Google Shape;59;p13">
            <a:extLst>
              <a:ext uri="{FF2B5EF4-FFF2-40B4-BE49-F238E27FC236}">
                <a16:creationId xmlns:a16="http://schemas.microsoft.com/office/drawing/2014/main" id="{138BA456-B7CC-AFBA-B908-25B0BF40521B}"/>
              </a:ext>
            </a:extLst>
          </p:cNvPr>
          <p:cNvSpPr/>
          <p:nvPr/>
        </p:nvSpPr>
        <p:spPr>
          <a:xfrm>
            <a:off x="5291167" y="1910566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16" name="Google Shape;59;p13">
            <a:extLst>
              <a:ext uri="{FF2B5EF4-FFF2-40B4-BE49-F238E27FC236}">
                <a16:creationId xmlns:a16="http://schemas.microsoft.com/office/drawing/2014/main" id="{3FB524FD-900F-2148-9E1D-6A98A739FE44}"/>
              </a:ext>
            </a:extLst>
          </p:cNvPr>
          <p:cNvSpPr/>
          <p:nvPr/>
        </p:nvSpPr>
        <p:spPr>
          <a:xfrm>
            <a:off x="5055781" y="2886699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F</a:t>
            </a:r>
            <a:endParaRPr sz="1000" dirty="0"/>
          </a:p>
        </p:txBody>
      </p:sp>
      <p:sp>
        <p:nvSpPr>
          <p:cNvPr id="717" name="Google Shape;59;p13">
            <a:extLst>
              <a:ext uri="{FF2B5EF4-FFF2-40B4-BE49-F238E27FC236}">
                <a16:creationId xmlns:a16="http://schemas.microsoft.com/office/drawing/2014/main" id="{5B15F390-D1F7-C20B-B710-2B03ECD96FA0}"/>
              </a:ext>
            </a:extLst>
          </p:cNvPr>
          <p:cNvSpPr/>
          <p:nvPr/>
        </p:nvSpPr>
        <p:spPr>
          <a:xfrm>
            <a:off x="5291167" y="2498175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18" name="Google Shape;59;p13">
            <a:extLst>
              <a:ext uri="{FF2B5EF4-FFF2-40B4-BE49-F238E27FC236}">
                <a16:creationId xmlns:a16="http://schemas.microsoft.com/office/drawing/2014/main" id="{2BBE5368-EBA0-1700-C7C7-2422E2812818}"/>
              </a:ext>
            </a:extLst>
          </p:cNvPr>
          <p:cNvSpPr/>
          <p:nvPr/>
        </p:nvSpPr>
        <p:spPr>
          <a:xfrm>
            <a:off x="5580283" y="2231829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19" name="Straight Arrow Connector 718">
            <a:extLst>
              <a:ext uri="{FF2B5EF4-FFF2-40B4-BE49-F238E27FC236}">
                <a16:creationId xmlns:a16="http://schemas.microsoft.com/office/drawing/2014/main" id="{8EDCE42A-85E2-1CAA-592A-1475B6D6D10E}"/>
              </a:ext>
            </a:extLst>
          </p:cNvPr>
          <p:cNvCxnSpPr>
            <a:cxnSpLocks/>
            <a:stCxn id="714" idx="2"/>
            <a:endCxn id="717" idx="0"/>
          </p:cNvCxnSpPr>
          <p:nvPr/>
        </p:nvCxnSpPr>
        <p:spPr>
          <a:xfrm>
            <a:off x="5399151" y="2083876"/>
            <a:ext cx="0" cy="41429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0" name="Straight Arrow Connector 719">
            <a:extLst>
              <a:ext uri="{FF2B5EF4-FFF2-40B4-BE49-F238E27FC236}">
                <a16:creationId xmlns:a16="http://schemas.microsoft.com/office/drawing/2014/main" id="{989F95D9-9D87-62D8-62EE-692F9E7E629D}"/>
              </a:ext>
            </a:extLst>
          </p:cNvPr>
          <p:cNvCxnSpPr>
            <a:cxnSpLocks/>
            <a:stCxn id="714" idx="2"/>
            <a:endCxn id="718" idx="0"/>
          </p:cNvCxnSpPr>
          <p:nvPr/>
        </p:nvCxnSpPr>
        <p:spPr>
          <a:xfrm>
            <a:off x="5399151" y="2083876"/>
            <a:ext cx="289116" cy="14795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69A5A0F7-87A2-5C52-C421-041958AD5C6E}"/>
              </a:ext>
            </a:extLst>
          </p:cNvPr>
          <p:cNvCxnSpPr>
            <a:cxnSpLocks/>
            <a:stCxn id="718" idx="2"/>
            <a:endCxn id="717" idx="0"/>
          </p:cNvCxnSpPr>
          <p:nvPr/>
        </p:nvCxnSpPr>
        <p:spPr>
          <a:xfrm flipH="1">
            <a:off x="5399151" y="2405139"/>
            <a:ext cx="289116" cy="930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2" name="Straight Arrow Connector 721">
            <a:extLst>
              <a:ext uri="{FF2B5EF4-FFF2-40B4-BE49-F238E27FC236}">
                <a16:creationId xmlns:a16="http://schemas.microsoft.com/office/drawing/2014/main" id="{51541120-A830-A970-C7C1-FC64E5637630}"/>
              </a:ext>
            </a:extLst>
          </p:cNvPr>
          <p:cNvCxnSpPr>
            <a:cxnSpLocks/>
            <a:stCxn id="717" idx="2"/>
            <a:endCxn id="716" idx="0"/>
          </p:cNvCxnSpPr>
          <p:nvPr/>
        </p:nvCxnSpPr>
        <p:spPr>
          <a:xfrm flipH="1">
            <a:off x="5163765" y="2671486"/>
            <a:ext cx="235386" cy="21521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C08920B1-720D-D212-4CCB-0E0318C86CF3}"/>
              </a:ext>
            </a:extLst>
          </p:cNvPr>
          <p:cNvCxnSpPr>
            <a:cxnSpLocks/>
            <a:stCxn id="709" idx="2"/>
            <a:endCxn id="716" idx="0"/>
          </p:cNvCxnSpPr>
          <p:nvPr/>
        </p:nvCxnSpPr>
        <p:spPr>
          <a:xfrm flipH="1">
            <a:off x="5163765" y="1716539"/>
            <a:ext cx="4519" cy="117015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B6C0393D-81C8-6C86-EA0A-5D6C981BBE7C}"/>
              </a:ext>
            </a:extLst>
          </p:cNvPr>
          <p:cNvCxnSpPr>
            <a:cxnSpLocks/>
            <a:stCxn id="709" idx="2"/>
            <a:endCxn id="714" idx="0"/>
          </p:cNvCxnSpPr>
          <p:nvPr/>
        </p:nvCxnSpPr>
        <p:spPr>
          <a:xfrm>
            <a:off x="5168284" y="1716539"/>
            <a:ext cx="230867" cy="19402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5" name="Google Shape;59;p13">
            <a:extLst>
              <a:ext uri="{FF2B5EF4-FFF2-40B4-BE49-F238E27FC236}">
                <a16:creationId xmlns:a16="http://schemas.microsoft.com/office/drawing/2014/main" id="{B9C38355-E260-B2D8-5D3C-A449DC10E8D0}"/>
              </a:ext>
            </a:extLst>
          </p:cNvPr>
          <p:cNvSpPr/>
          <p:nvPr/>
        </p:nvSpPr>
        <p:spPr>
          <a:xfrm>
            <a:off x="4629590" y="3707871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X</a:t>
            </a:r>
            <a:endParaRPr sz="1000" dirty="0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8BAB0811-5570-F582-665B-5FAAE965DC42}"/>
              </a:ext>
            </a:extLst>
          </p:cNvPr>
          <p:cNvSpPr txBox="1"/>
          <p:nvPr/>
        </p:nvSpPr>
        <p:spPr>
          <a:xfrm>
            <a:off x="4347219" y="629720"/>
            <a:ext cx="22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0327625D-4E36-B346-6A8A-2494758921B4}"/>
              </a:ext>
            </a:extLst>
          </p:cNvPr>
          <p:cNvSpPr txBox="1"/>
          <p:nvPr/>
        </p:nvSpPr>
        <p:spPr>
          <a:xfrm>
            <a:off x="4902671" y="626312"/>
            <a:ext cx="209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799CE-B69E-390E-D63D-73DE51FAF941}"/>
              </a:ext>
            </a:extLst>
          </p:cNvPr>
          <p:cNvSpPr/>
          <p:nvPr/>
        </p:nvSpPr>
        <p:spPr>
          <a:xfrm>
            <a:off x="7714573" y="2415781"/>
            <a:ext cx="522056" cy="16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E4097B-88AA-EABD-FD17-DAF6975AE44D}"/>
              </a:ext>
            </a:extLst>
          </p:cNvPr>
          <p:cNvSpPr/>
          <p:nvPr/>
        </p:nvSpPr>
        <p:spPr>
          <a:xfrm>
            <a:off x="7511122" y="1494254"/>
            <a:ext cx="522056" cy="16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FF41B-BAFB-8FC3-BB3C-05B71EFEDB30}"/>
              </a:ext>
            </a:extLst>
          </p:cNvPr>
          <p:cNvSpPr/>
          <p:nvPr/>
        </p:nvSpPr>
        <p:spPr>
          <a:xfrm>
            <a:off x="7704588" y="1801367"/>
            <a:ext cx="532039" cy="188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7161D0-DD70-7543-0C9C-1DDB10B3D843}"/>
              </a:ext>
            </a:extLst>
          </p:cNvPr>
          <p:cNvSpPr/>
          <p:nvPr/>
        </p:nvSpPr>
        <p:spPr>
          <a:xfrm>
            <a:off x="7953764" y="2117288"/>
            <a:ext cx="536647" cy="15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Google Shape;59;p13">
            <a:extLst>
              <a:ext uri="{FF2B5EF4-FFF2-40B4-BE49-F238E27FC236}">
                <a16:creationId xmlns:a16="http://schemas.microsoft.com/office/drawing/2014/main" id="{49C63613-5B01-B063-6765-B78F24F60E1E}"/>
              </a:ext>
            </a:extLst>
          </p:cNvPr>
          <p:cNvSpPr/>
          <p:nvPr/>
        </p:nvSpPr>
        <p:spPr>
          <a:xfrm>
            <a:off x="7318550" y="1491710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A77B403E-8C70-297F-6926-E7907EB3596B}"/>
              </a:ext>
            </a:extLst>
          </p:cNvPr>
          <p:cNvCxnSpPr>
            <a:cxnSpLocks/>
          </p:cNvCxnSpPr>
          <p:nvPr/>
        </p:nvCxnSpPr>
        <p:spPr>
          <a:xfrm flipH="1">
            <a:off x="7399793" y="642455"/>
            <a:ext cx="350935" cy="85380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F9CB31DE-7B73-1B33-A519-B20DBBC802CC}"/>
              </a:ext>
            </a:extLst>
          </p:cNvPr>
          <p:cNvCxnSpPr>
            <a:cxnSpLocks/>
          </p:cNvCxnSpPr>
          <p:nvPr/>
        </p:nvCxnSpPr>
        <p:spPr>
          <a:xfrm>
            <a:off x="7750729" y="642455"/>
            <a:ext cx="372866" cy="28934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C01B09D-D8FD-C198-74D4-AF6B63B70812}"/>
              </a:ext>
            </a:extLst>
          </p:cNvPr>
          <p:cNvCxnSpPr>
            <a:cxnSpLocks/>
          </p:cNvCxnSpPr>
          <p:nvPr/>
        </p:nvCxnSpPr>
        <p:spPr>
          <a:xfrm flipH="1">
            <a:off x="7399710" y="1663374"/>
            <a:ext cx="84" cy="113070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61DAE066-198C-649A-BDA9-0FDC27D8FF81}"/>
              </a:ext>
            </a:extLst>
          </p:cNvPr>
          <p:cNvCxnSpPr>
            <a:cxnSpLocks/>
            <a:stCxn id="728" idx="2"/>
            <a:endCxn id="734" idx="0"/>
          </p:cNvCxnSpPr>
          <p:nvPr/>
        </p:nvCxnSpPr>
        <p:spPr>
          <a:xfrm>
            <a:off x="7410908" y="1658822"/>
            <a:ext cx="194740" cy="1416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3" name="Google Shape;59;p13">
            <a:extLst>
              <a:ext uri="{FF2B5EF4-FFF2-40B4-BE49-F238E27FC236}">
                <a16:creationId xmlns:a16="http://schemas.microsoft.com/office/drawing/2014/main" id="{50776178-AF97-4C90-7F6D-05916B1C4257}"/>
              </a:ext>
            </a:extLst>
          </p:cNvPr>
          <p:cNvSpPr/>
          <p:nvPr/>
        </p:nvSpPr>
        <p:spPr>
          <a:xfrm>
            <a:off x="7669485" y="470791"/>
            <a:ext cx="184716" cy="1671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</a:t>
            </a:r>
            <a:endParaRPr sz="1000" dirty="0"/>
          </a:p>
        </p:txBody>
      </p:sp>
      <p:sp>
        <p:nvSpPr>
          <p:cNvPr id="734" name="Google Shape;59;p13">
            <a:extLst>
              <a:ext uri="{FF2B5EF4-FFF2-40B4-BE49-F238E27FC236}">
                <a16:creationId xmlns:a16="http://schemas.microsoft.com/office/drawing/2014/main" id="{1DA77C78-EB90-7BD8-C9E0-8BB6D528B987}"/>
              </a:ext>
            </a:extLst>
          </p:cNvPr>
          <p:cNvSpPr/>
          <p:nvPr/>
        </p:nvSpPr>
        <p:spPr>
          <a:xfrm>
            <a:off x="7513290" y="1800451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35" name="Google Shape;59;p13">
            <a:extLst>
              <a:ext uri="{FF2B5EF4-FFF2-40B4-BE49-F238E27FC236}">
                <a16:creationId xmlns:a16="http://schemas.microsoft.com/office/drawing/2014/main" id="{C0F01591-37FA-4F2C-161E-416BAB52B5F7}"/>
              </a:ext>
            </a:extLst>
          </p:cNvPr>
          <p:cNvSpPr/>
          <p:nvPr/>
        </p:nvSpPr>
        <p:spPr>
          <a:xfrm>
            <a:off x="7318467" y="2789523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36" name="Google Shape;59;p13">
            <a:extLst>
              <a:ext uri="{FF2B5EF4-FFF2-40B4-BE49-F238E27FC236}">
                <a16:creationId xmlns:a16="http://schemas.microsoft.com/office/drawing/2014/main" id="{63B42519-D213-727B-E687-60041EEAB817}"/>
              </a:ext>
            </a:extLst>
          </p:cNvPr>
          <p:cNvSpPr/>
          <p:nvPr/>
        </p:nvSpPr>
        <p:spPr>
          <a:xfrm>
            <a:off x="7519873" y="2409568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37" name="Google Shape;59;p13">
            <a:extLst>
              <a:ext uri="{FF2B5EF4-FFF2-40B4-BE49-F238E27FC236}">
                <a16:creationId xmlns:a16="http://schemas.microsoft.com/office/drawing/2014/main" id="{5B5D7819-BCE4-36D1-2FEF-8339B4D2E87C}"/>
              </a:ext>
            </a:extLst>
          </p:cNvPr>
          <p:cNvSpPr/>
          <p:nvPr/>
        </p:nvSpPr>
        <p:spPr>
          <a:xfrm>
            <a:off x="7767152" y="2116015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38" name="Straight Arrow Connector 737">
            <a:extLst>
              <a:ext uri="{FF2B5EF4-FFF2-40B4-BE49-F238E27FC236}">
                <a16:creationId xmlns:a16="http://schemas.microsoft.com/office/drawing/2014/main" id="{35731089-E0CE-B3E9-F3A8-76E3BE1B2F1D}"/>
              </a:ext>
            </a:extLst>
          </p:cNvPr>
          <p:cNvCxnSpPr>
            <a:cxnSpLocks/>
            <a:stCxn id="734" idx="2"/>
            <a:endCxn id="736" idx="0"/>
          </p:cNvCxnSpPr>
          <p:nvPr/>
        </p:nvCxnSpPr>
        <p:spPr>
          <a:xfrm>
            <a:off x="7605648" y="1967563"/>
            <a:ext cx="6583" cy="4420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BA721D6B-3BFD-0BC3-ACBC-9F0B9F297AB9}"/>
              </a:ext>
            </a:extLst>
          </p:cNvPr>
          <p:cNvCxnSpPr>
            <a:cxnSpLocks/>
            <a:stCxn id="734" idx="2"/>
            <a:endCxn id="737" idx="0"/>
          </p:cNvCxnSpPr>
          <p:nvPr/>
        </p:nvCxnSpPr>
        <p:spPr>
          <a:xfrm>
            <a:off x="7605648" y="1967563"/>
            <a:ext cx="253862" cy="14845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AC76B16F-5E21-34FD-38A1-6BD6B1E35B8F}"/>
              </a:ext>
            </a:extLst>
          </p:cNvPr>
          <p:cNvCxnSpPr>
            <a:cxnSpLocks/>
            <a:stCxn id="737" idx="2"/>
            <a:endCxn id="736" idx="0"/>
          </p:cNvCxnSpPr>
          <p:nvPr/>
        </p:nvCxnSpPr>
        <p:spPr>
          <a:xfrm flipH="1">
            <a:off x="7612231" y="2283127"/>
            <a:ext cx="247279" cy="12644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A7B8B283-CEB5-03EA-EDB3-38F93934A92B}"/>
              </a:ext>
            </a:extLst>
          </p:cNvPr>
          <p:cNvCxnSpPr>
            <a:cxnSpLocks/>
            <a:stCxn id="736" idx="2"/>
            <a:endCxn id="735" idx="0"/>
          </p:cNvCxnSpPr>
          <p:nvPr/>
        </p:nvCxnSpPr>
        <p:spPr>
          <a:xfrm flipH="1">
            <a:off x="7410825" y="2576679"/>
            <a:ext cx="201406" cy="21284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2" name="Google Shape;59;p13">
            <a:extLst>
              <a:ext uri="{FF2B5EF4-FFF2-40B4-BE49-F238E27FC236}">
                <a16:creationId xmlns:a16="http://schemas.microsoft.com/office/drawing/2014/main" id="{8313F0EE-BCAA-34FB-20F4-8F7962B4E14B}"/>
              </a:ext>
            </a:extLst>
          </p:cNvPr>
          <p:cNvSpPr/>
          <p:nvPr/>
        </p:nvSpPr>
        <p:spPr>
          <a:xfrm>
            <a:off x="8042352" y="927245"/>
            <a:ext cx="184716" cy="1671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</a:t>
            </a:r>
            <a:endParaRPr sz="1000" dirty="0"/>
          </a:p>
        </p:txBody>
      </p:sp>
      <p:sp>
        <p:nvSpPr>
          <p:cNvPr id="744" name="Google Shape;59;p13">
            <a:extLst>
              <a:ext uri="{FF2B5EF4-FFF2-40B4-BE49-F238E27FC236}">
                <a16:creationId xmlns:a16="http://schemas.microsoft.com/office/drawing/2014/main" id="{004C9E51-ED88-2E88-5141-DCFD7B8E8ED2}"/>
              </a:ext>
            </a:extLst>
          </p:cNvPr>
          <p:cNvSpPr/>
          <p:nvPr/>
        </p:nvSpPr>
        <p:spPr>
          <a:xfrm>
            <a:off x="8042352" y="1493834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45" name="Google Shape;59;p13">
            <a:extLst>
              <a:ext uri="{FF2B5EF4-FFF2-40B4-BE49-F238E27FC236}">
                <a16:creationId xmlns:a16="http://schemas.microsoft.com/office/drawing/2014/main" id="{0DD3DC87-1E0D-A0D3-2C63-5256001EA7C1}"/>
              </a:ext>
            </a:extLst>
          </p:cNvPr>
          <p:cNvSpPr/>
          <p:nvPr/>
        </p:nvSpPr>
        <p:spPr>
          <a:xfrm>
            <a:off x="8289631" y="1237015"/>
            <a:ext cx="184716" cy="1671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46" name="Straight Arrow Connector 745">
            <a:extLst>
              <a:ext uri="{FF2B5EF4-FFF2-40B4-BE49-F238E27FC236}">
                <a16:creationId xmlns:a16="http://schemas.microsoft.com/office/drawing/2014/main" id="{E75D33C7-F343-7F6C-2EDD-EA5BA98F42F7}"/>
              </a:ext>
            </a:extLst>
          </p:cNvPr>
          <p:cNvCxnSpPr>
            <a:cxnSpLocks/>
          </p:cNvCxnSpPr>
          <p:nvPr/>
        </p:nvCxnSpPr>
        <p:spPr>
          <a:xfrm>
            <a:off x="8123595" y="1098909"/>
            <a:ext cx="0" cy="39947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9CCF4F93-99B9-2B1E-D9C2-67986C64B0CB}"/>
              </a:ext>
            </a:extLst>
          </p:cNvPr>
          <p:cNvCxnSpPr>
            <a:cxnSpLocks/>
          </p:cNvCxnSpPr>
          <p:nvPr/>
        </p:nvCxnSpPr>
        <p:spPr>
          <a:xfrm>
            <a:off x="8123595" y="1098909"/>
            <a:ext cx="247279" cy="14265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8" name="Straight Arrow Connector 747">
            <a:extLst>
              <a:ext uri="{FF2B5EF4-FFF2-40B4-BE49-F238E27FC236}">
                <a16:creationId xmlns:a16="http://schemas.microsoft.com/office/drawing/2014/main" id="{8A12B48B-9CA6-0ECE-6442-CBC6EC658D91}"/>
              </a:ext>
            </a:extLst>
          </p:cNvPr>
          <p:cNvCxnSpPr>
            <a:cxnSpLocks/>
            <a:stCxn id="745" idx="2"/>
            <a:endCxn id="744" idx="0"/>
          </p:cNvCxnSpPr>
          <p:nvPr/>
        </p:nvCxnSpPr>
        <p:spPr>
          <a:xfrm flipH="1">
            <a:off x="8134710" y="1404127"/>
            <a:ext cx="247279" cy="8970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9" name="Google Shape;59;p13">
            <a:extLst>
              <a:ext uri="{FF2B5EF4-FFF2-40B4-BE49-F238E27FC236}">
                <a16:creationId xmlns:a16="http://schemas.microsoft.com/office/drawing/2014/main" id="{6F780DBB-3203-18A9-30AC-8F203CAA87F6}"/>
              </a:ext>
            </a:extLst>
          </p:cNvPr>
          <p:cNvSpPr/>
          <p:nvPr/>
        </p:nvSpPr>
        <p:spPr>
          <a:xfrm>
            <a:off x="8239811" y="1798821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50" name="Google Shape;59;p13">
            <a:extLst>
              <a:ext uri="{FF2B5EF4-FFF2-40B4-BE49-F238E27FC236}">
                <a16:creationId xmlns:a16="http://schemas.microsoft.com/office/drawing/2014/main" id="{407C4958-FCA7-9063-ACB8-CCDA16BF449F}"/>
              </a:ext>
            </a:extLst>
          </p:cNvPr>
          <p:cNvSpPr/>
          <p:nvPr/>
        </p:nvSpPr>
        <p:spPr>
          <a:xfrm>
            <a:off x="8038487" y="2789243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51" name="Google Shape;59;p13">
            <a:extLst>
              <a:ext uri="{FF2B5EF4-FFF2-40B4-BE49-F238E27FC236}">
                <a16:creationId xmlns:a16="http://schemas.microsoft.com/office/drawing/2014/main" id="{F0BA20BF-E422-007B-B62D-AF136D38BE23}"/>
              </a:ext>
            </a:extLst>
          </p:cNvPr>
          <p:cNvSpPr/>
          <p:nvPr/>
        </p:nvSpPr>
        <p:spPr>
          <a:xfrm>
            <a:off x="8239811" y="2414618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52" name="Google Shape;59;p13">
            <a:extLst>
              <a:ext uri="{FF2B5EF4-FFF2-40B4-BE49-F238E27FC236}">
                <a16:creationId xmlns:a16="http://schemas.microsoft.com/office/drawing/2014/main" id="{92E49B2A-C2CD-AC47-F7F9-512C3EACD847}"/>
              </a:ext>
            </a:extLst>
          </p:cNvPr>
          <p:cNvSpPr/>
          <p:nvPr/>
        </p:nvSpPr>
        <p:spPr>
          <a:xfrm>
            <a:off x="8490412" y="2114740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4E3EC205-A444-053F-67C0-D86D4BAEDA09}"/>
              </a:ext>
            </a:extLst>
          </p:cNvPr>
          <p:cNvCxnSpPr>
            <a:cxnSpLocks/>
            <a:stCxn id="749" idx="2"/>
            <a:endCxn id="751" idx="0"/>
          </p:cNvCxnSpPr>
          <p:nvPr/>
        </p:nvCxnSpPr>
        <p:spPr>
          <a:xfrm>
            <a:off x="8332169" y="1965932"/>
            <a:ext cx="0" cy="44868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8C2CE7F1-130E-7110-A065-89F4104AB0D5}"/>
              </a:ext>
            </a:extLst>
          </p:cNvPr>
          <p:cNvCxnSpPr>
            <a:cxnSpLocks/>
            <a:stCxn id="749" idx="2"/>
            <a:endCxn id="752" idx="0"/>
          </p:cNvCxnSpPr>
          <p:nvPr/>
        </p:nvCxnSpPr>
        <p:spPr>
          <a:xfrm>
            <a:off x="8332169" y="1965932"/>
            <a:ext cx="250601" cy="1488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88217049-3A9B-1D4C-E092-12A4C5C36E4B}"/>
              </a:ext>
            </a:extLst>
          </p:cNvPr>
          <p:cNvCxnSpPr>
            <a:cxnSpLocks/>
            <a:stCxn id="752" idx="2"/>
            <a:endCxn id="751" idx="0"/>
          </p:cNvCxnSpPr>
          <p:nvPr/>
        </p:nvCxnSpPr>
        <p:spPr>
          <a:xfrm flipH="1">
            <a:off x="8332169" y="2281852"/>
            <a:ext cx="250601" cy="13276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455308B6-CE13-85FE-4855-A99237859B41}"/>
              </a:ext>
            </a:extLst>
          </p:cNvPr>
          <p:cNvCxnSpPr>
            <a:cxnSpLocks/>
            <a:stCxn id="751" idx="2"/>
            <a:endCxn id="750" idx="0"/>
          </p:cNvCxnSpPr>
          <p:nvPr/>
        </p:nvCxnSpPr>
        <p:spPr>
          <a:xfrm flipH="1">
            <a:off x="8130845" y="2581730"/>
            <a:ext cx="201324" cy="20751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7BCC7A49-9399-FC21-7677-859036CF93E1}"/>
              </a:ext>
            </a:extLst>
          </p:cNvPr>
          <p:cNvCxnSpPr>
            <a:cxnSpLocks/>
            <a:stCxn id="744" idx="2"/>
            <a:endCxn id="750" idx="0"/>
          </p:cNvCxnSpPr>
          <p:nvPr/>
        </p:nvCxnSpPr>
        <p:spPr>
          <a:xfrm flipH="1">
            <a:off x="8130845" y="1660945"/>
            <a:ext cx="3865" cy="112829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id="{0203E4F7-9ADB-B883-3C3C-C9DB5BC54A37}"/>
              </a:ext>
            </a:extLst>
          </p:cNvPr>
          <p:cNvCxnSpPr>
            <a:cxnSpLocks/>
            <a:stCxn id="744" idx="2"/>
            <a:endCxn id="749" idx="0"/>
          </p:cNvCxnSpPr>
          <p:nvPr/>
        </p:nvCxnSpPr>
        <p:spPr>
          <a:xfrm>
            <a:off x="8134710" y="1660946"/>
            <a:ext cx="197459" cy="13787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9" name="Google Shape;59;p13">
            <a:extLst>
              <a:ext uri="{FF2B5EF4-FFF2-40B4-BE49-F238E27FC236}">
                <a16:creationId xmlns:a16="http://schemas.microsoft.com/office/drawing/2014/main" id="{6A478F47-1546-80BC-1F3B-16F1D48A9E0D}"/>
              </a:ext>
            </a:extLst>
          </p:cNvPr>
          <p:cNvSpPr/>
          <p:nvPr/>
        </p:nvSpPr>
        <p:spPr>
          <a:xfrm>
            <a:off x="7676321" y="3734092"/>
            <a:ext cx="184716" cy="1671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X</a:t>
            </a:r>
            <a:endParaRPr sz="1000" dirty="0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5AAD6ABE-BBB6-1B24-AC10-A261F30E5D97}"/>
              </a:ext>
            </a:extLst>
          </p:cNvPr>
          <p:cNvSpPr/>
          <p:nvPr/>
        </p:nvSpPr>
        <p:spPr>
          <a:xfrm>
            <a:off x="7511120" y="2790482"/>
            <a:ext cx="522056" cy="16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0787F172-839C-FB01-13D9-247AEC6211E1}"/>
              </a:ext>
            </a:extLst>
          </p:cNvPr>
          <p:cNvSpPr txBox="1"/>
          <p:nvPr/>
        </p:nvSpPr>
        <p:spPr>
          <a:xfrm>
            <a:off x="7089193" y="1452732"/>
            <a:ext cx="208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5523EAC8-8BB8-FAB6-60E1-0F1397FFA8ED}"/>
              </a:ext>
            </a:extLst>
          </p:cNvPr>
          <p:cNvSpPr txBox="1"/>
          <p:nvPr/>
        </p:nvSpPr>
        <p:spPr>
          <a:xfrm>
            <a:off x="7060783" y="2739824"/>
            <a:ext cx="223661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5C93E708-71C9-A4C3-DB07-E10902B59667}"/>
              </a:ext>
            </a:extLst>
          </p:cNvPr>
          <p:cNvSpPr txBox="1"/>
          <p:nvPr/>
        </p:nvSpPr>
        <p:spPr>
          <a:xfrm>
            <a:off x="8212089" y="1452733"/>
            <a:ext cx="22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2675E4EC-C9CD-C1E0-D958-143705E4036F}"/>
              </a:ext>
            </a:extLst>
          </p:cNvPr>
          <p:cNvSpPr txBox="1"/>
          <p:nvPr/>
        </p:nvSpPr>
        <p:spPr>
          <a:xfrm>
            <a:off x="8215454" y="2751400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</a:t>
            </a:r>
          </a:p>
        </p:txBody>
      </p:sp>
      <p:sp>
        <p:nvSpPr>
          <p:cNvPr id="782" name="Google Shape;59;p13">
            <a:extLst>
              <a:ext uri="{FF2B5EF4-FFF2-40B4-BE49-F238E27FC236}">
                <a16:creationId xmlns:a16="http://schemas.microsoft.com/office/drawing/2014/main" id="{7B504344-8BE9-B2FC-271E-7BB642149310}"/>
              </a:ext>
            </a:extLst>
          </p:cNvPr>
          <p:cNvSpPr/>
          <p:nvPr/>
        </p:nvSpPr>
        <p:spPr>
          <a:xfrm>
            <a:off x="5055781" y="3387650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G</a:t>
            </a:r>
            <a:endParaRPr sz="1000" dirty="0"/>
          </a:p>
        </p:txBody>
      </p:sp>
      <p:sp>
        <p:nvSpPr>
          <p:cNvPr id="783" name="Google Shape;59;p13">
            <a:extLst>
              <a:ext uri="{FF2B5EF4-FFF2-40B4-BE49-F238E27FC236}">
                <a16:creationId xmlns:a16="http://schemas.microsoft.com/office/drawing/2014/main" id="{EA33C308-C675-D6AE-C0A4-32D81F5A60E3}"/>
              </a:ext>
            </a:extLst>
          </p:cNvPr>
          <p:cNvSpPr/>
          <p:nvPr/>
        </p:nvSpPr>
        <p:spPr>
          <a:xfrm>
            <a:off x="5349416" y="3136329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23F9E668-C2B9-6019-7573-162736A2E760}"/>
              </a:ext>
            </a:extLst>
          </p:cNvPr>
          <p:cNvCxnSpPr>
            <a:cxnSpLocks/>
            <a:stCxn id="716" idx="2"/>
            <a:endCxn id="783" idx="0"/>
          </p:cNvCxnSpPr>
          <p:nvPr/>
        </p:nvCxnSpPr>
        <p:spPr>
          <a:xfrm>
            <a:off x="5163765" y="3060011"/>
            <a:ext cx="293635" cy="7631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7" name="Straight Arrow Connector 786">
            <a:extLst>
              <a:ext uri="{FF2B5EF4-FFF2-40B4-BE49-F238E27FC236}">
                <a16:creationId xmlns:a16="http://schemas.microsoft.com/office/drawing/2014/main" id="{EAB7C7A1-D6C7-B057-56CC-D6A6E64578E5}"/>
              </a:ext>
            </a:extLst>
          </p:cNvPr>
          <p:cNvCxnSpPr>
            <a:cxnSpLocks/>
            <a:stCxn id="716" idx="2"/>
            <a:endCxn id="782" idx="0"/>
          </p:cNvCxnSpPr>
          <p:nvPr/>
        </p:nvCxnSpPr>
        <p:spPr>
          <a:xfrm>
            <a:off x="5163765" y="3060011"/>
            <a:ext cx="0" cy="32763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E8A43EC7-3A3D-30FC-6BC2-643A0BABFBD7}"/>
              </a:ext>
            </a:extLst>
          </p:cNvPr>
          <p:cNvCxnSpPr>
            <a:cxnSpLocks/>
            <a:stCxn id="783" idx="2"/>
            <a:endCxn id="782" idx="0"/>
          </p:cNvCxnSpPr>
          <p:nvPr/>
        </p:nvCxnSpPr>
        <p:spPr>
          <a:xfrm flipH="1">
            <a:off x="5163765" y="3309641"/>
            <a:ext cx="293635" cy="7800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4" name="Google Shape;59;p13">
            <a:extLst>
              <a:ext uri="{FF2B5EF4-FFF2-40B4-BE49-F238E27FC236}">
                <a16:creationId xmlns:a16="http://schemas.microsoft.com/office/drawing/2014/main" id="{AFD9C983-442D-4775-015D-DE1F7A8AB403}"/>
              </a:ext>
            </a:extLst>
          </p:cNvPr>
          <p:cNvSpPr/>
          <p:nvPr/>
        </p:nvSpPr>
        <p:spPr>
          <a:xfrm>
            <a:off x="4154102" y="2890152"/>
            <a:ext cx="215968" cy="1733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</a:t>
            </a:r>
            <a:endParaRPr sz="1000" dirty="0"/>
          </a:p>
        </p:txBody>
      </p:sp>
      <p:sp>
        <p:nvSpPr>
          <p:cNvPr id="795" name="Google Shape;59;p13">
            <a:extLst>
              <a:ext uri="{FF2B5EF4-FFF2-40B4-BE49-F238E27FC236}">
                <a16:creationId xmlns:a16="http://schemas.microsoft.com/office/drawing/2014/main" id="{528A8E12-A074-C1F1-351E-B804F9E3CA2B}"/>
              </a:ext>
            </a:extLst>
          </p:cNvPr>
          <p:cNvSpPr/>
          <p:nvPr/>
        </p:nvSpPr>
        <p:spPr>
          <a:xfrm>
            <a:off x="4435438" y="2596364"/>
            <a:ext cx="215968" cy="1618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96" name="Straight Arrow Connector 795">
            <a:extLst>
              <a:ext uri="{FF2B5EF4-FFF2-40B4-BE49-F238E27FC236}">
                <a16:creationId xmlns:a16="http://schemas.microsoft.com/office/drawing/2014/main" id="{3F625F95-7FAB-82AD-5714-F911D028445F}"/>
              </a:ext>
            </a:extLst>
          </p:cNvPr>
          <p:cNvCxnSpPr>
            <a:cxnSpLocks/>
            <a:stCxn id="52" idx="2"/>
            <a:endCxn id="795" idx="0"/>
          </p:cNvCxnSpPr>
          <p:nvPr/>
        </p:nvCxnSpPr>
        <p:spPr>
          <a:xfrm>
            <a:off x="4262086" y="2448718"/>
            <a:ext cx="281336" cy="1476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7" name="Straight Arrow Connector 796">
            <a:extLst>
              <a:ext uri="{FF2B5EF4-FFF2-40B4-BE49-F238E27FC236}">
                <a16:creationId xmlns:a16="http://schemas.microsoft.com/office/drawing/2014/main" id="{E2A83E0F-8C28-4667-67E0-3954D0A0018B}"/>
              </a:ext>
            </a:extLst>
          </p:cNvPr>
          <p:cNvCxnSpPr>
            <a:cxnSpLocks/>
            <a:stCxn id="52" idx="2"/>
            <a:endCxn id="794" idx="0"/>
          </p:cNvCxnSpPr>
          <p:nvPr/>
        </p:nvCxnSpPr>
        <p:spPr>
          <a:xfrm>
            <a:off x="4262086" y="2448718"/>
            <a:ext cx="0" cy="44143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8" name="Straight Arrow Connector 797">
            <a:extLst>
              <a:ext uri="{FF2B5EF4-FFF2-40B4-BE49-F238E27FC236}">
                <a16:creationId xmlns:a16="http://schemas.microsoft.com/office/drawing/2014/main" id="{E2E11FBA-CF1E-341D-8F79-A37176E47361}"/>
              </a:ext>
            </a:extLst>
          </p:cNvPr>
          <p:cNvCxnSpPr>
            <a:cxnSpLocks/>
            <a:stCxn id="795" idx="2"/>
            <a:endCxn id="794" idx="0"/>
          </p:cNvCxnSpPr>
          <p:nvPr/>
        </p:nvCxnSpPr>
        <p:spPr>
          <a:xfrm flipH="1">
            <a:off x="4262086" y="2758226"/>
            <a:ext cx="281336" cy="13192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0" name="Straight Arrow Connector 809">
            <a:extLst>
              <a:ext uri="{FF2B5EF4-FFF2-40B4-BE49-F238E27FC236}">
                <a16:creationId xmlns:a16="http://schemas.microsoft.com/office/drawing/2014/main" id="{ED636D89-E111-3FA1-6D26-F551280F71CB}"/>
              </a:ext>
            </a:extLst>
          </p:cNvPr>
          <p:cNvCxnSpPr>
            <a:cxnSpLocks/>
            <a:stCxn id="794" idx="2"/>
            <a:endCxn id="725" idx="0"/>
          </p:cNvCxnSpPr>
          <p:nvPr/>
        </p:nvCxnSpPr>
        <p:spPr>
          <a:xfrm>
            <a:off x="4262086" y="3063464"/>
            <a:ext cx="475488" cy="64440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3" name="Straight Arrow Connector 812">
            <a:extLst>
              <a:ext uri="{FF2B5EF4-FFF2-40B4-BE49-F238E27FC236}">
                <a16:creationId xmlns:a16="http://schemas.microsoft.com/office/drawing/2014/main" id="{2919622F-E53D-3C2C-D1AD-8825A2AAA32B}"/>
              </a:ext>
            </a:extLst>
          </p:cNvPr>
          <p:cNvCxnSpPr>
            <a:cxnSpLocks/>
            <a:stCxn id="782" idx="2"/>
            <a:endCxn id="725" idx="0"/>
          </p:cNvCxnSpPr>
          <p:nvPr/>
        </p:nvCxnSpPr>
        <p:spPr>
          <a:xfrm flipH="1">
            <a:off x="4737574" y="3560962"/>
            <a:ext cx="426191" cy="14690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7500DD9C-D2A3-EDAB-64CB-F72C3D88C7EF}"/>
              </a:ext>
            </a:extLst>
          </p:cNvPr>
          <p:cNvCxnSpPr>
            <a:cxnSpLocks/>
            <a:stCxn id="828" idx="2"/>
            <a:endCxn id="835" idx="0"/>
          </p:cNvCxnSpPr>
          <p:nvPr/>
        </p:nvCxnSpPr>
        <p:spPr>
          <a:xfrm flipH="1">
            <a:off x="8134710" y="3231395"/>
            <a:ext cx="303434" cy="12675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30994A4A-F675-F6C3-109C-EBE6E62B9414}"/>
              </a:ext>
            </a:extLst>
          </p:cNvPr>
          <p:cNvCxnSpPr>
            <a:cxnSpLocks/>
            <a:stCxn id="830" idx="2"/>
            <a:endCxn id="833" idx="0"/>
          </p:cNvCxnSpPr>
          <p:nvPr/>
        </p:nvCxnSpPr>
        <p:spPr>
          <a:xfrm flipH="1">
            <a:off x="7406019" y="3238461"/>
            <a:ext cx="312105" cy="11649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5" name="Straight Arrow Connector 824">
            <a:extLst>
              <a:ext uri="{FF2B5EF4-FFF2-40B4-BE49-F238E27FC236}">
                <a16:creationId xmlns:a16="http://schemas.microsoft.com/office/drawing/2014/main" id="{1F7D7395-7980-9F82-5D42-09BABAAE54D1}"/>
              </a:ext>
            </a:extLst>
          </p:cNvPr>
          <p:cNvCxnSpPr>
            <a:cxnSpLocks/>
            <a:stCxn id="750" idx="2"/>
            <a:endCxn id="835" idx="0"/>
          </p:cNvCxnSpPr>
          <p:nvPr/>
        </p:nvCxnSpPr>
        <p:spPr>
          <a:xfrm>
            <a:off x="8130845" y="2956355"/>
            <a:ext cx="3865" cy="40179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8" name="Google Shape;59;p13">
            <a:extLst>
              <a:ext uri="{FF2B5EF4-FFF2-40B4-BE49-F238E27FC236}">
                <a16:creationId xmlns:a16="http://schemas.microsoft.com/office/drawing/2014/main" id="{DF151E2B-9697-10C9-8D58-60F8701F96AE}"/>
              </a:ext>
            </a:extLst>
          </p:cNvPr>
          <p:cNvSpPr/>
          <p:nvPr/>
        </p:nvSpPr>
        <p:spPr>
          <a:xfrm>
            <a:off x="8345786" y="3064283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30" name="Google Shape;59;p13">
            <a:extLst>
              <a:ext uri="{FF2B5EF4-FFF2-40B4-BE49-F238E27FC236}">
                <a16:creationId xmlns:a16="http://schemas.microsoft.com/office/drawing/2014/main" id="{6227562D-55B5-4EF9-6FA6-A2CD935CCD2F}"/>
              </a:ext>
            </a:extLst>
          </p:cNvPr>
          <p:cNvSpPr/>
          <p:nvPr/>
        </p:nvSpPr>
        <p:spPr>
          <a:xfrm>
            <a:off x="7625766" y="3071349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33" name="Google Shape;59;p13">
            <a:extLst>
              <a:ext uri="{FF2B5EF4-FFF2-40B4-BE49-F238E27FC236}">
                <a16:creationId xmlns:a16="http://schemas.microsoft.com/office/drawing/2014/main" id="{AD2F5AC2-2482-03B1-18E2-0F1342ADA369}"/>
              </a:ext>
            </a:extLst>
          </p:cNvPr>
          <p:cNvSpPr/>
          <p:nvPr/>
        </p:nvSpPr>
        <p:spPr>
          <a:xfrm>
            <a:off x="7313661" y="3354951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35" name="Google Shape;59;p13">
            <a:extLst>
              <a:ext uri="{FF2B5EF4-FFF2-40B4-BE49-F238E27FC236}">
                <a16:creationId xmlns:a16="http://schemas.microsoft.com/office/drawing/2014/main" id="{19F6CB04-887E-E1A6-17E4-C5229EBB7F72}"/>
              </a:ext>
            </a:extLst>
          </p:cNvPr>
          <p:cNvSpPr/>
          <p:nvPr/>
        </p:nvSpPr>
        <p:spPr>
          <a:xfrm>
            <a:off x="8042352" y="3358148"/>
            <a:ext cx="184716" cy="167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839" name="Straight Arrow Connector 838">
            <a:extLst>
              <a:ext uri="{FF2B5EF4-FFF2-40B4-BE49-F238E27FC236}">
                <a16:creationId xmlns:a16="http://schemas.microsoft.com/office/drawing/2014/main" id="{2D37EF50-273C-DF55-D6F9-D51AED739B0F}"/>
              </a:ext>
            </a:extLst>
          </p:cNvPr>
          <p:cNvCxnSpPr>
            <a:cxnSpLocks/>
            <a:stCxn id="735" idx="2"/>
            <a:endCxn id="830" idx="0"/>
          </p:cNvCxnSpPr>
          <p:nvPr/>
        </p:nvCxnSpPr>
        <p:spPr>
          <a:xfrm>
            <a:off x="7410825" y="2956635"/>
            <a:ext cx="307299" cy="11471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2" name="Straight Arrow Connector 841">
            <a:extLst>
              <a:ext uri="{FF2B5EF4-FFF2-40B4-BE49-F238E27FC236}">
                <a16:creationId xmlns:a16="http://schemas.microsoft.com/office/drawing/2014/main" id="{9EBCE650-4DB2-A6C2-C15A-0C856E1CB6C3}"/>
              </a:ext>
            </a:extLst>
          </p:cNvPr>
          <p:cNvCxnSpPr>
            <a:cxnSpLocks/>
            <a:stCxn id="735" idx="2"/>
            <a:endCxn id="833" idx="0"/>
          </p:cNvCxnSpPr>
          <p:nvPr/>
        </p:nvCxnSpPr>
        <p:spPr>
          <a:xfrm flipH="1">
            <a:off x="7406019" y="2956635"/>
            <a:ext cx="4806" cy="39831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5" name="Straight Arrow Connector 844">
            <a:extLst>
              <a:ext uri="{FF2B5EF4-FFF2-40B4-BE49-F238E27FC236}">
                <a16:creationId xmlns:a16="http://schemas.microsoft.com/office/drawing/2014/main" id="{A0EDE8A5-1512-1524-7F79-B2963A769915}"/>
              </a:ext>
            </a:extLst>
          </p:cNvPr>
          <p:cNvCxnSpPr>
            <a:cxnSpLocks/>
            <a:stCxn id="750" idx="2"/>
            <a:endCxn id="828" idx="0"/>
          </p:cNvCxnSpPr>
          <p:nvPr/>
        </p:nvCxnSpPr>
        <p:spPr>
          <a:xfrm>
            <a:off x="8130845" y="2956355"/>
            <a:ext cx="307299" cy="10792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2" name="TextBox 851">
            <a:extLst>
              <a:ext uri="{FF2B5EF4-FFF2-40B4-BE49-F238E27FC236}">
                <a16:creationId xmlns:a16="http://schemas.microsoft.com/office/drawing/2014/main" id="{897DA1C1-A60B-ED9B-A88E-42DCBB6DDBE1}"/>
              </a:ext>
            </a:extLst>
          </p:cNvPr>
          <p:cNvSpPr txBox="1"/>
          <p:nvPr/>
        </p:nvSpPr>
        <p:spPr>
          <a:xfrm>
            <a:off x="7057072" y="3258880"/>
            <a:ext cx="223661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D57373B1-5B31-F367-C14F-88DA8EB2E0A8}"/>
              </a:ext>
            </a:extLst>
          </p:cNvPr>
          <p:cNvSpPr/>
          <p:nvPr/>
        </p:nvSpPr>
        <p:spPr>
          <a:xfrm>
            <a:off x="7505319" y="3367856"/>
            <a:ext cx="533168" cy="15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2" name="Straight Arrow Connector 861">
            <a:extLst>
              <a:ext uri="{FF2B5EF4-FFF2-40B4-BE49-F238E27FC236}">
                <a16:creationId xmlns:a16="http://schemas.microsoft.com/office/drawing/2014/main" id="{543E7303-AC3F-6515-1708-7958452C8CA5}"/>
              </a:ext>
            </a:extLst>
          </p:cNvPr>
          <p:cNvCxnSpPr>
            <a:cxnSpLocks/>
            <a:stCxn id="833" idx="2"/>
            <a:endCxn id="759" idx="0"/>
          </p:cNvCxnSpPr>
          <p:nvPr/>
        </p:nvCxnSpPr>
        <p:spPr>
          <a:xfrm>
            <a:off x="7406019" y="3522063"/>
            <a:ext cx="362660" cy="2120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5" name="Straight Arrow Connector 864">
            <a:extLst>
              <a:ext uri="{FF2B5EF4-FFF2-40B4-BE49-F238E27FC236}">
                <a16:creationId xmlns:a16="http://schemas.microsoft.com/office/drawing/2014/main" id="{474520DD-1481-3105-438A-E09B1E8DCD08}"/>
              </a:ext>
            </a:extLst>
          </p:cNvPr>
          <p:cNvCxnSpPr>
            <a:cxnSpLocks/>
            <a:stCxn id="835" idx="2"/>
            <a:endCxn id="759" idx="0"/>
          </p:cNvCxnSpPr>
          <p:nvPr/>
        </p:nvCxnSpPr>
        <p:spPr>
          <a:xfrm flipH="1">
            <a:off x="7768679" y="3525260"/>
            <a:ext cx="366031" cy="20883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9" name="Text Placeholder 2">
            <a:extLst>
              <a:ext uri="{FF2B5EF4-FFF2-40B4-BE49-F238E27FC236}">
                <a16:creationId xmlns:a16="http://schemas.microsoft.com/office/drawing/2014/main" id="{B151DDA1-A672-4520-543A-DF2C163D7792}"/>
              </a:ext>
            </a:extLst>
          </p:cNvPr>
          <p:cNvSpPr txBox="1">
            <a:spLocks/>
          </p:cNvSpPr>
          <p:nvPr/>
        </p:nvSpPr>
        <p:spPr>
          <a:xfrm>
            <a:off x="352791" y="773375"/>
            <a:ext cx="304025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Multiple isomorphic regions in if and else  paths?</a:t>
            </a:r>
          </a:p>
          <a:p>
            <a:endParaRPr lang="en-US" sz="1400" dirty="0"/>
          </a:p>
          <a:p>
            <a:r>
              <a:rPr lang="en-US" sz="1400" dirty="0"/>
              <a:t>Regions are aligned based on </a:t>
            </a:r>
            <a:r>
              <a:rPr lang="en-US" sz="1400" b="1" i="1" dirty="0"/>
              <a:t>Melding Profitability</a:t>
            </a:r>
          </a:p>
          <a:p>
            <a:endParaRPr lang="en-US" sz="1400" dirty="0"/>
          </a:p>
          <a:p>
            <a:r>
              <a:rPr lang="en-US" sz="1400" b="1" i="1" dirty="0"/>
              <a:t>Melding Profitability </a:t>
            </a:r>
            <a:r>
              <a:rPr lang="en-US" sz="1400" dirty="0"/>
              <a:t>: metric that measures the similarity of two regions base on instruction frequencies</a:t>
            </a:r>
            <a:endParaRPr lang="en-US" sz="5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US" sz="1400" dirty="0"/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B9D0D985-F901-08B9-A8A7-704CE81C3BF8}"/>
              </a:ext>
            </a:extLst>
          </p:cNvPr>
          <p:cNvSpPr txBox="1"/>
          <p:nvPr/>
        </p:nvSpPr>
        <p:spPr>
          <a:xfrm>
            <a:off x="8210005" y="331592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sp>
        <p:nvSpPr>
          <p:cNvPr id="878" name="Rounded Rectangle 877">
            <a:extLst>
              <a:ext uri="{FF2B5EF4-FFF2-40B4-BE49-F238E27FC236}">
                <a16:creationId xmlns:a16="http://schemas.microsoft.com/office/drawing/2014/main" id="{207AEEDA-6C44-0641-9A95-9CF865CFAC26}"/>
              </a:ext>
            </a:extLst>
          </p:cNvPr>
          <p:cNvSpPr/>
          <p:nvPr/>
        </p:nvSpPr>
        <p:spPr>
          <a:xfrm>
            <a:off x="3824869" y="4015521"/>
            <a:ext cx="2095484" cy="6959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</a:rPr>
              <a:t>Left regions : </a:t>
            </a:r>
            <a:r>
              <a:rPr lang="en-US" sz="1200" i="1" dirty="0">
                <a:solidFill>
                  <a:schemeClr val="tx1"/>
                </a:solidFill>
              </a:rPr>
              <a:t>A-B, B-C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Right Regions : </a:t>
            </a:r>
            <a:r>
              <a:rPr lang="en-US" sz="1200" i="1" dirty="0">
                <a:solidFill>
                  <a:schemeClr val="tx1"/>
                </a:solidFill>
              </a:rPr>
              <a:t>D-E, E-F, F-G</a:t>
            </a:r>
          </a:p>
        </p:txBody>
      </p:sp>
      <p:sp>
        <p:nvSpPr>
          <p:cNvPr id="879" name="Rounded Rectangle 878">
            <a:extLst>
              <a:ext uri="{FF2B5EF4-FFF2-40B4-BE49-F238E27FC236}">
                <a16:creationId xmlns:a16="http://schemas.microsoft.com/office/drawing/2014/main" id="{176AD778-7DD4-38F6-E680-70646C7F74CC}"/>
              </a:ext>
            </a:extLst>
          </p:cNvPr>
          <p:cNvSpPr/>
          <p:nvPr/>
        </p:nvSpPr>
        <p:spPr>
          <a:xfrm>
            <a:off x="7063360" y="4017799"/>
            <a:ext cx="1595353" cy="6959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i="1" dirty="0">
              <a:solidFill>
                <a:schemeClr val="tx1"/>
              </a:solidFill>
            </a:endParaRPr>
          </a:p>
          <a:p>
            <a:r>
              <a:rPr lang="en-US" sz="1200" b="1" i="1" dirty="0">
                <a:solidFill>
                  <a:schemeClr val="tx1"/>
                </a:solidFill>
              </a:rPr>
              <a:t>Region Alignment : 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A-B with E-F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B-C with F-G</a:t>
            </a: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/>
      <p:bldP spid="769" grpId="0" animBg="1"/>
      <p:bldP spid="5" grpId="0" animBg="1"/>
      <p:bldP spid="29" grpId="0" animBg="1"/>
      <p:bldP spid="30" grpId="0" animBg="1"/>
      <p:bldP spid="35" grpId="0" animBg="1"/>
      <p:bldP spid="728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42" grpId="0" animBg="1"/>
      <p:bldP spid="744" grpId="0" animBg="1"/>
      <p:bldP spid="745" grpId="0" animBg="1"/>
      <p:bldP spid="749" grpId="0" animBg="1"/>
      <p:bldP spid="750" grpId="0" animBg="1"/>
      <p:bldP spid="751" grpId="0" animBg="1"/>
      <p:bldP spid="752" grpId="0" animBg="1"/>
      <p:bldP spid="759" grpId="0" animBg="1"/>
      <p:bldP spid="762" grpId="0" animBg="1"/>
      <p:bldP spid="775" grpId="0"/>
      <p:bldP spid="776" grpId="0"/>
      <p:bldP spid="777" grpId="0"/>
      <p:bldP spid="778" grpId="0"/>
      <p:bldP spid="828" grpId="0" animBg="1"/>
      <p:bldP spid="830" grpId="0" animBg="1"/>
      <p:bldP spid="833" grpId="0" animBg="1"/>
      <p:bldP spid="835" grpId="0" animBg="1"/>
      <p:bldP spid="852" grpId="0"/>
      <p:bldP spid="856" grpId="0" animBg="1"/>
      <p:bldP spid="877" grpId="0"/>
      <p:bldP spid="8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2"/>
          <p:cNvSpPr txBox="1">
            <a:spLocks noGrp="1"/>
          </p:cNvSpPr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 Alignment</a:t>
            </a:r>
            <a:endParaRPr dirty="0"/>
          </a:p>
        </p:txBody>
      </p:sp>
      <p:sp>
        <p:nvSpPr>
          <p:cNvPr id="795" name="Google Shape;795;p42"/>
          <p:cNvSpPr/>
          <p:nvPr/>
        </p:nvSpPr>
        <p:spPr>
          <a:xfrm>
            <a:off x="529842" y="1442974"/>
            <a:ext cx="463200" cy="3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96" name="Google Shape;796;p42"/>
          <p:cNvSpPr/>
          <p:nvPr/>
        </p:nvSpPr>
        <p:spPr>
          <a:xfrm>
            <a:off x="943876" y="1916558"/>
            <a:ext cx="463200" cy="3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97" name="Google Shape;797;p42"/>
          <p:cNvSpPr/>
          <p:nvPr/>
        </p:nvSpPr>
        <p:spPr>
          <a:xfrm>
            <a:off x="529842" y="2390166"/>
            <a:ext cx="463200" cy="3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798" name="Google Shape;798;p42"/>
          <p:cNvCxnSpPr>
            <a:stCxn id="796" idx="2"/>
            <a:endCxn id="797" idx="0"/>
          </p:cNvCxnSpPr>
          <p:nvPr/>
        </p:nvCxnSpPr>
        <p:spPr>
          <a:xfrm flipH="1">
            <a:off x="761476" y="2293958"/>
            <a:ext cx="414000" cy="9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42"/>
          <p:cNvCxnSpPr>
            <a:stCxn id="795" idx="2"/>
            <a:endCxn id="797" idx="0"/>
          </p:cNvCxnSpPr>
          <p:nvPr/>
        </p:nvCxnSpPr>
        <p:spPr>
          <a:xfrm>
            <a:off x="761442" y="1820374"/>
            <a:ext cx="0" cy="5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42"/>
          <p:cNvCxnSpPr>
            <a:stCxn id="795" idx="3"/>
            <a:endCxn id="796" idx="0"/>
          </p:cNvCxnSpPr>
          <p:nvPr/>
        </p:nvCxnSpPr>
        <p:spPr>
          <a:xfrm>
            <a:off x="993042" y="1631674"/>
            <a:ext cx="1824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42"/>
          <p:cNvCxnSpPr>
            <a:endCxn id="795" idx="0"/>
          </p:cNvCxnSpPr>
          <p:nvPr/>
        </p:nvCxnSpPr>
        <p:spPr>
          <a:xfrm flipH="1">
            <a:off x="761442" y="1184674"/>
            <a:ext cx="660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42"/>
          <p:cNvCxnSpPr>
            <a:stCxn id="797" idx="2"/>
          </p:cNvCxnSpPr>
          <p:nvPr/>
        </p:nvCxnSpPr>
        <p:spPr>
          <a:xfrm>
            <a:off x="761442" y="2767566"/>
            <a:ext cx="66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03" name="Google Shape;803;p42"/>
          <p:cNvSpPr/>
          <p:nvPr/>
        </p:nvSpPr>
        <p:spPr>
          <a:xfrm>
            <a:off x="1668204" y="1440236"/>
            <a:ext cx="463200" cy="3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2082239" y="1913820"/>
            <a:ext cx="463200" cy="3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1668204" y="2387429"/>
            <a:ext cx="463200" cy="3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806" name="Google Shape;806;p42"/>
          <p:cNvCxnSpPr>
            <a:stCxn id="804" idx="2"/>
            <a:endCxn id="805" idx="0"/>
          </p:cNvCxnSpPr>
          <p:nvPr/>
        </p:nvCxnSpPr>
        <p:spPr>
          <a:xfrm flipH="1">
            <a:off x="1899839" y="2291220"/>
            <a:ext cx="414000" cy="9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7" name="Google Shape;807;p42"/>
          <p:cNvCxnSpPr>
            <a:stCxn id="803" idx="2"/>
            <a:endCxn id="805" idx="0"/>
          </p:cNvCxnSpPr>
          <p:nvPr/>
        </p:nvCxnSpPr>
        <p:spPr>
          <a:xfrm>
            <a:off x="1899804" y="1817636"/>
            <a:ext cx="0" cy="5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42"/>
          <p:cNvCxnSpPr>
            <a:stCxn id="803" idx="3"/>
            <a:endCxn id="804" idx="0"/>
          </p:cNvCxnSpPr>
          <p:nvPr/>
        </p:nvCxnSpPr>
        <p:spPr>
          <a:xfrm>
            <a:off x="2131404" y="1628936"/>
            <a:ext cx="1824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42"/>
          <p:cNvCxnSpPr>
            <a:endCxn id="803" idx="0"/>
          </p:cNvCxnSpPr>
          <p:nvPr/>
        </p:nvCxnSpPr>
        <p:spPr>
          <a:xfrm flipH="1">
            <a:off x="1899804" y="1181936"/>
            <a:ext cx="660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42"/>
          <p:cNvCxnSpPr>
            <a:stCxn id="805" idx="2"/>
          </p:cNvCxnSpPr>
          <p:nvPr/>
        </p:nvCxnSpPr>
        <p:spPr>
          <a:xfrm>
            <a:off x="1899804" y="2764829"/>
            <a:ext cx="660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12" name="Google Shape;812;p42"/>
          <p:cNvSpPr txBox="1"/>
          <p:nvPr/>
        </p:nvSpPr>
        <p:spPr>
          <a:xfrm>
            <a:off x="6170400" y="3669805"/>
            <a:ext cx="2738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Instruction alignment for A and B computed using </a:t>
            </a:r>
            <a:r>
              <a:rPr lang="en" sz="1300" b="1" dirty="0"/>
              <a:t>instruction compatibility</a:t>
            </a:r>
            <a:r>
              <a:rPr lang="en" sz="1300" dirty="0"/>
              <a:t> and </a:t>
            </a:r>
            <a:r>
              <a:rPr lang="en" sz="1300" b="1" dirty="0"/>
              <a:t>cost</a:t>
            </a:r>
            <a:endParaRPr sz="1300" b="1" dirty="0"/>
          </a:p>
        </p:txBody>
      </p:sp>
      <p:sp>
        <p:nvSpPr>
          <p:cNvPr id="26" name="Google Shape;64;p14">
            <a:extLst>
              <a:ext uri="{FF2B5EF4-FFF2-40B4-BE49-F238E27FC236}">
                <a16:creationId xmlns:a16="http://schemas.microsoft.com/office/drawing/2014/main" id="{1DF24D52-C44C-5A4A-98CB-E35FCF8600FD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E7FDF1-4FB1-D040-9538-067A12CD59DF}"/>
              </a:ext>
            </a:extLst>
          </p:cNvPr>
          <p:cNvGrpSpPr/>
          <p:nvPr/>
        </p:nvGrpSpPr>
        <p:grpSpPr>
          <a:xfrm>
            <a:off x="3317053" y="2252777"/>
            <a:ext cx="778807" cy="791954"/>
            <a:chOff x="3585751" y="1877157"/>
            <a:chExt cx="856556" cy="7919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39C8CC-8CEB-A147-BB80-A09BA15296EB}"/>
                </a:ext>
              </a:extLst>
            </p:cNvPr>
            <p:cNvGrpSpPr/>
            <p:nvPr/>
          </p:nvGrpSpPr>
          <p:grpSpPr>
            <a:xfrm>
              <a:off x="3585751" y="1877157"/>
              <a:ext cx="856556" cy="575104"/>
              <a:chOff x="3585751" y="1877157"/>
              <a:chExt cx="856556" cy="575104"/>
            </a:xfrm>
          </p:grpSpPr>
          <p:sp>
            <p:nvSpPr>
              <p:cNvPr id="87" name="Google Shape;795;p42">
                <a:extLst>
                  <a:ext uri="{FF2B5EF4-FFF2-40B4-BE49-F238E27FC236}">
                    <a16:creationId xmlns:a16="http://schemas.microsoft.com/office/drawing/2014/main" id="{99003C1E-FA24-7749-8DEF-10891014AE40}"/>
                  </a:ext>
                </a:extLst>
              </p:cNvPr>
              <p:cNvSpPr/>
              <p:nvPr/>
            </p:nvSpPr>
            <p:spPr>
              <a:xfrm>
                <a:off x="3585751" y="1877157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95;p42">
                <a:extLst>
                  <a:ext uri="{FF2B5EF4-FFF2-40B4-BE49-F238E27FC236}">
                    <a16:creationId xmlns:a16="http://schemas.microsoft.com/office/drawing/2014/main" id="{A851CCC8-84A4-E74D-B2F9-B5AE466B4BB8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95;p42">
                <a:extLst>
                  <a:ext uri="{FF2B5EF4-FFF2-40B4-BE49-F238E27FC236}">
                    <a16:creationId xmlns:a16="http://schemas.microsoft.com/office/drawing/2014/main" id="{5314921E-A239-E84C-9882-854740408A4E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95;p42">
                <a:extLst>
                  <a:ext uri="{FF2B5EF4-FFF2-40B4-BE49-F238E27FC236}">
                    <a16:creationId xmlns:a16="http://schemas.microsoft.com/office/drawing/2014/main" id="{B938D7F1-E38D-DB4E-821A-F395E0E21919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166323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795;p42">
              <a:extLst>
                <a:ext uri="{FF2B5EF4-FFF2-40B4-BE49-F238E27FC236}">
                  <a16:creationId xmlns:a16="http://schemas.microsoft.com/office/drawing/2014/main" id="{35C0AD02-1B14-B74E-B19F-CF38A53C29A8}"/>
                </a:ext>
              </a:extLst>
            </p:cNvPr>
            <p:cNvSpPr/>
            <p:nvPr/>
          </p:nvSpPr>
          <p:spPr>
            <a:xfrm>
              <a:off x="3585751" y="2452261"/>
              <a:ext cx="856556" cy="216851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D113E3-298B-B34C-862B-2A3B37A8629D}"/>
              </a:ext>
            </a:extLst>
          </p:cNvPr>
          <p:cNvGrpSpPr/>
          <p:nvPr/>
        </p:nvGrpSpPr>
        <p:grpSpPr>
          <a:xfrm>
            <a:off x="3317052" y="1116905"/>
            <a:ext cx="778808" cy="797722"/>
            <a:chOff x="3585750" y="1893909"/>
            <a:chExt cx="856557" cy="79772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D568C0F-0BDD-5843-8E04-166B307D18AE}"/>
                </a:ext>
              </a:extLst>
            </p:cNvPr>
            <p:cNvGrpSpPr/>
            <p:nvPr/>
          </p:nvGrpSpPr>
          <p:grpSpPr>
            <a:xfrm>
              <a:off x="3585751" y="1893906"/>
              <a:ext cx="856556" cy="631401"/>
              <a:chOff x="3585751" y="1893906"/>
              <a:chExt cx="856556" cy="631401"/>
            </a:xfrm>
          </p:grpSpPr>
          <p:sp>
            <p:nvSpPr>
              <p:cNvPr id="108" name="Google Shape;795;p42">
                <a:extLst>
                  <a:ext uri="{FF2B5EF4-FFF2-40B4-BE49-F238E27FC236}">
                    <a16:creationId xmlns:a16="http://schemas.microsoft.com/office/drawing/2014/main" id="{E98845BD-2C0D-E84A-8E4F-E621B408D42F}"/>
                  </a:ext>
                </a:extLst>
              </p:cNvPr>
              <p:cNvSpPr/>
              <p:nvPr/>
            </p:nvSpPr>
            <p:spPr>
              <a:xfrm>
                <a:off x="3585751" y="1893906"/>
                <a:ext cx="856556" cy="149574"/>
              </a:xfrm>
              <a:prstGeom prst="rect">
                <a:avLst/>
              </a:prstGeom>
              <a:solidFill>
                <a:srgbClr val="E7E6E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95;p42">
                <a:extLst>
                  <a:ext uri="{FF2B5EF4-FFF2-40B4-BE49-F238E27FC236}">
                    <a16:creationId xmlns:a16="http://schemas.microsoft.com/office/drawing/2014/main" id="{366F9403-011B-6C4C-A068-4A7B9CE16608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95;p42">
                <a:extLst>
                  <a:ext uri="{FF2B5EF4-FFF2-40B4-BE49-F238E27FC236}">
                    <a16:creationId xmlns:a16="http://schemas.microsoft.com/office/drawing/2014/main" id="{AF00FF5A-AC0F-634F-B904-568842EA5943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95;p42">
                <a:extLst>
                  <a:ext uri="{FF2B5EF4-FFF2-40B4-BE49-F238E27FC236}">
                    <a16:creationId xmlns:a16="http://schemas.microsoft.com/office/drawing/2014/main" id="{F2837407-70C8-8146-9D32-45D895930155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239369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795;p42">
              <a:extLst>
                <a:ext uri="{FF2B5EF4-FFF2-40B4-BE49-F238E27FC236}">
                  <a16:creationId xmlns:a16="http://schemas.microsoft.com/office/drawing/2014/main" id="{40C71204-5035-114A-A3EC-B20458D03CE8}"/>
                </a:ext>
              </a:extLst>
            </p:cNvPr>
            <p:cNvSpPr/>
            <p:nvPr/>
          </p:nvSpPr>
          <p:spPr>
            <a:xfrm>
              <a:off x="3585750" y="2525308"/>
              <a:ext cx="856556" cy="166323"/>
            </a:xfrm>
            <a:prstGeom prst="rect">
              <a:avLst/>
            </a:prstGeom>
            <a:solidFill>
              <a:srgbClr val="EB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3BA3ECD-4C8D-7C43-994A-38246C497C95}"/>
              </a:ext>
            </a:extLst>
          </p:cNvPr>
          <p:cNvGrpSpPr/>
          <p:nvPr/>
        </p:nvGrpSpPr>
        <p:grpSpPr>
          <a:xfrm>
            <a:off x="4387278" y="1124136"/>
            <a:ext cx="778808" cy="797725"/>
            <a:chOff x="3585750" y="1893906"/>
            <a:chExt cx="856557" cy="79772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866943-4399-0444-979A-104002CEFCE3}"/>
                </a:ext>
              </a:extLst>
            </p:cNvPr>
            <p:cNvGrpSpPr/>
            <p:nvPr/>
          </p:nvGrpSpPr>
          <p:grpSpPr>
            <a:xfrm>
              <a:off x="3585751" y="1893906"/>
              <a:ext cx="856556" cy="631401"/>
              <a:chOff x="3585751" y="1893906"/>
              <a:chExt cx="856556" cy="631401"/>
            </a:xfrm>
          </p:grpSpPr>
          <p:sp>
            <p:nvSpPr>
              <p:cNvPr id="122" name="Google Shape;795;p42">
                <a:extLst>
                  <a:ext uri="{FF2B5EF4-FFF2-40B4-BE49-F238E27FC236}">
                    <a16:creationId xmlns:a16="http://schemas.microsoft.com/office/drawing/2014/main" id="{19CA2EC5-71F1-0243-B12C-2C4D5CD4B043}"/>
                  </a:ext>
                </a:extLst>
              </p:cNvPr>
              <p:cNvSpPr/>
              <p:nvPr/>
            </p:nvSpPr>
            <p:spPr>
              <a:xfrm>
                <a:off x="3585751" y="1893906"/>
                <a:ext cx="856556" cy="149574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95;p42">
                <a:extLst>
                  <a:ext uri="{FF2B5EF4-FFF2-40B4-BE49-F238E27FC236}">
                    <a16:creationId xmlns:a16="http://schemas.microsoft.com/office/drawing/2014/main" id="{71066AE7-8051-DA46-A3B5-758675949406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95;p42">
                <a:extLst>
                  <a:ext uri="{FF2B5EF4-FFF2-40B4-BE49-F238E27FC236}">
                    <a16:creationId xmlns:a16="http://schemas.microsoft.com/office/drawing/2014/main" id="{C64299CA-CC97-6546-AD09-5C9CBF0671DA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95;p42">
                <a:extLst>
                  <a:ext uri="{FF2B5EF4-FFF2-40B4-BE49-F238E27FC236}">
                    <a16:creationId xmlns:a16="http://schemas.microsoft.com/office/drawing/2014/main" id="{9BFCEE1F-923C-F847-9526-424B30AB9EC4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239369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795;p42">
              <a:extLst>
                <a:ext uri="{FF2B5EF4-FFF2-40B4-BE49-F238E27FC236}">
                  <a16:creationId xmlns:a16="http://schemas.microsoft.com/office/drawing/2014/main" id="{836EF436-8D7C-3040-BFDA-7C7F6F1A3DB6}"/>
                </a:ext>
              </a:extLst>
            </p:cNvPr>
            <p:cNvSpPr/>
            <p:nvPr/>
          </p:nvSpPr>
          <p:spPr>
            <a:xfrm>
              <a:off x="3585750" y="2525308"/>
              <a:ext cx="856556" cy="1663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3D82ACB-A959-0C43-8F4C-2D0760A1C5B0}"/>
              </a:ext>
            </a:extLst>
          </p:cNvPr>
          <p:cNvGrpSpPr/>
          <p:nvPr/>
        </p:nvGrpSpPr>
        <p:grpSpPr>
          <a:xfrm>
            <a:off x="3323753" y="3291968"/>
            <a:ext cx="778808" cy="814473"/>
            <a:chOff x="3585750" y="1826629"/>
            <a:chExt cx="856557" cy="81447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1C5BEA5-F42D-5B4C-91AD-3D2C733E0FF6}"/>
                </a:ext>
              </a:extLst>
            </p:cNvPr>
            <p:cNvGrpSpPr/>
            <p:nvPr/>
          </p:nvGrpSpPr>
          <p:grpSpPr>
            <a:xfrm>
              <a:off x="3585751" y="1826629"/>
              <a:ext cx="856556" cy="648152"/>
              <a:chOff x="3585751" y="1826629"/>
              <a:chExt cx="856556" cy="648152"/>
            </a:xfrm>
          </p:grpSpPr>
          <p:sp>
            <p:nvSpPr>
              <p:cNvPr id="129" name="Google Shape;795;p42">
                <a:extLst>
                  <a:ext uri="{FF2B5EF4-FFF2-40B4-BE49-F238E27FC236}">
                    <a16:creationId xmlns:a16="http://schemas.microsoft.com/office/drawing/2014/main" id="{B10CA3AC-7C14-5646-9DFD-26BEE157E47F}"/>
                  </a:ext>
                </a:extLst>
              </p:cNvPr>
              <p:cNvSpPr/>
              <p:nvPr/>
            </p:nvSpPr>
            <p:spPr>
              <a:xfrm>
                <a:off x="3585751" y="1826629"/>
                <a:ext cx="856556" cy="216851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95;p42">
                <a:extLst>
                  <a:ext uri="{FF2B5EF4-FFF2-40B4-BE49-F238E27FC236}">
                    <a16:creationId xmlns:a16="http://schemas.microsoft.com/office/drawing/2014/main" id="{6AF6965A-75CB-0A41-8A49-78BAEA7889B9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95;p42">
                <a:extLst>
                  <a:ext uri="{FF2B5EF4-FFF2-40B4-BE49-F238E27FC236}">
                    <a16:creationId xmlns:a16="http://schemas.microsoft.com/office/drawing/2014/main" id="{FF3E83B7-09D4-F241-B657-D00C62F735AC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95;p42">
                <a:extLst>
                  <a:ext uri="{FF2B5EF4-FFF2-40B4-BE49-F238E27FC236}">
                    <a16:creationId xmlns:a16="http://schemas.microsoft.com/office/drawing/2014/main" id="{F81F12AD-4A6E-5645-AD6C-2790FFF107B3}"/>
                  </a:ext>
                </a:extLst>
              </p:cNvPr>
              <p:cNvSpPr/>
              <p:nvPr/>
            </p:nvSpPr>
            <p:spPr>
              <a:xfrm>
                <a:off x="3585751" y="2285939"/>
                <a:ext cx="856556" cy="188842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795;p42">
              <a:extLst>
                <a:ext uri="{FF2B5EF4-FFF2-40B4-BE49-F238E27FC236}">
                  <a16:creationId xmlns:a16="http://schemas.microsoft.com/office/drawing/2014/main" id="{10BA4EE5-14FD-1D4F-B81D-403A92474C43}"/>
                </a:ext>
              </a:extLst>
            </p:cNvPr>
            <p:cNvSpPr/>
            <p:nvPr/>
          </p:nvSpPr>
          <p:spPr>
            <a:xfrm>
              <a:off x="3585750" y="2474780"/>
              <a:ext cx="856556" cy="166323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F3BEF8C-50A8-FB42-B34F-F0ECC02F16E8}"/>
              </a:ext>
            </a:extLst>
          </p:cNvPr>
          <p:cNvGrpSpPr/>
          <p:nvPr/>
        </p:nvGrpSpPr>
        <p:grpSpPr>
          <a:xfrm>
            <a:off x="4393978" y="2248389"/>
            <a:ext cx="778807" cy="791954"/>
            <a:chOff x="3585751" y="1877157"/>
            <a:chExt cx="856556" cy="79195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EFAD341-7CB2-3D4F-9B24-53D51729ACF6}"/>
                </a:ext>
              </a:extLst>
            </p:cNvPr>
            <p:cNvGrpSpPr/>
            <p:nvPr/>
          </p:nvGrpSpPr>
          <p:grpSpPr>
            <a:xfrm>
              <a:off x="3585751" y="1877157"/>
              <a:ext cx="856556" cy="575104"/>
              <a:chOff x="3585751" y="1877157"/>
              <a:chExt cx="856556" cy="575104"/>
            </a:xfrm>
          </p:grpSpPr>
          <p:sp>
            <p:nvSpPr>
              <p:cNvPr id="143" name="Google Shape;795;p42">
                <a:extLst>
                  <a:ext uri="{FF2B5EF4-FFF2-40B4-BE49-F238E27FC236}">
                    <a16:creationId xmlns:a16="http://schemas.microsoft.com/office/drawing/2014/main" id="{1141BD49-5148-C64A-9E1D-C159CECF67B7}"/>
                  </a:ext>
                </a:extLst>
              </p:cNvPr>
              <p:cNvSpPr/>
              <p:nvPr/>
            </p:nvSpPr>
            <p:spPr>
              <a:xfrm>
                <a:off x="3585751" y="1877157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95;p42">
                <a:extLst>
                  <a:ext uri="{FF2B5EF4-FFF2-40B4-BE49-F238E27FC236}">
                    <a16:creationId xmlns:a16="http://schemas.microsoft.com/office/drawing/2014/main" id="{F0D0CC5B-053F-EE45-B20B-E635B2669F9B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95;p42">
                <a:extLst>
                  <a:ext uri="{FF2B5EF4-FFF2-40B4-BE49-F238E27FC236}">
                    <a16:creationId xmlns:a16="http://schemas.microsoft.com/office/drawing/2014/main" id="{99693356-B94D-A847-9C4F-6AD5D463053F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95;p42">
                <a:extLst>
                  <a:ext uri="{FF2B5EF4-FFF2-40B4-BE49-F238E27FC236}">
                    <a16:creationId xmlns:a16="http://schemas.microsoft.com/office/drawing/2014/main" id="{EF17CD51-8E29-8F47-8A3D-EFBC796BAF44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1663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795;p42">
              <a:extLst>
                <a:ext uri="{FF2B5EF4-FFF2-40B4-BE49-F238E27FC236}">
                  <a16:creationId xmlns:a16="http://schemas.microsoft.com/office/drawing/2014/main" id="{81915EC8-B973-324B-91D8-A9D6AE59698C}"/>
                </a:ext>
              </a:extLst>
            </p:cNvPr>
            <p:cNvSpPr/>
            <p:nvPr/>
          </p:nvSpPr>
          <p:spPr>
            <a:xfrm>
              <a:off x="3585751" y="2452261"/>
              <a:ext cx="856556" cy="216851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ADD1D87-E2F1-B44F-A04B-241BB3DE75FC}"/>
              </a:ext>
            </a:extLst>
          </p:cNvPr>
          <p:cNvGrpSpPr/>
          <p:nvPr/>
        </p:nvGrpSpPr>
        <p:grpSpPr>
          <a:xfrm>
            <a:off x="4393978" y="3296583"/>
            <a:ext cx="778808" cy="814473"/>
            <a:chOff x="3585750" y="1826629"/>
            <a:chExt cx="856557" cy="81447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37DA7B7-3263-7542-B7BE-C88B5B3A8C39}"/>
                </a:ext>
              </a:extLst>
            </p:cNvPr>
            <p:cNvGrpSpPr/>
            <p:nvPr/>
          </p:nvGrpSpPr>
          <p:grpSpPr>
            <a:xfrm>
              <a:off x="3585751" y="1826629"/>
              <a:ext cx="856556" cy="648152"/>
              <a:chOff x="3585751" y="1826629"/>
              <a:chExt cx="856556" cy="648152"/>
            </a:xfrm>
          </p:grpSpPr>
          <p:sp>
            <p:nvSpPr>
              <p:cNvPr id="150" name="Google Shape;795;p42">
                <a:extLst>
                  <a:ext uri="{FF2B5EF4-FFF2-40B4-BE49-F238E27FC236}">
                    <a16:creationId xmlns:a16="http://schemas.microsoft.com/office/drawing/2014/main" id="{F7BAC09F-428F-AE4B-90D2-AC746A5B91A6}"/>
                  </a:ext>
                </a:extLst>
              </p:cNvPr>
              <p:cNvSpPr/>
              <p:nvPr/>
            </p:nvSpPr>
            <p:spPr>
              <a:xfrm>
                <a:off x="3585751" y="1826629"/>
                <a:ext cx="856556" cy="216851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95;p42">
                <a:extLst>
                  <a:ext uri="{FF2B5EF4-FFF2-40B4-BE49-F238E27FC236}">
                    <a16:creationId xmlns:a16="http://schemas.microsoft.com/office/drawing/2014/main" id="{FD04D9D3-DCAF-B940-9C9F-5060B1C73A00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95;p42">
                <a:extLst>
                  <a:ext uri="{FF2B5EF4-FFF2-40B4-BE49-F238E27FC236}">
                    <a16:creationId xmlns:a16="http://schemas.microsoft.com/office/drawing/2014/main" id="{34168140-18FF-7C4F-99B3-20AEF175D522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95;p42">
                <a:extLst>
                  <a:ext uri="{FF2B5EF4-FFF2-40B4-BE49-F238E27FC236}">
                    <a16:creationId xmlns:a16="http://schemas.microsoft.com/office/drawing/2014/main" id="{FA05F0A9-E89A-4F4B-B196-06F914F52968}"/>
                  </a:ext>
                </a:extLst>
              </p:cNvPr>
              <p:cNvSpPr/>
              <p:nvPr/>
            </p:nvSpPr>
            <p:spPr>
              <a:xfrm>
                <a:off x="3585751" y="2285939"/>
                <a:ext cx="856556" cy="188842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Google Shape;795;p42">
              <a:extLst>
                <a:ext uri="{FF2B5EF4-FFF2-40B4-BE49-F238E27FC236}">
                  <a16:creationId xmlns:a16="http://schemas.microsoft.com/office/drawing/2014/main" id="{E15D3E91-CC79-1C4B-8432-11D12B246A9A}"/>
                </a:ext>
              </a:extLst>
            </p:cNvPr>
            <p:cNvSpPr/>
            <p:nvPr/>
          </p:nvSpPr>
          <p:spPr>
            <a:xfrm>
              <a:off x="3585750" y="2474780"/>
              <a:ext cx="856556" cy="166323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5B4C06-BDB8-5340-AAD8-E13397508B73}"/>
              </a:ext>
            </a:extLst>
          </p:cNvPr>
          <p:cNvSpPr txBox="1"/>
          <p:nvPr/>
        </p:nvSpPr>
        <p:spPr>
          <a:xfrm>
            <a:off x="3032523" y="134062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E8C39B7-7668-2745-9229-FADB2DC9DA7F}"/>
              </a:ext>
            </a:extLst>
          </p:cNvPr>
          <p:cNvSpPr txBox="1"/>
          <p:nvPr/>
        </p:nvSpPr>
        <p:spPr>
          <a:xfrm>
            <a:off x="5145029" y="135504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A52719-A93B-B54F-A8AC-704C9F78CDEA}"/>
              </a:ext>
            </a:extLst>
          </p:cNvPr>
          <p:cNvSpPr txBox="1"/>
          <p:nvPr/>
        </p:nvSpPr>
        <p:spPr>
          <a:xfrm>
            <a:off x="3046113" y="248203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538C4F2-287B-E949-95B3-3E4C9618769D}"/>
              </a:ext>
            </a:extLst>
          </p:cNvPr>
          <p:cNvSpPr txBox="1"/>
          <p:nvPr/>
        </p:nvSpPr>
        <p:spPr>
          <a:xfrm>
            <a:off x="5184689" y="253137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C1B194A-4B2E-A442-B60D-443F1818B42D}"/>
              </a:ext>
            </a:extLst>
          </p:cNvPr>
          <p:cNvSpPr txBox="1"/>
          <p:nvPr/>
        </p:nvSpPr>
        <p:spPr>
          <a:xfrm>
            <a:off x="3057807" y="353792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FF95ED2-D899-AA42-80A6-3B1E5FF97D1E}"/>
              </a:ext>
            </a:extLst>
          </p:cNvPr>
          <p:cNvSpPr txBox="1"/>
          <p:nvPr/>
        </p:nvSpPr>
        <p:spPr>
          <a:xfrm>
            <a:off x="5171291" y="3599437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0FB0C7-2BBB-B74E-B85D-633F6933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097" y="1542465"/>
            <a:ext cx="3035531" cy="213729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90E03D-F2EA-D641-89C3-E4E9CC2B1A02}"/>
              </a:ext>
            </a:extLst>
          </p:cNvPr>
          <p:cNvSpPr/>
          <p:nvPr/>
        </p:nvSpPr>
        <p:spPr>
          <a:xfrm>
            <a:off x="3057807" y="2116172"/>
            <a:ext cx="2379904" cy="1042974"/>
          </a:xfrm>
          <a:prstGeom prst="roundRect">
            <a:avLst>
              <a:gd name="adj" fmla="val 4977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82BA5E-2457-C049-AEB0-D3CD6DF4E9A9}"/>
              </a:ext>
            </a:extLst>
          </p:cNvPr>
          <p:cNvCxnSpPr>
            <a:cxnSpLocks/>
          </p:cNvCxnSpPr>
          <p:nvPr/>
        </p:nvCxnSpPr>
        <p:spPr>
          <a:xfrm flipV="1">
            <a:off x="5437711" y="1584399"/>
            <a:ext cx="554527" cy="5427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C037C46-D18E-0B42-B038-52A532D19FBD}"/>
              </a:ext>
            </a:extLst>
          </p:cNvPr>
          <p:cNvCxnSpPr>
            <a:cxnSpLocks/>
          </p:cNvCxnSpPr>
          <p:nvPr/>
        </p:nvCxnSpPr>
        <p:spPr>
          <a:xfrm>
            <a:off x="5416641" y="3159146"/>
            <a:ext cx="575597" cy="4821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811;p42">
            <a:extLst>
              <a:ext uri="{FF2B5EF4-FFF2-40B4-BE49-F238E27FC236}">
                <a16:creationId xmlns:a16="http://schemas.microsoft.com/office/drawing/2014/main" id="{5D35FB80-8CD2-544D-A7B5-FBF329997DAC}"/>
              </a:ext>
            </a:extLst>
          </p:cNvPr>
          <p:cNvSpPr txBox="1"/>
          <p:nvPr/>
        </p:nvSpPr>
        <p:spPr>
          <a:xfrm>
            <a:off x="3368830" y="4290704"/>
            <a:ext cx="852073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Aligned</a:t>
            </a:r>
            <a:endParaRPr sz="1300" dirty="0"/>
          </a:p>
        </p:txBody>
      </p:sp>
      <p:sp>
        <p:nvSpPr>
          <p:cNvPr id="2" name="Google Shape;811;p42">
            <a:extLst>
              <a:ext uri="{FF2B5EF4-FFF2-40B4-BE49-F238E27FC236}">
                <a16:creationId xmlns:a16="http://schemas.microsoft.com/office/drawing/2014/main" id="{D2E66E33-6A0E-DCF1-57C1-81118450CB67}"/>
              </a:ext>
            </a:extLst>
          </p:cNvPr>
          <p:cNvSpPr txBox="1"/>
          <p:nvPr/>
        </p:nvSpPr>
        <p:spPr>
          <a:xfrm>
            <a:off x="4512322" y="4290675"/>
            <a:ext cx="1029363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Unaligned</a:t>
            </a:r>
            <a:endParaRPr sz="13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F2CD8-F14A-7EE3-4310-4D38BD5B6F75}"/>
              </a:ext>
            </a:extLst>
          </p:cNvPr>
          <p:cNvSpPr/>
          <p:nvPr/>
        </p:nvSpPr>
        <p:spPr>
          <a:xfrm>
            <a:off x="4324244" y="4361844"/>
            <a:ext cx="273538" cy="283119"/>
          </a:xfrm>
          <a:prstGeom prst="rect">
            <a:avLst/>
          </a:prstGeom>
          <a:solidFill>
            <a:srgbClr val="EC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4CF79-8316-4764-74E3-D1144A540A52}"/>
              </a:ext>
            </a:extLst>
          </p:cNvPr>
          <p:cNvSpPr/>
          <p:nvPr/>
        </p:nvSpPr>
        <p:spPr>
          <a:xfrm>
            <a:off x="3156192" y="4361843"/>
            <a:ext cx="273538" cy="283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7BC1-3803-985D-F956-7A28AE4CC8FB}"/>
              </a:ext>
            </a:extLst>
          </p:cNvPr>
          <p:cNvSpPr txBox="1"/>
          <p:nvPr/>
        </p:nvSpPr>
        <p:spPr>
          <a:xfrm>
            <a:off x="509557" y="328538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Aligned region pair</a:t>
            </a:r>
          </a:p>
        </p:txBody>
      </p:sp>
    </p:spTree>
    <p:extLst>
      <p:ext uri="{BB962C8B-B14F-4D97-AF65-F5344CB8AC3E}">
        <p14:creationId xmlns:p14="http://schemas.microsoft.com/office/powerpoint/2010/main" val="3099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3"/>
          <p:cNvSpPr/>
          <p:nvPr/>
        </p:nvSpPr>
        <p:spPr>
          <a:xfrm>
            <a:off x="879018" y="1037028"/>
            <a:ext cx="681900" cy="873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3"/>
          <p:cNvSpPr/>
          <p:nvPr/>
        </p:nvSpPr>
        <p:spPr>
          <a:xfrm>
            <a:off x="1598144" y="1031840"/>
            <a:ext cx="681900" cy="873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Generation</a:t>
            </a:r>
            <a:endParaRPr dirty="0"/>
          </a:p>
        </p:txBody>
      </p:sp>
      <p:sp>
        <p:nvSpPr>
          <p:cNvPr id="826" name="Google Shape;826;p43"/>
          <p:cNvSpPr/>
          <p:nvPr/>
        </p:nvSpPr>
        <p:spPr>
          <a:xfrm>
            <a:off x="1041012" y="1093573"/>
            <a:ext cx="245700" cy="20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P</a:t>
            </a:r>
            <a:endParaRPr sz="1050"/>
          </a:p>
        </p:txBody>
      </p:sp>
      <p:sp>
        <p:nvSpPr>
          <p:cNvPr id="827" name="Google Shape;827;p43"/>
          <p:cNvSpPr/>
          <p:nvPr/>
        </p:nvSpPr>
        <p:spPr>
          <a:xfrm>
            <a:off x="1260668" y="1345002"/>
            <a:ext cx="245700" cy="20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A</a:t>
            </a:r>
            <a:endParaRPr/>
          </a:p>
        </p:txBody>
      </p:sp>
      <p:sp>
        <p:nvSpPr>
          <p:cNvPr id="828" name="Google Shape;828;p43"/>
          <p:cNvSpPr/>
          <p:nvPr/>
        </p:nvSpPr>
        <p:spPr>
          <a:xfrm>
            <a:off x="1041012" y="1596444"/>
            <a:ext cx="245700" cy="20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R</a:t>
            </a:r>
            <a:endParaRPr sz="1050"/>
          </a:p>
        </p:txBody>
      </p:sp>
      <p:sp>
        <p:nvSpPr>
          <p:cNvPr id="829" name="Google Shape;829;p43"/>
          <p:cNvSpPr/>
          <p:nvPr/>
        </p:nvSpPr>
        <p:spPr>
          <a:xfrm>
            <a:off x="1684067" y="1093573"/>
            <a:ext cx="245700" cy="20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Q</a:t>
            </a:r>
            <a:endParaRPr sz="1050"/>
          </a:p>
        </p:txBody>
      </p:sp>
      <p:sp>
        <p:nvSpPr>
          <p:cNvPr id="830" name="Google Shape;830;p43"/>
          <p:cNvSpPr/>
          <p:nvPr/>
        </p:nvSpPr>
        <p:spPr>
          <a:xfrm>
            <a:off x="1974475" y="1345009"/>
            <a:ext cx="245700" cy="20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B</a:t>
            </a:r>
            <a:endParaRPr sz="1050"/>
          </a:p>
        </p:txBody>
      </p:sp>
      <p:sp>
        <p:nvSpPr>
          <p:cNvPr id="831" name="Google Shape;831;p43"/>
          <p:cNvSpPr/>
          <p:nvPr/>
        </p:nvSpPr>
        <p:spPr>
          <a:xfrm>
            <a:off x="1684067" y="1600809"/>
            <a:ext cx="245700" cy="20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S</a:t>
            </a:r>
            <a:endParaRPr sz="1050"/>
          </a:p>
        </p:txBody>
      </p:sp>
      <p:cxnSp>
        <p:nvCxnSpPr>
          <p:cNvPr id="833" name="Google Shape;833;p43"/>
          <p:cNvCxnSpPr>
            <a:stCxn id="827" idx="2"/>
            <a:endCxn id="828" idx="0"/>
          </p:cNvCxnSpPr>
          <p:nvPr/>
        </p:nvCxnSpPr>
        <p:spPr>
          <a:xfrm flipH="1">
            <a:off x="1163918" y="1545402"/>
            <a:ext cx="219600" cy="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4" name="Google Shape;834;p43"/>
          <p:cNvCxnSpPr>
            <a:stCxn id="826" idx="2"/>
            <a:endCxn id="828" idx="0"/>
          </p:cNvCxnSpPr>
          <p:nvPr/>
        </p:nvCxnSpPr>
        <p:spPr>
          <a:xfrm>
            <a:off x="1163862" y="129397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43"/>
          <p:cNvCxnSpPr>
            <a:stCxn id="829" idx="3"/>
            <a:endCxn id="830" idx="0"/>
          </p:cNvCxnSpPr>
          <p:nvPr/>
        </p:nvCxnSpPr>
        <p:spPr>
          <a:xfrm>
            <a:off x="1929767" y="1193773"/>
            <a:ext cx="167700" cy="1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43"/>
          <p:cNvCxnSpPr>
            <a:stCxn id="829" idx="2"/>
            <a:endCxn id="831" idx="0"/>
          </p:cNvCxnSpPr>
          <p:nvPr/>
        </p:nvCxnSpPr>
        <p:spPr>
          <a:xfrm>
            <a:off x="1806917" y="1293973"/>
            <a:ext cx="0" cy="3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7" name="Google Shape;837;p43"/>
          <p:cNvCxnSpPr>
            <a:stCxn id="830" idx="2"/>
            <a:endCxn id="831" idx="0"/>
          </p:cNvCxnSpPr>
          <p:nvPr/>
        </p:nvCxnSpPr>
        <p:spPr>
          <a:xfrm flipH="1">
            <a:off x="1806925" y="1545409"/>
            <a:ext cx="290400" cy="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8" name="Google Shape;838;p43"/>
          <p:cNvCxnSpPr>
            <a:cxnSpLocks/>
            <a:stCxn id="828" idx="2"/>
          </p:cNvCxnSpPr>
          <p:nvPr/>
        </p:nvCxnSpPr>
        <p:spPr>
          <a:xfrm>
            <a:off x="1163862" y="1796844"/>
            <a:ext cx="0" cy="2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9" name="Google Shape;839;p43"/>
          <p:cNvCxnSpPr>
            <a:cxnSpLocks/>
            <a:stCxn id="831" idx="2"/>
          </p:cNvCxnSpPr>
          <p:nvPr/>
        </p:nvCxnSpPr>
        <p:spPr>
          <a:xfrm>
            <a:off x="1806917" y="1801209"/>
            <a:ext cx="0" cy="2048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0" name="Google Shape;840;p43"/>
          <p:cNvCxnSpPr>
            <a:stCxn id="826" idx="3"/>
            <a:endCxn id="827" idx="0"/>
          </p:cNvCxnSpPr>
          <p:nvPr/>
        </p:nvCxnSpPr>
        <p:spPr>
          <a:xfrm>
            <a:off x="1286712" y="1193773"/>
            <a:ext cx="96900" cy="1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43"/>
          <p:cNvCxnSpPr>
            <a:cxnSpLocks/>
            <a:endCxn id="826" idx="0"/>
          </p:cNvCxnSpPr>
          <p:nvPr/>
        </p:nvCxnSpPr>
        <p:spPr>
          <a:xfrm>
            <a:off x="1163862" y="932994"/>
            <a:ext cx="0" cy="1605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6" name="Google Shape;856;p43"/>
          <p:cNvCxnSpPr>
            <a:cxnSpLocks/>
            <a:endCxn id="829" idx="0"/>
          </p:cNvCxnSpPr>
          <p:nvPr/>
        </p:nvCxnSpPr>
        <p:spPr>
          <a:xfrm flipH="1">
            <a:off x="1806917" y="917662"/>
            <a:ext cx="8" cy="1759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7" name="Google Shape;857;p43"/>
          <p:cNvSpPr/>
          <p:nvPr/>
        </p:nvSpPr>
        <p:spPr>
          <a:xfrm>
            <a:off x="3255334" y="1903175"/>
            <a:ext cx="932846" cy="873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3"/>
          <p:cNvSpPr/>
          <p:nvPr/>
        </p:nvSpPr>
        <p:spPr>
          <a:xfrm>
            <a:off x="3341255" y="1974693"/>
            <a:ext cx="413399" cy="1906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P_Q</a:t>
            </a:r>
            <a:endParaRPr sz="1050"/>
          </a:p>
        </p:txBody>
      </p:sp>
      <p:sp>
        <p:nvSpPr>
          <p:cNvPr id="860" name="Google Shape;860;p43"/>
          <p:cNvSpPr/>
          <p:nvPr/>
        </p:nvSpPr>
        <p:spPr>
          <a:xfrm>
            <a:off x="3754655" y="2213528"/>
            <a:ext cx="411178" cy="2129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A_B</a:t>
            </a:r>
            <a:endParaRPr sz="1050"/>
          </a:p>
        </p:txBody>
      </p:sp>
      <p:sp>
        <p:nvSpPr>
          <p:cNvPr id="861" name="Google Shape;861;p43"/>
          <p:cNvSpPr/>
          <p:nvPr/>
        </p:nvSpPr>
        <p:spPr>
          <a:xfrm>
            <a:off x="3352135" y="2512661"/>
            <a:ext cx="387197" cy="1950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R_S</a:t>
            </a:r>
            <a:endParaRPr sz="1050"/>
          </a:p>
        </p:txBody>
      </p:sp>
      <p:cxnSp>
        <p:nvCxnSpPr>
          <p:cNvPr id="862" name="Google Shape;862;p43"/>
          <p:cNvCxnSpPr>
            <a:cxnSpLocks/>
            <a:stCxn id="859" idx="3"/>
            <a:endCxn id="860" idx="0"/>
          </p:cNvCxnSpPr>
          <p:nvPr/>
        </p:nvCxnSpPr>
        <p:spPr>
          <a:xfrm>
            <a:off x="3754654" y="2070001"/>
            <a:ext cx="205590" cy="1435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3" name="Google Shape;863;p43"/>
          <p:cNvCxnSpPr>
            <a:cxnSpLocks/>
            <a:stCxn id="859" idx="2"/>
            <a:endCxn id="861" idx="0"/>
          </p:cNvCxnSpPr>
          <p:nvPr/>
        </p:nvCxnSpPr>
        <p:spPr>
          <a:xfrm flipH="1">
            <a:off x="3545734" y="2165309"/>
            <a:ext cx="2221" cy="347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43"/>
          <p:cNvCxnSpPr>
            <a:cxnSpLocks/>
            <a:stCxn id="860" idx="2"/>
            <a:endCxn id="861" idx="0"/>
          </p:cNvCxnSpPr>
          <p:nvPr/>
        </p:nvCxnSpPr>
        <p:spPr>
          <a:xfrm flipH="1">
            <a:off x="3545734" y="2426521"/>
            <a:ext cx="414510" cy="861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5" name="Google Shape;865;p43"/>
          <p:cNvCxnSpPr>
            <a:cxnSpLocks/>
            <a:endCxn id="859" idx="0"/>
          </p:cNvCxnSpPr>
          <p:nvPr/>
        </p:nvCxnSpPr>
        <p:spPr>
          <a:xfrm>
            <a:off x="3547955" y="1723607"/>
            <a:ext cx="0" cy="2510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43"/>
          <p:cNvCxnSpPr>
            <a:cxnSpLocks/>
            <a:stCxn id="861" idx="2"/>
          </p:cNvCxnSpPr>
          <p:nvPr/>
        </p:nvCxnSpPr>
        <p:spPr>
          <a:xfrm flipH="1">
            <a:off x="3545733" y="2707712"/>
            <a:ext cx="1" cy="2731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4;p14">
            <a:extLst>
              <a:ext uri="{FF2B5EF4-FFF2-40B4-BE49-F238E27FC236}">
                <a16:creationId xmlns:a16="http://schemas.microsoft.com/office/drawing/2014/main" id="{E2085EA6-03ED-2B45-915B-00EADAAEAC9F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F65556-3FC5-F74A-9621-E5118C6B3200}"/>
              </a:ext>
            </a:extLst>
          </p:cNvPr>
          <p:cNvGrpSpPr/>
          <p:nvPr/>
        </p:nvGrpSpPr>
        <p:grpSpPr>
          <a:xfrm>
            <a:off x="1066648" y="3015349"/>
            <a:ext cx="494153" cy="534610"/>
            <a:chOff x="3585751" y="1877157"/>
            <a:chExt cx="856556" cy="79195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CB3A2CC-3B89-5B48-9036-4D12AD8AEE3C}"/>
                </a:ext>
              </a:extLst>
            </p:cNvPr>
            <p:cNvGrpSpPr/>
            <p:nvPr/>
          </p:nvGrpSpPr>
          <p:grpSpPr>
            <a:xfrm>
              <a:off x="3585751" y="1877157"/>
              <a:ext cx="856556" cy="575104"/>
              <a:chOff x="3585751" y="1877157"/>
              <a:chExt cx="856556" cy="575104"/>
            </a:xfrm>
          </p:grpSpPr>
          <p:sp>
            <p:nvSpPr>
              <p:cNvPr id="86" name="Google Shape;795;p42">
                <a:extLst>
                  <a:ext uri="{FF2B5EF4-FFF2-40B4-BE49-F238E27FC236}">
                    <a16:creationId xmlns:a16="http://schemas.microsoft.com/office/drawing/2014/main" id="{26666EF6-85BB-9049-BB2C-8386691A6375}"/>
                  </a:ext>
                </a:extLst>
              </p:cNvPr>
              <p:cNvSpPr/>
              <p:nvPr/>
            </p:nvSpPr>
            <p:spPr>
              <a:xfrm>
                <a:off x="3585751" y="1877157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95;p42">
                <a:extLst>
                  <a:ext uri="{FF2B5EF4-FFF2-40B4-BE49-F238E27FC236}">
                    <a16:creationId xmlns:a16="http://schemas.microsoft.com/office/drawing/2014/main" id="{39FA1894-F486-0F48-9550-075069213B18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95;p42">
                <a:extLst>
                  <a:ext uri="{FF2B5EF4-FFF2-40B4-BE49-F238E27FC236}">
                    <a16:creationId xmlns:a16="http://schemas.microsoft.com/office/drawing/2014/main" id="{AEE9A9C2-09C2-C04C-887D-673C75E4D67F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95;p42">
                <a:extLst>
                  <a:ext uri="{FF2B5EF4-FFF2-40B4-BE49-F238E27FC236}">
                    <a16:creationId xmlns:a16="http://schemas.microsoft.com/office/drawing/2014/main" id="{299195DB-7324-3749-A3E8-28622CACF224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166323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795;p42">
              <a:extLst>
                <a:ext uri="{FF2B5EF4-FFF2-40B4-BE49-F238E27FC236}">
                  <a16:creationId xmlns:a16="http://schemas.microsoft.com/office/drawing/2014/main" id="{35BB94DB-32B7-A642-B221-C7CB68890046}"/>
                </a:ext>
              </a:extLst>
            </p:cNvPr>
            <p:cNvSpPr/>
            <p:nvPr/>
          </p:nvSpPr>
          <p:spPr>
            <a:xfrm>
              <a:off x="3585751" y="2452261"/>
              <a:ext cx="856556" cy="216851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C201891-628C-344D-B6A6-65DE06191B39}"/>
              </a:ext>
            </a:extLst>
          </p:cNvPr>
          <p:cNvGrpSpPr/>
          <p:nvPr/>
        </p:nvGrpSpPr>
        <p:grpSpPr>
          <a:xfrm>
            <a:off x="1073537" y="2298816"/>
            <a:ext cx="494155" cy="508599"/>
            <a:chOff x="3585750" y="1893906"/>
            <a:chExt cx="856557" cy="79772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E755388-B4C0-5F4F-BCFD-76A30159AD17}"/>
                </a:ext>
              </a:extLst>
            </p:cNvPr>
            <p:cNvGrpSpPr/>
            <p:nvPr/>
          </p:nvGrpSpPr>
          <p:grpSpPr>
            <a:xfrm>
              <a:off x="3585751" y="1893906"/>
              <a:ext cx="856556" cy="631401"/>
              <a:chOff x="3585751" y="1893906"/>
              <a:chExt cx="856556" cy="631401"/>
            </a:xfrm>
          </p:grpSpPr>
          <p:sp>
            <p:nvSpPr>
              <p:cNvPr id="93" name="Google Shape;795;p42">
                <a:extLst>
                  <a:ext uri="{FF2B5EF4-FFF2-40B4-BE49-F238E27FC236}">
                    <a16:creationId xmlns:a16="http://schemas.microsoft.com/office/drawing/2014/main" id="{C471D67F-A541-F14A-913B-53F0F1880C5F}"/>
                  </a:ext>
                </a:extLst>
              </p:cNvPr>
              <p:cNvSpPr/>
              <p:nvPr/>
            </p:nvSpPr>
            <p:spPr>
              <a:xfrm>
                <a:off x="3585751" y="1893906"/>
                <a:ext cx="856556" cy="149574"/>
              </a:xfrm>
              <a:prstGeom prst="rect">
                <a:avLst/>
              </a:prstGeom>
              <a:solidFill>
                <a:srgbClr val="E7E6E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95;p42">
                <a:extLst>
                  <a:ext uri="{FF2B5EF4-FFF2-40B4-BE49-F238E27FC236}">
                    <a16:creationId xmlns:a16="http://schemas.microsoft.com/office/drawing/2014/main" id="{941B2258-4774-4D43-A97E-DBC3163E7D12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95;p42">
                <a:extLst>
                  <a:ext uri="{FF2B5EF4-FFF2-40B4-BE49-F238E27FC236}">
                    <a16:creationId xmlns:a16="http://schemas.microsoft.com/office/drawing/2014/main" id="{8575A632-530C-5445-87CC-E2C30E499D0C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95;p42">
                <a:extLst>
                  <a:ext uri="{FF2B5EF4-FFF2-40B4-BE49-F238E27FC236}">
                    <a16:creationId xmlns:a16="http://schemas.microsoft.com/office/drawing/2014/main" id="{BC3593E3-5110-2D4F-AE78-38CCF63AC148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239369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795;p42">
              <a:extLst>
                <a:ext uri="{FF2B5EF4-FFF2-40B4-BE49-F238E27FC236}">
                  <a16:creationId xmlns:a16="http://schemas.microsoft.com/office/drawing/2014/main" id="{05225280-E7C6-1C4E-8777-F62538B57A32}"/>
                </a:ext>
              </a:extLst>
            </p:cNvPr>
            <p:cNvSpPr/>
            <p:nvPr/>
          </p:nvSpPr>
          <p:spPr>
            <a:xfrm>
              <a:off x="3585750" y="2525308"/>
              <a:ext cx="856556" cy="166323"/>
            </a:xfrm>
            <a:prstGeom prst="rect">
              <a:avLst/>
            </a:prstGeom>
            <a:solidFill>
              <a:srgbClr val="EB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A43EB2-6F7D-B54C-B22A-6AF7CC8C3727}"/>
              </a:ext>
            </a:extLst>
          </p:cNvPr>
          <p:cNvGrpSpPr/>
          <p:nvPr/>
        </p:nvGrpSpPr>
        <p:grpSpPr>
          <a:xfrm>
            <a:off x="1690525" y="2290843"/>
            <a:ext cx="494154" cy="515834"/>
            <a:chOff x="3585750" y="1893906"/>
            <a:chExt cx="856557" cy="79772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5EB238-3CCB-DC4B-82DD-D365BBD2AF68}"/>
                </a:ext>
              </a:extLst>
            </p:cNvPr>
            <p:cNvGrpSpPr/>
            <p:nvPr/>
          </p:nvGrpSpPr>
          <p:grpSpPr>
            <a:xfrm>
              <a:off x="3585751" y="1893906"/>
              <a:ext cx="856556" cy="631401"/>
              <a:chOff x="3585751" y="1893906"/>
              <a:chExt cx="856556" cy="631401"/>
            </a:xfrm>
          </p:grpSpPr>
          <p:sp>
            <p:nvSpPr>
              <p:cNvPr id="100" name="Google Shape;795;p42">
                <a:extLst>
                  <a:ext uri="{FF2B5EF4-FFF2-40B4-BE49-F238E27FC236}">
                    <a16:creationId xmlns:a16="http://schemas.microsoft.com/office/drawing/2014/main" id="{A5A5B316-2238-8C4B-9879-3CB65087D167}"/>
                  </a:ext>
                </a:extLst>
              </p:cNvPr>
              <p:cNvSpPr/>
              <p:nvPr/>
            </p:nvSpPr>
            <p:spPr>
              <a:xfrm>
                <a:off x="3585751" y="1893906"/>
                <a:ext cx="856556" cy="149574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95;p42">
                <a:extLst>
                  <a:ext uri="{FF2B5EF4-FFF2-40B4-BE49-F238E27FC236}">
                    <a16:creationId xmlns:a16="http://schemas.microsoft.com/office/drawing/2014/main" id="{19C4B56A-1F07-5745-B606-D8600560F389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95;p42">
                <a:extLst>
                  <a:ext uri="{FF2B5EF4-FFF2-40B4-BE49-F238E27FC236}">
                    <a16:creationId xmlns:a16="http://schemas.microsoft.com/office/drawing/2014/main" id="{D15A4898-51F2-AD48-B66A-34B7176F19C5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95;p42">
                <a:extLst>
                  <a:ext uri="{FF2B5EF4-FFF2-40B4-BE49-F238E27FC236}">
                    <a16:creationId xmlns:a16="http://schemas.microsoft.com/office/drawing/2014/main" id="{389DD618-1149-BC4C-A082-B5DE8E49C5E1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239369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795;p42">
              <a:extLst>
                <a:ext uri="{FF2B5EF4-FFF2-40B4-BE49-F238E27FC236}">
                  <a16:creationId xmlns:a16="http://schemas.microsoft.com/office/drawing/2014/main" id="{83A8A42B-83C6-674E-A995-9E1E65EEE934}"/>
                </a:ext>
              </a:extLst>
            </p:cNvPr>
            <p:cNvSpPr/>
            <p:nvPr/>
          </p:nvSpPr>
          <p:spPr>
            <a:xfrm>
              <a:off x="3585750" y="2525308"/>
              <a:ext cx="856556" cy="1663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FE354DB-F6D8-124C-A1CE-772787759966}"/>
              </a:ext>
            </a:extLst>
          </p:cNvPr>
          <p:cNvGrpSpPr/>
          <p:nvPr/>
        </p:nvGrpSpPr>
        <p:grpSpPr>
          <a:xfrm>
            <a:off x="1066647" y="3795908"/>
            <a:ext cx="494153" cy="517126"/>
            <a:chOff x="3585750" y="1826629"/>
            <a:chExt cx="856557" cy="81447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7168276-5CB7-D34B-99EC-498AAE85A643}"/>
                </a:ext>
              </a:extLst>
            </p:cNvPr>
            <p:cNvGrpSpPr/>
            <p:nvPr/>
          </p:nvGrpSpPr>
          <p:grpSpPr>
            <a:xfrm>
              <a:off x="3585751" y="1826629"/>
              <a:ext cx="856556" cy="648152"/>
              <a:chOff x="3585751" y="1826629"/>
              <a:chExt cx="856556" cy="648152"/>
            </a:xfrm>
          </p:grpSpPr>
          <p:sp>
            <p:nvSpPr>
              <p:cNvPr id="107" name="Google Shape;795;p42">
                <a:extLst>
                  <a:ext uri="{FF2B5EF4-FFF2-40B4-BE49-F238E27FC236}">
                    <a16:creationId xmlns:a16="http://schemas.microsoft.com/office/drawing/2014/main" id="{0AF22029-FFD4-434E-BA42-A33CD1DB20FC}"/>
                  </a:ext>
                </a:extLst>
              </p:cNvPr>
              <p:cNvSpPr/>
              <p:nvPr/>
            </p:nvSpPr>
            <p:spPr>
              <a:xfrm>
                <a:off x="3585751" y="1826629"/>
                <a:ext cx="856556" cy="216851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95;p42">
                <a:extLst>
                  <a:ext uri="{FF2B5EF4-FFF2-40B4-BE49-F238E27FC236}">
                    <a16:creationId xmlns:a16="http://schemas.microsoft.com/office/drawing/2014/main" id="{5B15D0A1-6058-F44D-9E04-DA58C0243271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95;p42">
                <a:extLst>
                  <a:ext uri="{FF2B5EF4-FFF2-40B4-BE49-F238E27FC236}">
                    <a16:creationId xmlns:a16="http://schemas.microsoft.com/office/drawing/2014/main" id="{01BFE901-4FE4-064C-9D9A-E6B8B63634EF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95;p42">
                <a:extLst>
                  <a:ext uri="{FF2B5EF4-FFF2-40B4-BE49-F238E27FC236}">
                    <a16:creationId xmlns:a16="http://schemas.microsoft.com/office/drawing/2014/main" id="{6402D9DC-38A5-4243-AB5F-19970D195B83}"/>
                  </a:ext>
                </a:extLst>
              </p:cNvPr>
              <p:cNvSpPr/>
              <p:nvPr/>
            </p:nvSpPr>
            <p:spPr>
              <a:xfrm>
                <a:off x="3585751" y="2285939"/>
                <a:ext cx="856556" cy="188842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" name="Google Shape;795;p42">
              <a:extLst>
                <a:ext uri="{FF2B5EF4-FFF2-40B4-BE49-F238E27FC236}">
                  <a16:creationId xmlns:a16="http://schemas.microsoft.com/office/drawing/2014/main" id="{BE77F6C3-FD41-B043-BE1F-82C1B19AF530}"/>
                </a:ext>
              </a:extLst>
            </p:cNvPr>
            <p:cNvSpPr/>
            <p:nvPr/>
          </p:nvSpPr>
          <p:spPr>
            <a:xfrm>
              <a:off x="3585750" y="2474780"/>
              <a:ext cx="856556" cy="166323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060086E-C104-5241-A2F4-C78A7352AFF4}"/>
              </a:ext>
            </a:extLst>
          </p:cNvPr>
          <p:cNvGrpSpPr/>
          <p:nvPr/>
        </p:nvGrpSpPr>
        <p:grpSpPr>
          <a:xfrm>
            <a:off x="1683650" y="3000808"/>
            <a:ext cx="494154" cy="543665"/>
            <a:chOff x="3585751" y="1877157"/>
            <a:chExt cx="856556" cy="79195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BB2C31B-4DB0-0447-97C4-266E7B0D1F52}"/>
                </a:ext>
              </a:extLst>
            </p:cNvPr>
            <p:cNvGrpSpPr/>
            <p:nvPr/>
          </p:nvGrpSpPr>
          <p:grpSpPr>
            <a:xfrm>
              <a:off x="3585751" y="1877157"/>
              <a:ext cx="856556" cy="575104"/>
              <a:chOff x="3585751" y="1877157"/>
              <a:chExt cx="856556" cy="575104"/>
            </a:xfrm>
          </p:grpSpPr>
          <p:sp>
            <p:nvSpPr>
              <p:cNvPr id="114" name="Google Shape;795;p42">
                <a:extLst>
                  <a:ext uri="{FF2B5EF4-FFF2-40B4-BE49-F238E27FC236}">
                    <a16:creationId xmlns:a16="http://schemas.microsoft.com/office/drawing/2014/main" id="{36482E5B-452C-F147-A712-BB68356049D5}"/>
                  </a:ext>
                </a:extLst>
              </p:cNvPr>
              <p:cNvSpPr/>
              <p:nvPr/>
            </p:nvSpPr>
            <p:spPr>
              <a:xfrm>
                <a:off x="3585751" y="1877157"/>
                <a:ext cx="856556" cy="166323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95;p42">
                <a:extLst>
                  <a:ext uri="{FF2B5EF4-FFF2-40B4-BE49-F238E27FC236}">
                    <a16:creationId xmlns:a16="http://schemas.microsoft.com/office/drawing/2014/main" id="{4EE9EDE7-DE82-3444-8F98-41DCA288B887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95;p42">
                <a:extLst>
                  <a:ext uri="{FF2B5EF4-FFF2-40B4-BE49-F238E27FC236}">
                    <a16:creationId xmlns:a16="http://schemas.microsoft.com/office/drawing/2014/main" id="{DABBAFE7-0679-3140-93D8-189144816A6B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95;p42">
                <a:extLst>
                  <a:ext uri="{FF2B5EF4-FFF2-40B4-BE49-F238E27FC236}">
                    <a16:creationId xmlns:a16="http://schemas.microsoft.com/office/drawing/2014/main" id="{1369CB07-50C3-9F46-B212-D02D648534BC}"/>
                  </a:ext>
                </a:extLst>
              </p:cNvPr>
              <p:cNvSpPr/>
              <p:nvPr/>
            </p:nvSpPr>
            <p:spPr>
              <a:xfrm>
                <a:off x="3585751" y="2285938"/>
                <a:ext cx="856556" cy="1663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795;p42">
              <a:extLst>
                <a:ext uri="{FF2B5EF4-FFF2-40B4-BE49-F238E27FC236}">
                  <a16:creationId xmlns:a16="http://schemas.microsoft.com/office/drawing/2014/main" id="{007D895A-276B-5940-B9A5-E51D85BE6FD5}"/>
                </a:ext>
              </a:extLst>
            </p:cNvPr>
            <p:cNvSpPr/>
            <p:nvPr/>
          </p:nvSpPr>
          <p:spPr>
            <a:xfrm>
              <a:off x="3585751" y="2452261"/>
              <a:ext cx="856556" cy="216851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8502238-EAB0-E14C-ABC3-3C5E65B9E8B8}"/>
              </a:ext>
            </a:extLst>
          </p:cNvPr>
          <p:cNvGrpSpPr/>
          <p:nvPr/>
        </p:nvGrpSpPr>
        <p:grpSpPr>
          <a:xfrm>
            <a:off x="1682161" y="3782655"/>
            <a:ext cx="494153" cy="530379"/>
            <a:chOff x="3585750" y="1826629"/>
            <a:chExt cx="856557" cy="8144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771A432-DAF1-D84D-9B40-4A7A94F1CE83}"/>
                </a:ext>
              </a:extLst>
            </p:cNvPr>
            <p:cNvGrpSpPr/>
            <p:nvPr/>
          </p:nvGrpSpPr>
          <p:grpSpPr>
            <a:xfrm>
              <a:off x="3585751" y="1826629"/>
              <a:ext cx="856556" cy="648152"/>
              <a:chOff x="3585751" y="1826629"/>
              <a:chExt cx="856556" cy="648152"/>
            </a:xfrm>
          </p:grpSpPr>
          <p:sp>
            <p:nvSpPr>
              <p:cNvPr id="121" name="Google Shape;795;p42">
                <a:extLst>
                  <a:ext uri="{FF2B5EF4-FFF2-40B4-BE49-F238E27FC236}">
                    <a16:creationId xmlns:a16="http://schemas.microsoft.com/office/drawing/2014/main" id="{1FA23715-3F75-D74E-B6E5-68D3394A0C92}"/>
                  </a:ext>
                </a:extLst>
              </p:cNvPr>
              <p:cNvSpPr/>
              <p:nvPr/>
            </p:nvSpPr>
            <p:spPr>
              <a:xfrm>
                <a:off x="3585751" y="1826629"/>
                <a:ext cx="856556" cy="216851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95;p42">
                <a:extLst>
                  <a:ext uri="{FF2B5EF4-FFF2-40B4-BE49-F238E27FC236}">
                    <a16:creationId xmlns:a16="http://schemas.microsoft.com/office/drawing/2014/main" id="{A65A72B3-CA22-FB42-B2AB-ACE8F723E4E4}"/>
                  </a:ext>
                </a:extLst>
              </p:cNvPr>
              <p:cNvSpPr/>
              <p:nvPr/>
            </p:nvSpPr>
            <p:spPr>
              <a:xfrm>
                <a:off x="3585751" y="2043481"/>
                <a:ext cx="856556" cy="1663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95;p42">
                <a:extLst>
                  <a:ext uri="{FF2B5EF4-FFF2-40B4-BE49-F238E27FC236}">
                    <a16:creationId xmlns:a16="http://schemas.microsoft.com/office/drawing/2014/main" id="{E2C049B2-064F-6640-93E0-92FBE53C21CF}"/>
                  </a:ext>
                </a:extLst>
              </p:cNvPr>
              <p:cNvSpPr/>
              <p:nvPr/>
            </p:nvSpPr>
            <p:spPr>
              <a:xfrm>
                <a:off x="3585751" y="2209804"/>
                <a:ext cx="856556" cy="76134"/>
              </a:xfrm>
              <a:prstGeom prst="rect">
                <a:avLst/>
              </a:prstGeom>
              <a:solidFill>
                <a:srgbClr val="D4E7C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95;p42">
                <a:extLst>
                  <a:ext uri="{FF2B5EF4-FFF2-40B4-BE49-F238E27FC236}">
                    <a16:creationId xmlns:a16="http://schemas.microsoft.com/office/drawing/2014/main" id="{4FCAD687-D392-F740-858E-68982BB56D4F}"/>
                  </a:ext>
                </a:extLst>
              </p:cNvPr>
              <p:cNvSpPr/>
              <p:nvPr/>
            </p:nvSpPr>
            <p:spPr>
              <a:xfrm>
                <a:off x="3585751" y="2285939"/>
                <a:ext cx="856556" cy="188842"/>
              </a:xfrm>
              <a:prstGeom prst="rect">
                <a:avLst/>
              </a:prstGeom>
              <a:solidFill>
                <a:srgbClr val="EB999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795;p42">
              <a:extLst>
                <a:ext uri="{FF2B5EF4-FFF2-40B4-BE49-F238E27FC236}">
                  <a16:creationId xmlns:a16="http://schemas.microsoft.com/office/drawing/2014/main" id="{5BE0C86F-C921-DB49-9426-4896152D258D}"/>
                </a:ext>
              </a:extLst>
            </p:cNvPr>
            <p:cNvSpPr/>
            <p:nvPr/>
          </p:nvSpPr>
          <p:spPr>
            <a:xfrm>
              <a:off x="3585750" y="2474780"/>
              <a:ext cx="856556" cy="166323"/>
            </a:xfrm>
            <a:prstGeom prst="rect">
              <a:avLst/>
            </a:prstGeom>
            <a:solidFill>
              <a:srgbClr val="D4E7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9605849-79B3-5743-B524-58CF4DCB993C}"/>
              </a:ext>
            </a:extLst>
          </p:cNvPr>
          <p:cNvSpPr txBox="1"/>
          <p:nvPr/>
        </p:nvSpPr>
        <p:spPr>
          <a:xfrm>
            <a:off x="789008" y="223341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34B1C6-114A-C44B-ADF5-45B15C73002D}"/>
              </a:ext>
            </a:extLst>
          </p:cNvPr>
          <p:cNvSpPr txBox="1"/>
          <p:nvPr/>
        </p:nvSpPr>
        <p:spPr>
          <a:xfrm>
            <a:off x="2207372" y="226613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09EF35-15CB-BF46-93B6-154385285F27}"/>
              </a:ext>
            </a:extLst>
          </p:cNvPr>
          <p:cNvSpPr txBox="1"/>
          <p:nvPr/>
        </p:nvSpPr>
        <p:spPr>
          <a:xfrm>
            <a:off x="785754" y="30660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0D475C-1023-9641-8107-585BA2C05E31}"/>
              </a:ext>
            </a:extLst>
          </p:cNvPr>
          <p:cNvSpPr txBox="1"/>
          <p:nvPr/>
        </p:nvSpPr>
        <p:spPr>
          <a:xfrm>
            <a:off x="2198489" y="312629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57692F1-101F-5A49-8BE5-99B8EF7E6A66}"/>
              </a:ext>
            </a:extLst>
          </p:cNvPr>
          <p:cNvSpPr txBox="1"/>
          <p:nvPr/>
        </p:nvSpPr>
        <p:spPr>
          <a:xfrm>
            <a:off x="784197" y="392114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5EFCCA-90C2-4744-B449-190F0D03DFF2}"/>
              </a:ext>
            </a:extLst>
          </p:cNvPr>
          <p:cNvSpPr txBox="1"/>
          <p:nvPr/>
        </p:nvSpPr>
        <p:spPr>
          <a:xfrm>
            <a:off x="2198489" y="392114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3EFA29-241A-BB47-8F0B-28CB82EE784C}"/>
              </a:ext>
            </a:extLst>
          </p:cNvPr>
          <p:cNvGrpSpPr/>
          <p:nvPr/>
        </p:nvGrpSpPr>
        <p:grpSpPr>
          <a:xfrm>
            <a:off x="4831695" y="1723608"/>
            <a:ext cx="4000587" cy="1655628"/>
            <a:chOff x="4831696" y="1968498"/>
            <a:chExt cx="3698896" cy="1410737"/>
          </a:xfrm>
        </p:grpSpPr>
        <p:sp>
          <p:nvSpPr>
            <p:cNvPr id="159" name="Google Shape;436;p17">
              <a:extLst>
                <a:ext uri="{FF2B5EF4-FFF2-40B4-BE49-F238E27FC236}">
                  <a16:creationId xmlns:a16="http://schemas.microsoft.com/office/drawing/2014/main" id="{1C287580-960D-D844-96BC-471C81812E5A}"/>
                </a:ext>
              </a:extLst>
            </p:cNvPr>
            <p:cNvSpPr/>
            <p:nvPr/>
          </p:nvSpPr>
          <p:spPr>
            <a:xfrm>
              <a:off x="5569713" y="2770235"/>
              <a:ext cx="2520600" cy="609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1">
                  <a:solidFill>
                    <a:schemeClr val="dk1"/>
                  </a:solidFill>
                </a:rPr>
                <a:t>%sel1 = select i1 %</a:t>
              </a:r>
              <a:r>
                <a:rPr lang="en" sz="900" b="1" err="1">
                  <a:solidFill>
                    <a:schemeClr val="dk1"/>
                  </a:solidFill>
                </a:rPr>
                <a:t>cmp</a:t>
              </a:r>
              <a:r>
                <a:rPr lang="en" sz="900" b="1">
                  <a:solidFill>
                    <a:schemeClr val="dk1"/>
                  </a:solidFill>
                </a:rPr>
                <a:t>, i32 %0, i32 %4</a:t>
              </a:r>
              <a:endParaRPr sz="900" b="1">
                <a:solidFill>
                  <a:schemeClr val="dk1"/>
                </a:solidFill>
              </a:endParaRPr>
            </a:p>
            <a:p>
              <a:pPr lvl="0">
                <a:lnSpc>
                  <a:spcPct val="130000"/>
                </a:lnSpc>
                <a:buClr>
                  <a:schemeClr val="dk1"/>
                </a:buClr>
                <a:buSzPts val="1100"/>
              </a:pPr>
              <a:r>
                <a:rPr lang="en" sz="900" b="1">
                  <a:solidFill>
                    <a:schemeClr val="dk1"/>
                  </a:solidFill>
                </a:rPr>
                <a:t>%sel2 = select i1 %</a:t>
              </a:r>
              <a:r>
                <a:rPr lang="en" sz="900" b="1" err="1">
                  <a:solidFill>
                    <a:schemeClr val="dk1"/>
                  </a:solidFill>
                </a:rPr>
                <a:t>cmp</a:t>
              </a:r>
              <a:r>
                <a:rPr lang="en" sz="900" b="1">
                  <a:solidFill>
                    <a:schemeClr val="dk1"/>
                  </a:solidFill>
                </a:rPr>
                <a:t>, i32 %1, i32 %5</a:t>
              </a:r>
            </a:p>
            <a:p>
              <a:pPr lvl="0">
                <a:lnSpc>
                  <a:spcPct val="130000"/>
                </a:lnSpc>
                <a:buClr>
                  <a:schemeClr val="dk1"/>
                </a:buClr>
                <a:buSzPts val="1100"/>
              </a:pPr>
              <a:r>
                <a:rPr lang="en" sz="900" b="1">
                  <a:solidFill>
                    <a:schemeClr val="dk1"/>
                  </a:solidFill>
                </a:rPr>
                <a:t> %6 = add </a:t>
              </a:r>
              <a:r>
                <a:rPr lang="en" sz="900" b="1" err="1">
                  <a:solidFill>
                    <a:schemeClr val="dk1"/>
                  </a:solidFill>
                </a:rPr>
                <a:t>nsw</a:t>
              </a:r>
              <a:r>
                <a:rPr lang="en" sz="900" b="1">
                  <a:solidFill>
                    <a:schemeClr val="dk1"/>
                  </a:solidFill>
                </a:rPr>
                <a:t> i32 %sel1, %sel2</a:t>
              </a:r>
              <a:endParaRPr sz="1300"/>
            </a:p>
          </p:txBody>
        </p:sp>
        <p:sp>
          <p:nvSpPr>
            <p:cNvPr id="161" name="Google Shape;438;p17">
              <a:extLst>
                <a:ext uri="{FF2B5EF4-FFF2-40B4-BE49-F238E27FC236}">
                  <a16:creationId xmlns:a16="http://schemas.microsoft.com/office/drawing/2014/main" id="{BBBE9A02-CBEA-9E44-A9A8-EE4B9E007D47}"/>
                </a:ext>
              </a:extLst>
            </p:cNvPr>
            <p:cNvSpPr/>
            <p:nvPr/>
          </p:nvSpPr>
          <p:spPr>
            <a:xfrm>
              <a:off x="5023404" y="2280503"/>
              <a:ext cx="1700579" cy="2283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</a:rPr>
                <a:t>%add = add </a:t>
              </a:r>
              <a:r>
                <a:rPr lang="en" sz="1000" b="1" err="1">
                  <a:solidFill>
                    <a:schemeClr val="dk1"/>
                  </a:solidFill>
                </a:rPr>
                <a:t>nsw</a:t>
              </a:r>
              <a:r>
                <a:rPr lang="en" sz="1000" b="1">
                  <a:solidFill>
                    <a:schemeClr val="dk1"/>
                  </a:solidFill>
                </a:rPr>
                <a:t> i32 %0, %1</a:t>
              </a:r>
              <a:endParaRPr sz="1000" b="1"/>
            </a:p>
          </p:txBody>
        </p:sp>
        <p:sp>
          <p:nvSpPr>
            <p:cNvPr id="162" name="Google Shape;445;p17">
              <a:extLst>
                <a:ext uri="{FF2B5EF4-FFF2-40B4-BE49-F238E27FC236}">
                  <a16:creationId xmlns:a16="http://schemas.microsoft.com/office/drawing/2014/main" id="{836E3A1F-0A6F-E740-966F-083D20A6A021}"/>
                </a:ext>
              </a:extLst>
            </p:cNvPr>
            <p:cNvSpPr/>
            <p:nvPr/>
          </p:nvSpPr>
          <p:spPr>
            <a:xfrm>
              <a:off x="6830013" y="2275193"/>
              <a:ext cx="1700579" cy="2283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</a:rPr>
                <a:t>%add1 = add </a:t>
              </a:r>
              <a:r>
                <a:rPr lang="en" sz="1000" b="1" err="1">
                  <a:solidFill>
                    <a:schemeClr val="dk1"/>
                  </a:solidFill>
                </a:rPr>
                <a:t>nsw</a:t>
              </a:r>
              <a:r>
                <a:rPr lang="en" sz="1000" b="1">
                  <a:solidFill>
                    <a:schemeClr val="dk1"/>
                  </a:solidFill>
                </a:rPr>
                <a:t> i32 %4, %5</a:t>
              </a:r>
              <a:endParaRPr sz="6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7635B-905C-1D4B-9BF2-F4265D94E205}"/>
                </a:ext>
              </a:extLst>
            </p:cNvPr>
            <p:cNvSpPr txBox="1"/>
            <p:nvPr/>
          </p:nvSpPr>
          <p:spPr>
            <a:xfrm>
              <a:off x="4831696" y="1968498"/>
              <a:ext cx="1640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Aligned instruction pair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DD9FF48-143A-CD43-AE3B-E757C3AA6219}"/>
                </a:ext>
              </a:extLst>
            </p:cNvPr>
            <p:cNvSpPr txBox="1"/>
            <p:nvPr/>
          </p:nvSpPr>
          <p:spPr>
            <a:xfrm>
              <a:off x="4831696" y="2514251"/>
              <a:ext cx="1183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Generated code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7D9E03CD-D3C6-C849-8B46-EC8B57390B4A}"/>
              </a:ext>
            </a:extLst>
          </p:cNvPr>
          <p:cNvSpPr txBox="1"/>
          <p:nvPr/>
        </p:nvSpPr>
        <p:spPr>
          <a:xfrm>
            <a:off x="2688173" y="829378"/>
            <a:ext cx="1843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Generated melded control-flow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4D4FAE-DE67-9048-A0EA-936520EF614A}"/>
              </a:ext>
            </a:extLst>
          </p:cNvPr>
          <p:cNvCxnSpPr>
            <a:cxnSpLocks/>
          </p:cNvCxnSpPr>
          <p:nvPr/>
        </p:nvCxnSpPr>
        <p:spPr>
          <a:xfrm>
            <a:off x="2756585" y="833662"/>
            <a:ext cx="0" cy="368917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17828C5-F67D-9B40-AA13-35DA079C3FA4}"/>
              </a:ext>
            </a:extLst>
          </p:cNvPr>
          <p:cNvCxnSpPr>
            <a:cxnSpLocks/>
          </p:cNvCxnSpPr>
          <p:nvPr/>
        </p:nvCxnSpPr>
        <p:spPr>
          <a:xfrm>
            <a:off x="4649300" y="852229"/>
            <a:ext cx="0" cy="368917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CFA52299-91D3-BC4F-BE7E-0B83B575A7F3}"/>
              </a:ext>
            </a:extLst>
          </p:cNvPr>
          <p:cNvSpPr txBox="1"/>
          <p:nvPr/>
        </p:nvSpPr>
        <p:spPr>
          <a:xfrm>
            <a:off x="5632644" y="770230"/>
            <a:ext cx="1843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Generated melded instructions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BB7661F-6462-425F-1D54-6A84362F9304}"/>
              </a:ext>
            </a:extLst>
          </p:cNvPr>
          <p:cNvSpPr/>
          <p:nvPr/>
        </p:nvSpPr>
        <p:spPr>
          <a:xfrm>
            <a:off x="6366983" y="3766748"/>
            <a:ext cx="2151785" cy="7247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Unaligned instructions are executed conditionally</a:t>
            </a:r>
          </a:p>
        </p:txBody>
      </p:sp>
      <p:sp>
        <p:nvSpPr>
          <p:cNvPr id="4" name="Google Shape;803;p42">
            <a:extLst>
              <a:ext uri="{FF2B5EF4-FFF2-40B4-BE49-F238E27FC236}">
                <a16:creationId xmlns:a16="http://schemas.microsoft.com/office/drawing/2014/main" id="{F6EABA25-6C90-90EB-E372-6AC2D174A4BD}"/>
              </a:ext>
            </a:extLst>
          </p:cNvPr>
          <p:cNvSpPr/>
          <p:nvPr/>
        </p:nvSpPr>
        <p:spPr>
          <a:xfrm>
            <a:off x="5039039" y="3614315"/>
            <a:ext cx="617693" cy="228917"/>
          </a:xfrm>
          <a:prstGeom prst="rect">
            <a:avLst/>
          </a:prstGeom>
          <a:solidFill>
            <a:srgbClr val="D4E7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aligned</a:t>
            </a:r>
            <a:endParaRPr sz="1000" dirty="0"/>
          </a:p>
        </p:txBody>
      </p:sp>
      <p:sp>
        <p:nvSpPr>
          <p:cNvPr id="5" name="Google Shape;804;p42">
            <a:extLst>
              <a:ext uri="{FF2B5EF4-FFF2-40B4-BE49-F238E27FC236}">
                <a16:creationId xmlns:a16="http://schemas.microsoft.com/office/drawing/2014/main" id="{13B3DC54-75AE-B0B2-1446-E724605F69FF}"/>
              </a:ext>
            </a:extLst>
          </p:cNvPr>
          <p:cNvSpPr/>
          <p:nvPr/>
        </p:nvSpPr>
        <p:spPr>
          <a:xfrm>
            <a:off x="5652034" y="4014669"/>
            <a:ext cx="714941" cy="228917"/>
          </a:xfrm>
          <a:prstGeom prst="rect">
            <a:avLst/>
          </a:prstGeom>
          <a:solidFill>
            <a:srgbClr val="EC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Unaligned</a:t>
            </a:r>
            <a:endParaRPr sz="1000" dirty="0"/>
          </a:p>
        </p:txBody>
      </p:sp>
      <p:sp>
        <p:nvSpPr>
          <p:cNvPr id="6" name="Google Shape;805;p42">
            <a:extLst>
              <a:ext uri="{FF2B5EF4-FFF2-40B4-BE49-F238E27FC236}">
                <a16:creationId xmlns:a16="http://schemas.microsoft.com/office/drawing/2014/main" id="{1C76EAE4-F96D-7EAA-6CD5-39BCDEDB5126}"/>
              </a:ext>
            </a:extLst>
          </p:cNvPr>
          <p:cNvSpPr/>
          <p:nvPr/>
        </p:nvSpPr>
        <p:spPr>
          <a:xfrm>
            <a:off x="5039039" y="4428483"/>
            <a:ext cx="617693" cy="228917"/>
          </a:xfrm>
          <a:prstGeom prst="rect">
            <a:avLst/>
          </a:prstGeom>
          <a:solidFill>
            <a:srgbClr val="D4E7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aligned</a:t>
            </a:r>
            <a:endParaRPr sz="1000" dirty="0"/>
          </a:p>
        </p:txBody>
      </p:sp>
      <p:cxnSp>
        <p:nvCxnSpPr>
          <p:cNvPr id="7" name="Google Shape;806;p42">
            <a:extLst>
              <a:ext uri="{FF2B5EF4-FFF2-40B4-BE49-F238E27FC236}">
                <a16:creationId xmlns:a16="http://schemas.microsoft.com/office/drawing/2014/main" id="{0876F73E-4574-AF2A-2ADA-A7F9CBA6AA0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47886" y="4243586"/>
            <a:ext cx="661619" cy="1848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807;p42">
            <a:extLst>
              <a:ext uri="{FF2B5EF4-FFF2-40B4-BE49-F238E27FC236}">
                <a16:creationId xmlns:a16="http://schemas.microsoft.com/office/drawing/2014/main" id="{B719BCC5-2BE5-7843-3EDC-6581C3BAE4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47886" y="3843232"/>
            <a:ext cx="0" cy="5852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808;p42">
            <a:extLst>
              <a:ext uri="{FF2B5EF4-FFF2-40B4-BE49-F238E27FC236}">
                <a16:creationId xmlns:a16="http://schemas.microsoft.com/office/drawing/2014/main" id="{54632E93-3B1E-4332-8D34-6605FBAD00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47886" y="3843232"/>
            <a:ext cx="661619" cy="1714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9213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animBg="1"/>
      <p:bldP spid="859" grpId="0" animBg="1"/>
      <p:bldP spid="860" grpId="0" animBg="1"/>
      <p:bldP spid="861" grpId="0" animBg="1"/>
      <p:bldP spid="169" grpId="0"/>
      <p:bldP spid="174" grpId="0"/>
      <p:bldP spid="3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240117" cy="3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Melding can break the def-use chains outside the melded regions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Google Shape;64;p14">
            <a:extLst>
              <a:ext uri="{FF2B5EF4-FFF2-40B4-BE49-F238E27FC236}">
                <a16:creationId xmlns:a16="http://schemas.microsoft.com/office/drawing/2014/main" id="{1DF24D52-C44C-5A4A-98CB-E35FCF8600FD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Google Shape;792;p42">
            <a:extLst>
              <a:ext uri="{FF2B5EF4-FFF2-40B4-BE49-F238E27FC236}">
                <a16:creationId xmlns:a16="http://schemas.microsoft.com/office/drawing/2014/main" id="{9B896F94-74BB-4348-805B-19DB296782C8}"/>
              </a:ext>
            </a:extLst>
          </p:cNvPr>
          <p:cNvSpPr txBox="1">
            <a:spLocks/>
          </p:cNvSpPr>
          <p:nvPr/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Ensuring Correctness</a:t>
            </a:r>
            <a:endParaRPr lang="en-US" dirty="0"/>
          </a:p>
        </p:txBody>
      </p:sp>
      <p:sp>
        <p:nvSpPr>
          <p:cNvPr id="24" name="Google Shape;485;p19">
            <a:extLst>
              <a:ext uri="{FF2B5EF4-FFF2-40B4-BE49-F238E27FC236}">
                <a16:creationId xmlns:a16="http://schemas.microsoft.com/office/drawing/2014/main" id="{5E2893C5-9929-BD40-917C-D83CE7A6C4F6}"/>
              </a:ext>
            </a:extLst>
          </p:cNvPr>
          <p:cNvSpPr/>
          <p:nvPr/>
        </p:nvSpPr>
        <p:spPr>
          <a:xfrm>
            <a:off x="5832746" y="1691555"/>
            <a:ext cx="1036500" cy="7512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%B: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rgbClr val="FF0000"/>
                </a:solidFill>
              </a:rPr>
              <a:t>%x = ….</a:t>
            </a:r>
            <a:endParaRPr sz="12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27" name="Google Shape;487;p19">
            <a:extLst>
              <a:ext uri="{FF2B5EF4-FFF2-40B4-BE49-F238E27FC236}">
                <a16:creationId xmlns:a16="http://schemas.microsoft.com/office/drawing/2014/main" id="{255DDE1C-1C5C-7647-8039-5AA661A6F578}"/>
              </a:ext>
            </a:extLst>
          </p:cNvPr>
          <p:cNvSpPr/>
          <p:nvPr/>
        </p:nvSpPr>
        <p:spPr>
          <a:xfrm>
            <a:off x="5325938" y="2598280"/>
            <a:ext cx="678804" cy="65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R</a:t>
            </a:r>
            <a:r>
              <a:rPr lang="en" sz="1400" baseline="-25000" dirty="0">
                <a:solidFill>
                  <a:schemeClr val="dk1"/>
                </a:solidFill>
              </a:rPr>
              <a:t>T_F</a:t>
            </a:r>
            <a:endParaRPr sz="1400" dirty="0"/>
          </a:p>
        </p:txBody>
      </p:sp>
      <p:sp>
        <p:nvSpPr>
          <p:cNvPr id="28" name="Google Shape;488;p19">
            <a:extLst>
              <a:ext uri="{FF2B5EF4-FFF2-40B4-BE49-F238E27FC236}">
                <a16:creationId xmlns:a16="http://schemas.microsoft.com/office/drawing/2014/main" id="{E2EB7929-02C5-9249-88F7-315FE0C68DAB}"/>
              </a:ext>
            </a:extLst>
          </p:cNvPr>
          <p:cNvSpPr/>
          <p:nvPr/>
        </p:nvSpPr>
        <p:spPr>
          <a:xfrm>
            <a:off x="5532146" y="3404805"/>
            <a:ext cx="1637700" cy="7512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%D: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rgbClr val="FF0000"/>
                </a:solidFill>
              </a:rPr>
              <a:t>%y = </a:t>
            </a:r>
            <a:r>
              <a:rPr lang="en" sz="1200" b="1" dirty="0" err="1">
                <a:solidFill>
                  <a:srgbClr val="FF0000"/>
                </a:solidFill>
              </a:rPr>
              <a:t>mul</a:t>
            </a:r>
            <a:r>
              <a:rPr lang="en" sz="1200" b="1" dirty="0">
                <a:solidFill>
                  <a:srgbClr val="FF0000"/>
                </a:solidFill>
              </a:rPr>
              <a:t> %x ...</a:t>
            </a:r>
            <a:endParaRPr sz="12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29" name="Google Shape;489;p19">
            <a:extLst>
              <a:ext uri="{FF2B5EF4-FFF2-40B4-BE49-F238E27FC236}">
                <a16:creationId xmlns:a16="http://schemas.microsoft.com/office/drawing/2014/main" id="{706BA2E1-2AEC-0749-A9A0-B14497E057CB}"/>
              </a:ext>
            </a:extLst>
          </p:cNvPr>
          <p:cNvSpPr/>
          <p:nvPr/>
        </p:nvSpPr>
        <p:spPr>
          <a:xfrm>
            <a:off x="4913621" y="3548680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%C: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30" name="Google Shape;490;p19">
            <a:extLst>
              <a:ext uri="{FF2B5EF4-FFF2-40B4-BE49-F238E27FC236}">
                <a16:creationId xmlns:a16="http://schemas.microsoft.com/office/drawing/2014/main" id="{1F36F782-BB6A-EE44-BEA0-486C41B22C91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 rot="16200000" flipH="1">
            <a:off x="5226855" y="2159795"/>
            <a:ext cx="380850" cy="49611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" name="Google Shape;492;p19">
            <a:extLst>
              <a:ext uri="{FF2B5EF4-FFF2-40B4-BE49-F238E27FC236}">
                <a16:creationId xmlns:a16="http://schemas.microsoft.com/office/drawing/2014/main" id="{EC6EBB19-2D24-A947-BD67-12141DCFD2BE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5400000">
            <a:off x="5930406" y="2177689"/>
            <a:ext cx="155525" cy="68565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" name="Google Shape;493;p19">
            <a:extLst>
              <a:ext uri="{FF2B5EF4-FFF2-40B4-BE49-F238E27FC236}">
                <a16:creationId xmlns:a16="http://schemas.microsoft.com/office/drawing/2014/main" id="{617D151F-6B5A-3341-A124-889BEA6E7651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rot="5400000">
            <a:off x="5267581" y="3150921"/>
            <a:ext cx="299400" cy="49611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" name="Google Shape;494;p19">
            <a:extLst>
              <a:ext uri="{FF2B5EF4-FFF2-40B4-BE49-F238E27FC236}">
                <a16:creationId xmlns:a16="http://schemas.microsoft.com/office/drawing/2014/main" id="{C1D41DF8-2C60-EB43-8A24-14CD2F690783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rot="16200000" flipH="1">
            <a:off x="5930406" y="2984214"/>
            <a:ext cx="155525" cy="68565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" name="Google Shape;491;p19">
            <a:extLst>
              <a:ext uri="{FF2B5EF4-FFF2-40B4-BE49-F238E27FC236}">
                <a16:creationId xmlns:a16="http://schemas.microsoft.com/office/drawing/2014/main" id="{AC189DEC-3B95-B447-9E17-8C2F0AA0FA84}"/>
              </a:ext>
            </a:extLst>
          </p:cNvPr>
          <p:cNvSpPr/>
          <p:nvPr/>
        </p:nvSpPr>
        <p:spPr>
          <a:xfrm>
            <a:off x="4913621" y="1961530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%A: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35" name="Google Shape;495;p19">
            <a:extLst>
              <a:ext uri="{FF2B5EF4-FFF2-40B4-BE49-F238E27FC236}">
                <a16:creationId xmlns:a16="http://schemas.microsoft.com/office/drawing/2014/main" id="{5099BE21-51A0-BB49-9BB7-4648F3BC157F}"/>
              </a:ext>
            </a:extLst>
          </p:cNvPr>
          <p:cNvCxnSpPr>
            <a:endCxn id="34" idx="0"/>
          </p:cNvCxnSpPr>
          <p:nvPr/>
        </p:nvCxnSpPr>
        <p:spPr>
          <a:xfrm flipH="1">
            <a:off x="5169221" y="1675630"/>
            <a:ext cx="72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6" name="Google Shape;496;p19">
            <a:extLst>
              <a:ext uri="{FF2B5EF4-FFF2-40B4-BE49-F238E27FC236}">
                <a16:creationId xmlns:a16="http://schemas.microsoft.com/office/drawing/2014/main" id="{95DDD09C-66CC-7249-BCF8-A3D5A72FBA65}"/>
              </a:ext>
            </a:extLst>
          </p:cNvPr>
          <p:cNvCxnSpPr>
            <a:endCxn id="24" idx="0"/>
          </p:cNvCxnSpPr>
          <p:nvPr/>
        </p:nvCxnSpPr>
        <p:spPr>
          <a:xfrm>
            <a:off x="6342896" y="1401455"/>
            <a:ext cx="810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7" name="Google Shape;497;p19">
            <a:extLst>
              <a:ext uri="{FF2B5EF4-FFF2-40B4-BE49-F238E27FC236}">
                <a16:creationId xmlns:a16="http://schemas.microsoft.com/office/drawing/2014/main" id="{393CC665-97A1-F94F-9198-21BFA2238DAC}"/>
              </a:ext>
            </a:extLst>
          </p:cNvPr>
          <p:cNvCxnSpPr>
            <a:stCxn id="29" idx="2"/>
          </p:cNvCxnSpPr>
          <p:nvPr/>
        </p:nvCxnSpPr>
        <p:spPr>
          <a:xfrm flipH="1">
            <a:off x="5167121" y="3804580"/>
            <a:ext cx="2100" cy="2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" name="Google Shape;498;p19">
            <a:extLst>
              <a:ext uri="{FF2B5EF4-FFF2-40B4-BE49-F238E27FC236}">
                <a16:creationId xmlns:a16="http://schemas.microsoft.com/office/drawing/2014/main" id="{98E2B829-D47C-B94D-A956-155BA350FBC1}"/>
              </a:ext>
            </a:extLst>
          </p:cNvPr>
          <p:cNvCxnSpPr>
            <a:stCxn id="28" idx="2"/>
          </p:cNvCxnSpPr>
          <p:nvPr/>
        </p:nvCxnSpPr>
        <p:spPr>
          <a:xfrm>
            <a:off x="6350996" y="4156005"/>
            <a:ext cx="4500" cy="2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A3EE47B-8511-AF45-8B64-8D973D10DF39}"/>
              </a:ext>
            </a:extLst>
          </p:cNvPr>
          <p:cNvSpPr/>
          <p:nvPr/>
        </p:nvSpPr>
        <p:spPr>
          <a:xfrm>
            <a:off x="7252956" y="2520517"/>
            <a:ext cx="1541418" cy="596107"/>
          </a:xfrm>
          <a:prstGeom prst="roundRect">
            <a:avLst/>
          </a:prstGeom>
          <a:solidFill>
            <a:srgbClr val="E6B8AF"/>
          </a:solidFill>
          <a:ln>
            <a:solidFill>
              <a:srgbClr val="EB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%x no longer dominates %y !!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" name="Picture 39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94C314D-8B9D-DB4E-9DB5-9E96E0A83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68" y="3241319"/>
            <a:ext cx="659520" cy="676430"/>
          </a:xfrm>
          <a:prstGeom prst="rect">
            <a:avLst/>
          </a:prstGeom>
        </p:spPr>
      </p:pic>
      <p:sp>
        <p:nvSpPr>
          <p:cNvPr id="41" name="Google Shape;485;p19">
            <a:extLst>
              <a:ext uri="{FF2B5EF4-FFF2-40B4-BE49-F238E27FC236}">
                <a16:creationId xmlns:a16="http://schemas.microsoft.com/office/drawing/2014/main" id="{F2FDD427-4C95-A546-AC18-F20A800D2B37}"/>
              </a:ext>
            </a:extLst>
          </p:cNvPr>
          <p:cNvSpPr/>
          <p:nvPr/>
        </p:nvSpPr>
        <p:spPr>
          <a:xfrm>
            <a:off x="2074752" y="1691692"/>
            <a:ext cx="1036500" cy="7512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%B: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chemeClr val="accent6">
                    <a:lumMod val="75000"/>
                  </a:schemeClr>
                </a:solidFill>
              </a:rPr>
              <a:t>%x = ….</a:t>
            </a:r>
            <a:endParaRPr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42" name="Google Shape;486;p19">
            <a:extLst>
              <a:ext uri="{FF2B5EF4-FFF2-40B4-BE49-F238E27FC236}">
                <a16:creationId xmlns:a16="http://schemas.microsoft.com/office/drawing/2014/main" id="{61E8E03D-7117-4C43-8031-99F46A7ECFBB}"/>
              </a:ext>
            </a:extLst>
          </p:cNvPr>
          <p:cNvSpPr/>
          <p:nvPr/>
        </p:nvSpPr>
        <p:spPr>
          <a:xfrm>
            <a:off x="1098627" y="2598417"/>
            <a:ext cx="625200" cy="65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</a:t>
            </a:r>
            <a:r>
              <a:rPr lang="en" sz="1600" baseline="-25000" dirty="0"/>
              <a:t>T</a:t>
            </a:r>
            <a:endParaRPr sz="1600" baseline="-25000" dirty="0"/>
          </a:p>
        </p:txBody>
      </p:sp>
      <p:sp>
        <p:nvSpPr>
          <p:cNvPr id="43" name="Google Shape;487;p19">
            <a:extLst>
              <a:ext uri="{FF2B5EF4-FFF2-40B4-BE49-F238E27FC236}">
                <a16:creationId xmlns:a16="http://schemas.microsoft.com/office/drawing/2014/main" id="{7CE6949C-ED1E-4946-9ABC-640C90DD42CC}"/>
              </a:ext>
            </a:extLst>
          </p:cNvPr>
          <p:cNvSpPr/>
          <p:nvPr/>
        </p:nvSpPr>
        <p:spPr>
          <a:xfrm>
            <a:off x="2282652" y="2598405"/>
            <a:ext cx="625200" cy="65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R</a:t>
            </a:r>
            <a:r>
              <a:rPr lang="en" sz="1600" baseline="-25000" dirty="0">
                <a:solidFill>
                  <a:schemeClr val="dk1"/>
                </a:solidFill>
              </a:rPr>
              <a:t>F</a:t>
            </a:r>
            <a:endParaRPr sz="1600" dirty="0"/>
          </a:p>
        </p:txBody>
      </p:sp>
      <p:sp>
        <p:nvSpPr>
          <p:cNvPr id="44" name="Google Shape;488;p19">
            <a:extLst>
              <a:ext uri="{FF2B5EF4-FFF2-40B4-BE49-F238E27FC236}">
                <a16:creationId xmlns:a16="http://schemas.microsoft.com/office/drawing/2014/main" id="{EBA21B80-E33E-614D-A59B-05461851EC38}"/>
              </a:ext>
            </a:extLst>
          </p:cNvPr>
          <p:cNvSpPr/>
          <p:nvPr/>
        </p:nvSpPr>
        <p:spPr>
          <a:xfrm>
            <a:off x="1774152" y="3404942"/>
            <a:ext cx="1637700" cy="7512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%D: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chemeClr val="accent6">
                    <a:lumMod val="75000"/>
                  </a:schemeClr>
                </a:solidFill>
              </a:rPr>
              <a:t>%y = </a:t>
            </a:r>
            <a:r>
              <a:rPr lang="en" sz="1200" b="1" dirty="0" err="1">
                <a:solidFill>
                  <a:schemeClr val="accent6">
                    <a:lumMod val="75000"/>
                  </a:schemeClr>
                </a:solidFill>
              </a:rPr>
              <a:t>mul</a:t>
            </a:r>
            <a:r>
              <a:rPr lang="en" sz="1200" b="1" dirty="0">
                <a:solidFill>
                  <a:schemeClr val="accent6">
                    <a:lumMod val="75000"/>
                  </a:schemeClr>
                </a:solidFill>
              </a:rPr>
              <a:t> %x ...</a:t>
            </a:r>
            <a:endParaRPr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45" name="Google Shape;489;p19">
            <a:extLst>
              <a:ext uri="{FF2B5EF4-FFF2-40B4-BE49-F238E27FC236}">
                <a16:creationId xmlns:a16="http://schemas.microsoft.com/office/drawing/2014/main" id="{559E6569-E897-4246-BAD2-7C7DE6EF5224}"/>
              </a:ext>
            </a:extLst>
          </p:cNvPr>
          <p:cNvSpPr/>
          <p:nvPr/>
        </p:nvSpPr>
        <p:spPr>
          <a:xfrm>
            <a:off x="1155627" y="3548817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%C: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46" name="Google Shape;490;p19">
            <a:extLst>
              <a:ext uri="{FF2B5EF4-FFF2-40B4-BE49-F238E27FC236}">
                <a16:creationId xmlns:a16="http://schemas.microsoft.com/office/drawing/2014/main" id="{64A0BE66-250D-244C-B8B2-B518935D2A58}"/>
              </a:ext>
            </a:extLst>
          </p:cNvPr>
          <p:cNvCxnSpPr>
            <a:stCxn id="50" idx="2"/>
            <a:endCxn id="42" idx="0"/>
          </p:cNvCxnSpPr>
          <p:nvPr/>
        </p:nvCxnSpPr>
        <p:spPr>
          <a:xfrm rot="-5400000" flipH="1">
            <a:off x="1221027" y="2407767"/>
            <a:ext cx="381000" cy="600"/>
          </a:xfrm>
          <a:prstGeom prst="curvedConnector3">
            <a:avLst>
              <a:gd name="adj1" fmla="val 4998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7" name="Google Shape;492;p19">
            <a:extLst>
              <a:ext uri="{FF2B5EF4-FFF2-40B4-BE49-F238E27FC236}">
                <a16:creationId xmlns:a16="http://schemas.microsoft.com/office/drawing/2014/main" id="{646A9F72-81A9-AB4F-91A2-E7F507F5D7A3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-5400000" flipH="1">
            <a:off x="2516502" y="2519392"/>
            <a:ext cx="155400" cy="2400"/>
          </a:xfrm>
          <a:prstGeom prst="curvedConnector3">
            <a:avLst>
              <a:gd name="adj1" fmla="val 500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" name="Google Shape;493;p19">
            <a:extLst>
              <a:ext uri="{FF2B5EF4-FFF2-40B4-BE49-F238E27FC236}">
                <a16:creationId xmlns:a16="http://schemas.microsoft.com/office/drawing/2014/main" id="{3D4A0E1F-97F2-B549-83FD-3642A6AF52FA}"/>
              </a:ext>
            </a:extLst>
          </p:cNvPr>
          <p:cNvCxnSpPr>
            <a:stCxn id="42" idx="4"/>
            <a:endCxn id="45" idx="0"/>
          </p:cNvCxnSpPr>
          <p:nvPr/>
        </p:nvCxnSpPr>
        <p:spPr>
          <a:xfrm rot="-5400000" flipH="1">
            <a:off x="1261827" y="3398817"/>
            <a:ext cx="2994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" name="Google Shape;494;p19">
            <a:extLst>
              <a:ext uri="{FF2B5EF4-FFF2-40B4-BE49-F238E27FC236}">
                <a16:creationId xmlns:a16="http://schemas.microsoft.com/office/drawing/2014/main" id="{EEAF6449-9441-AC4E-9D2C-22B84C5AF6B0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rot="5400000">
            <a:off x="2516502" y="3326055"/>
            <a:ext cx="155400" cy="2100"/>
          </a:xfrm>
          <a:prstGeom prst="curvedConnector3">
            <a:avLst>
              <a:gd name="adj1" fmla="val 500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" name="Google Shape;491;p19">
            <a:extLst>
              <a:ext uri="{FF2B5EF4-FFF2-40B4-BE49-F238E27FC236}">
                <a16:creationId xmlns:a16="http://schemas.microsoft.com/office/drawing/2014/main" id="{6A7B4C1A-521A-8C47-8737-7153E674A722}"/>
              </a:ext>
            </a:extLst>
          </p:cNvPr>
          <p:cNvSpPr/>
          <p:nvPr/>
        </p:nvSpPr>
        <p:spPr>
          <a:xfrm>
            <a:off x="1155627" y="1961667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%A: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51" name="Google Shape;495;p19">
            <a:extLst>
              <a:ext uri="{FF2B5EF4-FFF2-40B4-BE49-F238E27FC236}">
                <a16:creationId xmlns:a16="http://schemas.microsoft.com/office/drawing/2014/main" id="{0CEFBBF6-B169-0941-9D5F-96E8AD618C39}"/>
              </a:ext>
            </a:extLst>
          </p:cNvPr>
          <p:cNvCxnSpPr>
            <a:endCxn id="50" idx="0"/>
          </p:cNvCxnSpPr>
          <p:nvPr/>
        </p:nvCxnSpPr>
        <p:spPr>
          <a:xfrm flipH="1">
            <a:off x="1411227" y="1675767"/>
            <a:ext cx="72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2" name="Google Shape;496;p19">
            <a:extLst>
              <a:ext uri="{FF2B5EF4-FFF2-40B4-BE49-F238E27FC236}">
                <a16:creationId xmlns:a16="http://schemas.microsoft.com/office/drawing/2014/main" id="{EDD2CE08-391E-594D-B4C3-D27C75C1433E}"/>
              </a:ext>
            </a:extLst>
          </p:cNvPr>
          <p:cNvCxnSpPr>
            <a:endCxn id="41" idx="0"/>
          </p:cNvCxnSpPr>
          <p:nvPr/>
        </p:nvCxnSpPr>
        <p:spPr>
          <a:xfrm>
            <a:off x="2584902" y="1401592"/>
            <a:ext cx="810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3" name="Google Shape;497;p19">
            <a:extLst>
              <a:ext uri="{FF2B5EF4-FFF2-40B4-BE49-F238E27FC236}">
                <a16:creationId xmlns:a16="http://schemas.microsoft.com/office/drawing/2014/main" id="{83C801C9-DF8C-5147-8A71-2DFABFE02B80}"/>
              </a:ext>
            </a:extLst>
          </p:cNvPr>
          <p:cNvCxnSpPr>
            <a:stCxn id="45" idx="2"/>
          </p:cNvCxnSpPr>
          <p:nvPr/>
        </p:nvCxnSpPr>
        <p:spPr>
          <a:xfrm flipH="1">
            <a:off x="1409127" y="3804717"/>
            <a:ext cx="2100" cy="2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4" name="Google Shape;498;p19">
            <a:extLst>
              <a:ext uri="{FF2B5EF4-FFF2-40B4-BE49-F238E27FC236}">
                <a16:creationId xmlns:a16="http://schemas.microsoft.com/office/drawing/2014/main" id="{6EF6E011-D1AE-6348-B45B-3C3CF7677FBD}"/>
              </a:ext>
            </a:extLst>
          </p:cNvPr>
          <p:cNvCxnSpPr>
            <a:stCxn id="44" idx="2"/>
          </p:cNvCxnSpPr>
          <p:nvPr/>
        </p:nvCxnSpPr>
        <p:spPr>
          <a:xfrm>
            <a:off x="2593002" y="4156142"/>
            <a:ext cx="4500" cy="2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896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4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240117" cy="3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Melding can break the def-use chains outside the melded regions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Google Shape;64;p14">
            <a:extLst>
              <a:ext uri="{FF2B5EF4-FFF2-40B4-BE49-F238E27FC236}">
                <a16:creationId xmlns:a16="http://schemas.microsoft.com/office/drawing/2014/main" id="{1DF24D52-C44C-5A4A-98CB-E35FCF8600FD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Google Shape;792;p42">
            <a:extLst>
              <a:ext uri="{FF2B5EF4-FFF2-40B4-BE49-F238E27FC236}">
                <a16:creationId xmlns:a16="http://schemas.microsoft.com/office/drawing/2014/main" id="{9B896F94-74BB-4348-805B-19DB296782C8}"/>
              </a:ext>
            </a:extLst>
          </p:cNvPr>
          <p:cNvSpPr txBox="1">
            <a:spLocks/>
          </p:cNvSpPr>
          <p:nvPr/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Ensuring Correctness</a:t>
            </a:r>
          </a:p>
        </p:txBody>
      </p:sp>
      <p:sp>
        <p:nvSpPr>
          <p:cNvPr id="24" name="Google Shape;499;p19">
            <a:extLst>
              <a:ext uri="{FF2B5EF4-FFF2-40B4-BE49-F238E27FC236}">
                <a16:creationId xmlns:a16="http://schemas.microsoft.com/office/drawing/2014/main" id="{C8F3DB0D-0705-BD4B-B1A9-261C326604CA}"/>
              </a:ext>
            </a:extLst>
          </p:cNvPr>
          <p:cNvSpPr/>
          <p:nvPr/>
        </p:nvSpPr>
        <p:spPr>
          <a:xfrm>
            <a:off x="5656593" y="1457817"/>
            <a:ext cx="1128600" cy="7242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%B: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chemeClr val="accent5">
                    <a:lumMod val="75000"/>
                  </a:schemeClr>
                </a:solidFill>
              </a:rPr>
              <a:t>%x = ….</a:t>
            </a:r>
            <a:endParaRPr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25" name="Google Shape;500;p19">
            <a:extLst>
              <a:ext uri="{FF2B5EF4-FFF2-40B4-BE49-F238E27FC236}">
                <a16:creationId xmlns:a16="http://schemas.microsoft.com/office/drawing/2014/main" id="{AD5CB9DF-ED31-2548-B0CA-68DCA5823292}"/>
              </a:ext>
            </a:extLst>
          </p:cNvPr>
          <p:cNvSpPr/>
          <p:nvPr/>
        </p:nvSpPr>
        <p:spPr>
          <a:xfrm>
            <a:off x="4863668" y="3123905"/>
            <a:ext cx="625200" cy="65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" baseline="-25000" dirty="0"/>
              <a:t>T</a:t>
            </a:r>
            <a:endParaRPr baseline="-25000" dirty="0"/>
          </a:p>
        </p:txBody>
      </p:sp>
      <p:sp>
        <p:nvSpPr>
          <p:cNvPr id="27" name="Google Shape;501;p19">
            <a:extLst>
              <a:ext uri="{FF2B5EF4-FFF2-40B4-BE49-F238E27FC236}">
                <a16:creationId xmlns:a16="http://schemas.microsoft.com/office/drawing/2014/main" id="{84246267-8424-0B4E-BA04-C31DAB53B337}"/>
              </a:ext>
            </a:extLst>
          </p:cNvPr>
          <p:cNvSpPr/>
          <p:nvPr/>
        </p:nvSpPr>
        <p:spPr>
          <a:xfrm>
            <a:off x="6033743" y="3011780"/>
            <a:ext cx="625200" cy="65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</a:t>
            </a:r>
            <a:r>
              <a:rPr lang="en" baseline="-25000" dirty="0">
                <a:solidFill>
                  <a:schemeClr val="dk1"/>
                </a:solidFill>
              </a:rPr>
              <a:t>F</a:t>
            </a:r>
            <a:endParaRPr dirty="0"/>
          </a:p>
        </p:txBody>
      </p:sp>
      <p:sp>
        <p:nvSpPr>
          <p:cNvPr id="28" name="Google Shape;502;p19">
            <a:extLst>
              <a:ext uri="{FF2B5EF4-FFF2-40B4-BE49-F238E27FC236}">
                <a16:creationId xmlns:a16="http://schemas.microsoft.com/office/drawing/2014/main" id="{92036B14-2717-C046-AE04-945B64FF41DF}"/>
              </a:ext>
            </a:extLst>
          </p:cNvPr>
          <p:cNvSpPr/>
          <p:nvPr/>
        </p:nvSpPr>
        <p:spPr>
          <a:xfrm>
            <a:off x="5580593" y="3804717"/>
            <a:ext cx="1533600" cy="651000"/>
          </a:xfrm>
          <a:prstGeom prst="roundRect">
            <a:avLst>
              <a:gd name="adj" fmla="val 12300"/>
            </a:avLst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%D: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chemeClr val="accent5">
                    <a:lumMod val="75000"/>
                  </a:schemeClr>
                </a:solidFill>
              </a:rPr>
              <a:t>%y = </a:t>
            </a:r>
            <a:r>
              <a:rPr lang="en" sz="1200" b="1" dirty="0" err="1">
                <a:solidFill>
                  <a:schemeClr val="accent5">
                    <a:lumMod val="75000"/>
                  </a:schemeClr>
                </a:solidFill>
              </a:rPr>
              <a:t>mul</a:t>
            </a:r>
            <a:r>
              <a:rPr lang="en" sz="1200" b="1" dirty="0">
                <a:solidFill>
                  <a:schemeClr val="accent5">
                    <a:lumMod val="75000"/>
                  </a:schemeClr>
                </a:solidFill>
              </a:rPr>
              <a:t> %m  ...</a:t>
            </a:r>
            <a:endParaRPr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29" name="Google Shape;503;p19">
            <a:extLst>
              <a:ext uri="{FF2B5EF4-FFF2-40B4-BE49-F238E27FC236}">
                <a16:creationId xmlns:a16="http://schemas.microsoft.com/office/drawing/2014/main" id="{B72E05F3-1902-EA49-8C37-30B519A907CF}"/>
              </a:ext>
            </a:extLst>
          </p:cNvPr>
          <p:cNvSpPr/>
          <p:nvPr/>
        </p:nvSpPr>
        <p:spPr>
          <a:xfrm>
            <a:off x="4920368" y="3924567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%C: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30" name="Google Shape;504;p19">
            <a:extLst>
              <a:ext uri="{FF2B5EF4-FFF2-40B4-BE49-F238E27FC236}">
                <a16:creationId xmlns:a16="http://schemas.microsoft.com/office/drawing/2014/main" id="{5693576A-3D01-4248-9D7F-F2406C57B900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 rot="-5400000" flipH="1">
            <a:off x="5101718" y="3849455"/>
            <a:ext cx="149700" cy="6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" name="Google Shape;505;p19">
            <a:extLst>
              <a:ext uri="{FF2B5EF4-FFF2-40B4-BE49-F238E27FC236}">
                <a16:creationId xmlns:a16="http://schemas.microsoft.com/office/drawing/2014/main" id="{80ADCAD9-001F-BF4B-A0EF-6B5EB0429C65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 rot="-5400000" flipH="1">
            <a:off x="6275993" y="3733130"/>
            <a:ext cx="141900" cy="12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" name="Google Shape;506;p19">
            <a:extLst>
              <a:ext uri="{FF2B5EF4-FFF2-40B4-BE49-F238E27FC236}">
                <a16:creationId xmlns:a16="http://schemas.microsoft.com/office/drawing/2014/main" id="{39F6D1E2-FB88-7440-A0CB-EB2C7A450D89}"/>
              </a:ext>
            </a:extLst>
          </p:cNvPr>
          <p:cNvSpPr/>
          <p:nvPr/>
        </p:nvSpPr>
        <p:spPr>
          <a:xfrm>
            <a:off x="4863368" y="1885580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%A: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33" name="Google Shape;507;p19">
            <a:extLst>
              <a:ext uri="{FF2B5EF4-FFF2-40B4-BE49-F238E27FC236}">
                <a16:creationId xmlns:a16="http://schemas.microsoft.com/office/drawing/2014/main" id="{C145BAEF-51EF-164D-A1C8-EDC0BF1DB114}"/>
              </a:ext>
            </a:extLst>
          </p:cNvPr>
          <p:cNvCxnSpPr>
            <a:endCxn id="32" idx="0"/>
          </p:cNvCxnSpPr>
          <p:nvPr/>
        </p:nvCxnSpPr>
        <p:spPr>
          <a:xfrm>
            <a:off x="5101568" y="1645580"/>
            <a:ext cx="17400" cy="2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4" name="Google Shape;508;p19">
            <a:extLst>
              <a:ext uri="{FF2B5EF4-FFF2-40B4-BE49-F238E27FC236}">
                <a16:creationId xmlns:a16="http://schemas.microsoft.com/office/drawing/2014/main" id="{97A75628-50CE-F449-BA2C-F4D926097F91}"/>
              </a:ext>
            </a:extLst>
          </p:cNvPr>
          <p:cNvCxnSpPr>
            <a:endCxn id="24" idx="0"/>
          </p:cNvCxnSpPr>
          <p:nvPr/>
        </p:nvCxnSpPr>
        <p:spPr>
          <a:xfrm flipH="1">
            <a:off x="6220893" y="1240917"/>
            <a:ext cx="390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5" name="Google Shape;509;p19">
            <a:extLst>
              <a:ext uri="{FF2B5EF4-FFF2-40B4-BE49-F238E27FC236}">
                <a16:creationId xmlns:a16="http://schemas.microsoft.com/office/drawing/2014/main" id="{AF8B071D-3A7D-E34F-B9FB-06FDDECF4F3A}"/>
              </a:ext>
            </a:extLst>
          </p:cNvPr>
          <p:cNvCxnSpPr>
            <a:stCxn id="29" idx="2"/>
          </p:cNvCxnSpPr>
          <p:nvPr/>
        </p:nvCxnSpPr>
        <p:spPr>
          <a:xfrm flipH="1">
            <a:off x="5167568" y="4180467"/>
            <a:ext cx="840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6" name="Google Shape;510;p19">
            <a:extLst>
              <a:ext uri="{FF2B5EF4-FFF2-40B4-BE49-F238E27FC236}">
                <a16:creationId xmlns:a16="http://schemas.microsoft.com/office/drawing/2014/main" id="{D7A977AD-032C-5A43-ADCB-C2E63084F560}"/>
              </a:ext>
            </a:extLst>
          </p:cNvPr>
          <p:cNvCxnSpPr>
            <a:stCxn id="28" idx="2"/>
          </p:cNvCxnSpPr>
          <p:nvPr/>
        </p:nvCxnSpPr>
        <p:spPr>
          <a:xfrm flipH="1">
            <a:off x="6345293" y="4455717"/>
            <a:ext cx="2100" cy="19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7" name="Google Shape;511;p19">
            <a:extLst>
              <a:ext uri="{FF2B5EF4-FFF2-40B4-BE49-F238E27FC236}">
                <a16:creationId xmlns:a16="http://schemas.microsoft.com/office/drawing/2014/main" id="{BF4F2F94-8E88-4849-A5E7-D1AD5AE01A10}"/>
              </a:ext>
            </a:extLst>
          </p:cNvPr>
          <p:cNvSpPr/>
          <p:nvPr/>
        </p:nvSpPr>
        <p:spPr>
          <a:xfrm>
            <a:off x="4474118" y="2299242"/>
            <a:ext cx="2696100" cy="570600"/>
          </a:xfrm>
          <a:prstGeom prst="roundRect">
            <a:avLst>
              <a:gd name="adj" fmla="val 12300"/>
            </a:avLst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5">
                    <a:lumMod val="75000"/>
                  </a:schemeClr>
                </a:solidFill>
              </a:rPr>
              <a:t>%P:</a:t>
            </a:r>
            <a:endParaRPr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5">
                    <a:lumMod val="75000"/>
                  </a:schemeClr>
                </a:solidFill>
              </a:rPr>
              <a:t>  %m = phi  [</a:t>
            </a:r>
            <a:r>
              <a:rPr lang="en" sz="12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lang="en" sz="1200" b="1" dirty="0">
                <a:solidFill>
                  <a:schemeClr val="accent5">
                    <a:lumMod val="75000"/>
                  </a:schemeClr>
                </a:solidFill>
              </a:rPr>
              <a:t>, %A], [%x, %B]</a:t>
            </a:r>
            <a:endParaRPr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....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  </a:t>
            </a:r>
            <a:endParaRPr sz="900" b="1" dirty="0">
              <a:solidFill>
                <a:schemeClr val="dk1"/>
              </a:solidFill>
            </a:endParaRPr>
          </a:p>
        </p:txBody>
      </p:sp>
      <p:cxnSp>
        <p:nvCxnSpPr>
          <p:cNvPr id="38" name="Google Shape;512;p19">
            <a:extLst>
              <a:ext uri="{FF2B5EF4-FFF2-40B4-BE49-F238E27FC236}">
                <a16:creationId xmlns:a16="http://schemas.microsoft.com/office/drawing/2014/main" id="{5466ECCF-796F-2C44-A028-C3E9DDF46C28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 rot="-5400000" flipH="1">
            <a:off x="5391668" y="1868780"/>
            <a:ext cx="157800" cy="703200"/>
          </a:xfrm>
          <a:prstGeom prst="curved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" name="Google Shape;513;p19">
            <a:extLst>
              <a:ext uri="{FF2B5EF4-FFF2-40B4-BE49-F238E27FC236}">
                <a16:creationId xmlns:a16="http://schemas.microsoft.com/office/drawing/2014/main" id="{20A5D7F8-254D-CE4A-909D-69C87F86BC61}"/>
              </a:ext>
            </a:extLst>
          </p:cNvPr>
          <p:cNvCxnSpPr>
            <a:stCxn id="24" idx="2"/>
            <a:endCxn id="37" idx="0"/>
          </p:cNvCxnSpPr>
          <p:nvPr/>
        </p:nvCxnSpPr>
        <p:spPr>
          <a:xfrm rot="5400000">
            <a:off x="5962893" y="2041317"/>
            <a:ext cx="117300" cy="398700"/>
          </a:xfrm>
          <a:prstGeom prst="curvedConnector3">
            <a:avLst>
              <a:gd name="adj1" fmla="val 499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" name="Google Shape;514;p19">
            <a:extLst>
              <a:ext uri="{FF2B5EF4-FFF2-40B4-BE49-F238E27FC236}">
                <a16:creationId xmlns:a16="http://schemas.microsoft.com/office/drawing/2014/main" id="{535F3E0E-7CDE-4541-AD6A-C1B049C2587B}"/>
              </a:ext>
            </a:extLst>
          </p:cNvPr>
          <p:cNvCxnSpPr>
            <a:stCxn id="37" idx="2"/>
            <a:endCxn id="25" idx="0"/>
          </p:cNvCxnSpPr>
          <p:nvPr/>
        </p:nvCxnSpPr>
        <p:spPr>
          <a:xfrm rot="5400000">
            <a:off x="5372168" y="2673942"/>
            <a:ext cx="254100" cy="6459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" name="Google Shape;515;p19">
            <a:extLst>
              <a:ext uri="{FF2B5EF4-FFF2-40B4-BE49-F238E27FC236}">
                <a16:creationId xmlns:a16="http://schemas.microsoft.com/office/drawing/2014/main" id="{D56FB786-5EA6-7842-A45B-589AF059AB70}"/>
              </a:ext>
            </a:extLst>
          </p:cNvPr>
          <p:cNvCxnSpPr>
            <a:stCxn id="37" idx="2"/>
            <a:endCxn id="27" idx="0"/>
          </p:cNvCxnSpPr>
          <p:nvPr/>
        </p:nvCxnSpPr>
        <p:spPr>
          <a:xfrm rot="-5400000" flipH="1">
            <a:off x="6013268" y="2678742"/>
            <a:ext cx="141900" cy="5241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3769AEB-4A77-4E4F-AE04-E923240DC921}"/>
              </a:ext>
            </a:extLst>
          </p:cNvPr>
          <p:cNvSpPr/>
          <p:nvPr/>
        </p:nvSpPr>
        <p:spPr>
          <a:xfrm>
            <a:off x="7405805" y="2863931"/>
            <a:ext cx="1421700" cy="910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PHI node added to preserve the dominance relation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3C5A30A-1852-5C4F-A07A-20D98E5DF530}"/>
              </a:ext>
            </a:extLst>
          </p:cNvPr>
          <p:cNvCxnSpPr>
            <a:cxnSpLocks/>
            <a:stCxn id="43" idx="0"/>
            <a:endCxn id="37" idx="3"/>
          </p:cNvCxnSpPr>
          <p:nvPr/>
        </p:nvCxnSpPr>
        <p:spPr>
          <a:xfrm rot="16200000" flipV="1">
            <a:off x="7503743" y="2251018"/>
            <a:ext cx="279389" cy="946437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485;p19">
            <a:extLst>
              <a:ext uri="{FF2B5EF4-FFF2-40B4-BE49-F238E27FC236}">
                <a16:creationId xmlns:a16="http://schemas.microsoft.com/office/drawing/2014/main" id="{86595D2E-E8FC-3440-8C3A-6F899B297F45}"/>
              </a:ext>
            </a:extLst>
          </p:cNvPr>
          <p:cNvSpPr/>
          <p:nvPr/>
        </p:nvSpPr>
        <p:spPr>
          <a:xfrm>
            <a:off x="2074752" y="1691692"/>
            <a:ext cx="1036500" cy="7512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%B: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chemeClr val="accent6">
                    <a:lumMod val="75000"/>
                  </a:schemeClr>
                </a:solidFill>
              </a:rPr>
              <a:t>%x = ….</a:t>
            </a:r>
            <a:endParaRPr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46" name="Google Shape;486;p19">
            <a:extLst>
              <a:ext uri="{FF2B5EF4-FFF2-40B4-BE49-F238E27FC236}">
                <a16:creationId xmlns:a16="http://schemas.microsoft.com/office/drawing/2014/main" id="{F4FE22FB-BFD6-8747-9AD8-540A0D79FFB7}"/>
              </a:ext>
            </a:extLst>
          </p:cNvPr>
          <p:cNvSpPr/>
          <p:nvPr/>
        </p:nvSpPr>
        <p:spPr>
          <a:xfrm>
            <a:off x="1098627" y="2598417"/>
            <a:ext cx="625200" cy="65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</a:t>
            </a:r>
            <a:r>
              <a:rPr lang="en" sz="1600" baseline="-25000" dirty="0"/>
              <a:t>T</a:t>
            </a:r>
            <a:endParaRPr sz="1600" baseline="-25000" dirty="0"/>
          </a:p>
        </p:txBody>
      </p:sp>
      <p:sp>
        <p:nvSpPr>
          <p:cNvPr id="47" name="Google Shape;487;p19">
            <a:extLst>
              <a:ext uri="{FF2B5EF4-FFF2-40B4-BE49-F238E27FC236}">
                <a16:creationId xmlns:a16="http://schemas.microsoft.com/office/drawing/2014/main" id="{50026C74-941B-6648-B4F3-AE4018C61DE9}"/>
              </a:ext>
            </a:extLst>
          </p:cNvPr>
          <p:cNvSpPr/>
          <p:nvPr/>
        </p:nvSpPr>
        <p:spPr>
          <a:xfrm>
            <a:off x="2282652" y="2598405"/>
            <a:ext cx="625200" cy="65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R</a:t>
            </a:r>
            <a:r>
              <a:rPr lang="en" sz="1600" baseline="-25000" dirty="0">
                <a:solidFill>
                  <a:schemeClr val="dk1"/>
                </a:solidFill>
              </a:rPr>
              <a:t>F</a:t>
            </a:r>
            <a:endParaRPr sz="1600" dirty="0"/>
          </a:p>
        </p:txBody>
      </p:sp>
      <p:sp>
        <p:nvSpPr>
          <p:cNvPr id="48" name="Google Shape;488;p19">
            <a:extLst>
              <a:ext uri="{FF2B5EF4-FFF2-40B4-BE49-F238E27FC236}">
                <a16:creationId xmlns:a16="http://schemas.microsoft.com/office/drawing/2014/main" id="{FF394CE1-30E2-8C41-B729-58FD51EC1DF4}"/>
              </a:ext>
            </a:extLst>
          </p:cNvPr>
          <p:cNvSpPr/>
          <p:nvPr/>
        </p:nvSpPr>
        <p:spPr>
          <a:xfrm>
            <a:off x="1774152" y="3404942"/>
            <a:ext cx="1637700" cy="7512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%D:                           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</a:t>
            </a:r>
            <a:r>
              <a:rPr lang="en" sz="1200" b="1" dirty="0">
                <a:solidFill>
                  <a:schemeClr val="accent6">
                    <a:lumMod val="75000"/>
                  </a:schemeClr>
                </a:solidFill>
              </a:rPr>
              <a:t>%y = </a:t>
            </a:r>
            <a:r>
              <a:rPr lang="en" sz="1200" b="1" dirty="0" err="1">
                <a:solidFill>
                  <a:schemeClr val="accent6">
                    <a:lumMod val="75000"/>
                  </a:schemeClr>
                </a:solidFill>
              </a:rPr>
              <a:t>mul</a:t>
            </a:r>
            <a:r>
              <a:rPr lang="en" sz="1200" b="1" dirty="0">
                <a:solidFill>
                  <a:schemeClr val="accent6">
                    <a:lumMod val="75000"/>
                  </a:schemeClr>
                </a:solidFill>
              </a:rPr>
              <a:t> %x ...</a:t>
            </a:r>
            <a:endParaRPr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  ...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49" name="Google Shape;489;p19">
            <a:extLst>
              <a:ext uri="{FF2B5EF4-FFF2-40B4-BE49-F238E27FC236}">
                <a16:creationId xmlns:a16="http://schemas.microsoft.com/office/drawing/2014/main" id="{B2F1B93A-6095-9546-BD42-85B1F4F44A40}"/>
              </a:ext>
            </a:extLst>
          </p:cNvPr>
          <p:cNvSpPr/>
          <p:nvPr/>
        </p:nvSpPr>
        <p:spPr>
          <a:xfrm>
            <a:off x="1155627" y="3548817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%C: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50" name="Google Shape;490;p19">
            <a:extLst>
              <a:ext uri="{FF2B5EF4-FFF2-40B4-BE49-F238E27FC236}">
                <a16:creationId xmlns:a16="http://schemas.microsoft.com/office/drawing/2014/main" id="{5EE1ECDD-FDA9-6945-93E9-437ECD69924D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rot="-5400000" flipH="1">
            <a:off x="1221027" y="2407767"/>
            <a:ext cx="381000" cy="600"/>
          </a:xfrm>
          <a:prstGeom prst="curvedConnector3">
            <a:avLst>
              <a:gd name="adj1" fmla="val 4998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" name="Google Shape;492;p19">
            <a:extLst>
              <a:ext uri="{FF2B5EF4-FFF2-40B4-BE49-F238E27FC236}">
                <a16:creationId xmlns:a16="http://schemas.microsoft.com/office/drawing/2014/main" id="{69B8DDF8-E87E-034A-BBCE-362434D4CC71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rot="-5400000" flipH="1">
            <a:off x="2516502" y="2519392"/>
            <a:ext cx="155400" cy="2400"/>
          </a:xfrm>
          <a:prstGeom prst="curvedConnector3">
            <a:avLst>
              <a:gd name="adj1" fmla="val 500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" name="Google Shape;493;p19">
            <a:extLst>
              <a:ext uri="{FF2B5EF4-FFF2-40B4-BE49-F238E27FC236}">
                <a16:creationId xmlns:a16="http://schemas.microsoft.com/office/drawing/2014/main" id="{B1BCF440-7E16-F840-9E89-16AED7AC98B3}"/>
              </a:ext>
            </a:extLst>
          </p:cNvPr>
          <p:cNvCxnSpPr>
            <a:stCxn id="46" idx="4"/>
            <a:endCxn id="49" idx="0"/>
          </p:cNvCxnSpPr>
          <p:nvPr/>
        </p:nvCxnSpPr>
        <p:spPr>
          <a:xfrm rot="-5400000" flipH="1">
            <a:off x="1261827" y="3398817"/>
            <a:ext cx="2994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" name="Google Shape;494;p19">
            <a:extLst>
              <a:ext uri="{FF2B5EF4-FFF2-40B4-BE49-F238E27FC236}">
                <a16:creationId xmlns:a16="http://schemas.microsoft.com/office/drawing/2014/main" id="{0DD6225E-B906-BF43-8FC5-2FA42852117C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rot="5400000">
            <a:off x="2516502" y="3326055"/>
            <a:ext cx="155400" cy="2100"/>
          </a:xfrm>
          <a:prstGeom prst="curvedConnector3">
            <a:avLst>
              <a:gd name="adj1" fmla="val 500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4" name="Google Shape;491;p19">
            <a:extLst>
              <a:ext uri="{FF2B5EF4-FFF2-40B4-BE49-F238E27FC236}">
                <a16:creationId xmlns:a16="http://schemas.microsoft.com/office/drawing/2014/main" id="{C7A9D754-93AA-4E43-A489-267984FB63AA}"/>
              </a:ext>
            </a:extLst>
          </p:cNvPr>
          <p:cNvSpPr/>
          <p:nvPr/>
        </p:nvSpPr>
        <p:spPr>
          <a:xfrm>
            <a:off x="1155627" y="1961667"/>
            <a:ext cx="511200" cy="255900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%A: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  </a:t>
            </a:r>
            <a:endParaRPr sz="900" b="1">
              <a:solidFill>
                <a:schemeClr val="dk1"/>
              </a:solidFill>
            </a:endParaRPr>
          </a:p>
        </p:txBody>
      </p:sp>
      <p:cxnSp>
        <p:nvCxnSpPr>
          <p:cNvPr id="55" name="Google Shape;495;p19">
            <a:extLst>
              <a:ext uri="{FF2B5EF4-FFF2-40B4-BE49-F238E27FC236}">
                <a16:creationId xmlns:a16="http://schemas.microsoft.com/office/drawing/2014/main" id="{D33CB14F-2709-BE48-AF81-B7DCA4567184}"/>
              </a:ext>
            </a:extLst>
          </p:cNvPr>
          <p:cNvCxnSpPr>
            <a:endCxn id="54" idx="0"/>
          </p:cNvCxnSpPr>
          <p:nvPr/>
        </p:nvCxnSpPr>
        <p:spPr>
          <a:xfrm flipH="1">
            <a:off x="1411227" y="1675767"/>
            <a:ext cx="72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6" name="Google Shape;496;p19">
            <a:extLst>
              <a:ext uri="{FF2B5EF4-FFF2-40B4-BE49-F238E27FC236}">
                <a16:creationId xmlns:a16="http://schemas.microsoft.com/office/drawing/2014/main" id="{D4CF4EE5-21B2-3448-A5D1-7DBE7E266975}"/>
              </a:ext>
            </a:extLst>
          </p:cNvPr>
          <p:cNvCxnSpPr>
            <a:endCxn id="45" idx="0"/>
          </p:cNvCxnSpPr>
          <p:nvPr/>
        </p:nvCxnSpPr>
        <p:spPr>
          <a:xfrm>
            <a:off x="2584902" y="1401592"/>
            <a:ext cx="810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7" name="Google Shape;497;p19">
            <a:extLst>
              <a:ext uri="{FF2B5EF4-FFF2-40B4-BE49-F238E27FC236}">
                <a16:creationId xmlns:a16="http://schemas.microsoft.com/office/drawing/2014/main" id="{0EA33260-A343-844F-9772-F8CA6C7CB046}"/>
              </a:ext>
            </a:extLst>
          </p:cNvPr>
          <p:cNvCxnSpPr>
            <a:stCxn id="49" idx="2"/>
          </p:cNvCxnSpPr>
          <p:nvPr/>
        </p:nvCxnSpPr>
        <p:spPr>
          <a:xfrm flipH="1">
            <a:off x="1409127" y="3804717"/>
            <a:ext cx="2100" cy="2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8" name="Google Shape;498;p19">
            <a:extLst>
              <a:ext uri="{FF2B5EF4-FFF2-40B4-BE49-F238E27FC236}">
                <a16:creationId xmlns:a16="http://schemas.microsoft.com/office/drawing/2014/main" id="{27A5E9BC-4C46-B14F-A1C6-480B9B92C028}"/>
              </a:ext>
            </a:extLst>
          </p:cNvPr>
          <p:cNvCxnSpPr>
            <a:stCxn id="48" idx="2"/>
          </p:cNvCxnSpPr>
          <p:nvPr/>
        </p:nvCxnSpPr>
        <p:spPr>
          <a:xfrm>
            <a:off x="2593002" y="4156142"/>
            <a:ext cx="4500" cy="2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626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240117" cy="3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Handling PHI instructions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Google Shape;64;p14">
            <a:extLst>
              <a:ext uri="{FF2B5EF4-FFF2-40B4-BE49-F238E27FC236}">
                <a16:creationId xmlns:a16="http://schemas.microsoft.com/office/drawing/2014/main" id="{1DF24D52-C44C-5A4A-98CB-E35FCF8600FD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Google Shape;681;p24">
            <a:extLst>
              <a:ext uri="{FF2B5EF4-FFF2-40B4-BE49-F238E27FC236}">
                <a16:creationId xmlns:a16="http://schemas.microsoft.com/office/drawing/2014/main" id="{EC1E2F60-F7A4-2942-BF21-0DE484608FE0}"/>
              </a:ext>
            </a:extLst>
          </p:cNvPr>
          <p:cNvSpPr/>
          <p:nvPr/>
        </p:nvSpPr>
        <p:spPr>
          <a:xfrm>
            <a:off x="1188716" y="1800876"/>
            <a:ext cx="757864" cy="661002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%A:                           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%x = ….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36" name="Google Shape;682;p24">
            <a:extLst>
              <a:ext uri="{FF2B5EF4-FFF2-40B4-BE49-F238E27FC236}">
                <a16:creationId xmlns:a16="http://schemas.microsoft.com/office/drawing/2014/main" id="{79F72D4C-310A-F149-A384-8BC665443F4D}"/>
              </a:ext>
            </a:extLst>
          </p:cNvPr>
          <p:cNvSpPr/>
          <p:nvPr/>
        </p:nvSpPr>
        <p:spPr>
          <a:xfrm>
            <a:off x="597257" y="3523338"/>
            <a:ext cx="1940782" cy="570600"/>
          </a:xfrm>
          <a:prstGeom prst="roundRect">
            <a:avLst>
              <a:gd name="adj" fmla="val 12300"/>
            </a:avLst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%C: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</a:t>
            </a:r>
            <a:r>
              <a:rPr lang="en" sz="1050" b="1" dirty="0">
                <a:solidFill>
                  <a:schemeClr val="accent6">
                    <a:lumMod val="75000"/>
                  </a:schemeClr>
                </a:solidFill>
              </a:rPr>
              <a:t>%p1 = phi  [%x, %A], [%y, %B]</a:t>
            </a:r>
            <a:endParaRPr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 ....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39" name="Google Shape;684;p24">
            <a:extLst>
              <a:ext uri="{FF2B5EF4-FFF2-40B4-BE49-F238E27FC236}">
                <a16:creationId xmlns:a16="http://schemas.microsoft.com/office/drawing/2014/main" id="{3CD10813-BEAD-CE43-BF7C-E222B48CF55F}"/>
              </a:ext>
            </a:extLst>
          </p:cNvPr>
          <p:cNvSpPr/>
          <p:nvPr/>
        </p:nvSpPr>
        <p:spPr>
          <a:xfrm>
            <a:off x="650173" y="2682373"/>
            <a:ext cx="757332" cy="652400"/>
          </a:xfrm>
          <a:prstGeom prst="roundRect">
            <a:avLst>
              <a:gd name="adj" fmla="val 12300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%B:                           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%y = ….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41" name="Google Shape;687;p24">
            <a:extLst>
              <a:ext uri="{FF2B5EF4-FFF2-40B4-BE49-F238E27FC236}">
                <a16:creationId xmlns:a16="http://schemas.microsoft.com/office/drawing/2014/main" id="{148DB4D2-DC97-E442-ABC3-A89B976C4BAA}"/>
              </a:ext>
            </a:extLst>
          </p:cNvPr>
          <p:cNvSpPr/>
          <p:nvPr/>
        </p:nvSpPr>
        <p:spPr>
          <a:xfrm>
            <a:off x="3504234" y="1781274"/>
            <a:ext cx="757863" cy="661002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%P:                           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%l = ….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cxnSp>
        <p:nvCxnSpPr>
          <p:cNvPr id="42" name="Google Shape;688;p24">
            <a:extLst>
              <a:ext uri="{FF2B5EF4-FFF2-40B4-BE49-F238E27FC236}">
                <a16:creationId xmlns:a16="http://schemas.microsoft.com/office/drawing/2014/main" id="{962D1709-2274-6946-AA1C-4DEDC4D38C9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83166" y="1573717"/>
            <a:ext cx="0" cy="207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3" name="Google Shape;689;p24">
            <a:extLst>
              <a:ext uri="{FF2B5EF4-FFF2-40B4-BE49-F238E27FC236}">
                <a16:creationId xmlns:a16="http://schemas.microsoft.com/office/drawing/2014/main" id="{19116BEF-F8EC-9844-A661-7124ADC41728}"/>
              </a:ext>
            </a:extLst>
          </p:cNvPr>
          <p:cNvSpPr/>
          <p:nvPr/>
        </p:nvSpPr>
        <p:spPr>
          <a:xfrm>
            <a:off x="2823597" y="3514590"/>
            <a:ext cx="2107912" cy="570600"/>
          </a:xfrm>
          <a:prstGeom prst="roundRect">
            <a:avLst>
              <a:gd name="adj" fmla="val 12300"/>
            </a:avLst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%R: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accent6">
                    <a:lumMod val="75000"/>
                  </a:schemeClr>
                </a:solidFill>
              </a:rPr>
              <a:t>  %p2 = phi  [%l, %P], [%m, %Q]</a:t>
            </a:r>
            <a:endParaRPr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 ....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46" name="Google Shape;691;p24">
            <a:extLst>
              <a:ext uri="{FF2B5EF4-FFF2-40B4-BE49-F238E27FC236}">
                <a16:creationId xmlns:a16="http://schemas.microsoft.com/office/drawing/2014/main" id="{034312AD-3FB7-B944-A8CD-5A74254A4DFF}"/>
              </a:ext>
            </a:extLst>
          </p:cNvPr>
          <p:cNvSpPr/>
          <p:nvPr/>
        </p:nvSpPr>
        <p:spPr>
          <a:xfrm>
            <a:off x="2977986" y="2718538"/>
            <a:ext cx="757332" cy="661002"/>
          </a:xfrm>
          <a:prstGeom prst="roundRect">
            <a:avLst>
              <a:gd name="adj" fmla="val 12300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%Q:                           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%m = ….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 dirty="0">
              <a:solidFill>
                <a:schemeClr val="dk1"/>
              </a:solidFill>
            </a:endParaRPr>
          </a:p>
        </p:txBody>
      </p:sp>
      <p:cxnSp>
        <p:nvCxnSpPr>
          <p:cNvPr id="50" name="Google Shape;696;p24">
            <a:extLst>
              <a:ext uri="{FF2B5EF4-FFF2-40B4-BE49-F238E27FC236}">
                <a16:creationId xmlns:a16="http://schemas.microsoft.com/office/drawing/2014/main" id="{479BB80F-7DA4-524A-A5FC-20796356818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877553" y="4085190"/>
            <a:ext cx="5613" cy="2872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1" name="Google Shape;697;p24">
            <a:extLst>
              <a:ext uri="{FF2B5EF4-FFF2-40B4-BE49-F238E27FC236}">
                <a16:creationId xmlns:a16="http://schemas.microsoft.com/office/drawing/2014/main" id="{D6233214-44B5-8144-B002-11CBDF1C1462}"/>
              </a:ext>
            </a:extLst>
          </p:cNvPr>
          <p:cNvSpPr/>
          <p:nvPr/>
        </p:nvSpPr>
        <p:spPr>
          <a:xfrm>
            <a:off x="6791038" y="1450772"/>
            <a:ext cx="876674" cy="661003"/>
          </a:xfrm>
          <a:prstGeom prst="roundRect">
            <a:avLst>
              <a:gd name="adj" fmla="val 123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%A_P:                           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%</a:t>
            </a:r>
            <a:r>
              <a:rPr lang="en" sz="1050" b="1" dirty="0" err="1">
                <a:solidFill>
                  <a:schemeClr val="dk1"/>
                </a:solidFill>
              </a:rPr>
              <a:t>x_l</a:t>
            </a:r>
            <a:r>
              <a:rPr lang="en" sz="1050" b="1" dirty="0">
                <a:solidFill>
                  <a:schemeClr val="dk1"/>
                </a:solidFill>
              </a:rPr>
              <a:t> = ….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cxnSp>
        <p:nvCxnSpPr>
          <p:cNvPr id="52" name="Google Shape;698;p24">
            <a:extLst>
              <a:ext uri="{FF2B5EF4-FFF2-40B4-BE49-F238E27FC236}">
                <a16:creationId xmlns:a16="http://schemas.microsoft.com/office/drawing/2014/main" id="{09431197-EED1-944A-9D17-FADB726A81E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089342" y="1239858"/>
            <a:ext cx="140033" cy="2109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3" name="Google Shape;699;p24">
            <a:extLst>
              <a:ext uri="{FF2B5EF4-FFF2-40B4-BE49-F238E27FC236}">
                <a16:creationId xmlns:a16="http://schemas.microsoft.com/office/drawing/2014/main" id="{F524F2B8-9D45-0947-9094-D7F0BFE3D713}"/>
              </a:ext>
            </a:extLst>
          </p:cNvPr>
          <p:cNvSpPr/>
          <p:nvPr/>
        </p:nvSpPr>
        <p:spPr>
          <a:xfrm>
            <a:off x="6031680" y="3393255"/>
            <a:ext cx="2395389" cy="788400"/>
          </a:xfrm>
          <a:prstGeom prst="roundRect">
            <a:avLst>
              <a:gd name="adj" fmla="val 12300"/>
            </a:avLst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%C_R: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</a:t>
            </a:r>
            <a:r>
              <a:rPr lang="en" sz="1050" b="1" dirty="0">
                <a:solidFill>
                  <a:schemeClr val="accent6">
                    <a:lumMod val="75000"/>
                  </a:schemeClr>
                </a:solidFill>
              </a:rPr>
              <a:t>%p1 = phi  [%</a:t>
            </a:r>
            <a:r>
              <a:rPr lang="en" sz="1050" b="1" dirty="0" err="1">
                <a:solidFill>
                  <a:schemeClr val="accent6">
                    <a:lumMod val="75000"/>
                  </a:schemeClr>
                </a:solidFill>
              </a:rPr>
              <a:t>x_l</a:t>
            </a:r>
            <a:r>
              <a:rPr lang="en" sz="1050" b="1" dirty="0">
                <a:solidFill>
                  <a:schemeClr val="accent6">
                    <a:lumMod val="75000"/>
                  </a:schemeClr>
                </a:solidFill>
              </a:rPr>
              <a:t>, %A_P], [%y, %B_Q]</a:t>
            </a:r>
            <a:endParaRPr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050" b="1" dirty="0">
                <a:solidFill>
                  <a:schemeClr val="accent6">
                    <a:lumMod val="75000"/>
                  </a:schemeClr>
                </a:solidFill>
              </a:rPr>
              <a:t>  %p2 = phi  [%</a:t>
            </a:r>
            <a:r>
              <a:rPr lang="en" sz="1050" b="1" dirty="0" err="1">
                <a:solidFill>
                  <a:schemeClr val="accent6">
                    <a:lumMod val="75000"/>
                  </a:schemeClr>
                </a:solidFill>
              </a:rPr>
              <a:t>x_l</a:t>
            </a:r>
            <a:r>
              <a:rPr lang="en" sz="1050" b="1" dirty="0">
                <a:solidFill>
                  <a:schemeClr val="accent6">
                    <a:lumMod val="75000"/>
                  </a:schemeClr>
                </a:solidFill>
              </a:rPr>
              <a:t>, %A_P], [%m, %B_Q]</a:t>
            </a:r>
            <a:endParaRPr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 ....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</a:rPr>
              <a:t>  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56" name="Google Shape;701;p24">
            <a:extLst>
              <a:ext uri="{FF2B5EF4-FFF2-40B4-BE49-F238E27FC236}">
                <a16:creationId xmlns:a16="http://schemas.microsoft.com/office/drawing/2014/main" id="{BF1E52E2-052A-7443-A93F-670550DED5F2}"/>
              </a:ext>
            </a:extLst>
          </p:cNvPr>
          <p:cNvSpPr/>
          <p:nvPr/>
        </p:nvSpPr>
        <p:spPr>
          <a:xfrm>
            <a:off x="5914330" y="2310546"/>
            <a:ext cx="876708" cy="797744"/>
          </a:xfrm>
          <a:prstGeom prst="roundRect">
            <a:avLst>
              <a:gd name="adj" fmla="val 12300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%B_Q:                           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…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%y = …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%m = ….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dk1"/>
                </a:solidFill>
              </a:rPr>
              <a:t>  ... </a:t>
            </a:r>
            <a:endParaRPr sz="10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cxnSp>
        <p:nvCxnSpPr>
          <p:cNvPr id="58" name="Google Shape;704;p24">
            <a:extLst>
              <a:ext uri="{FF2B5EF4-FFF2-40B4-BE49-F238E27FC236}">
                <a16:creationId xmlns:a16="http://schemas.microsoft.com/office/drawing/2014/main" id="{7A5CC375-BA49-A341-A09D-B5C8D020304D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229375" y="1235808"/>
            <a:ext cx="148181" cy="2149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9" name="Google Shape;705;p24">
            <a:extLst>
              <a:ext uri="{FF2B5EF4-FFF2-40B4-BE49-F238E27FC236}">
                <a16:creationId xmlns:a16="http://schemas.microsoft.com/office/drawing/2014/main" id="{44B12C6F-61F2-1246-896D-B7940341935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75800" y="4181655"/>
            <a:ext cx="153575" cy="198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0" name="Google Shape;706;p24">
            <a:extLst>
              <a:ext uri="{FF2B5EF4-FFF2-40B4-BE49-F238E27FC236}">
                <a16:creationId xmlns:a16="http://schemas.microsoft.com/office/drawing/2014/main" id="{87D016A1-ECBC-434B-99FA-13485573018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229375" y="4181655"/>
            <a:ext cx="134639" cy="1908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8395B1D1-23F6-034E-9DEA-19E3EB0F8CDC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 flipH="1">
            <a:off x="1028839" y="2461878"/>
            <a:ext cx="538809" cy="220495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9ED031-983C-DF43-9DEB-8C2110190D8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567648" y="2461878"/>
            <a:ext cx="0" cy="1061460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03F776-644F-214C-8B8F-641F3A85D0DE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1028839" y="3334773"/>
            <a:ext cx="538809" cy="188565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oogle Shape;696;p24">
            <a:extLst>
              <a:ext uri="{FF2B5EF4-FFF2-40B4-BE49-F238E27FC236}">
                <a16:creationId xmlns:a16="http://schemas.microsoft.com/office/drawing/2014/main" id="{E775E882-4BF2-024E-AF32-8D62443CE43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567648" y="4093938"/>
            <a:ext cx="0" cy="278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2" name="Google Shape;696;p24">
            <a:extLst>
              <a:ext uri="{FF2B5EF4-FFF2-40B4-BE49-F238E27FC236}">
                <a16:creationId xmlns:a16="http://schemas.microsoft.com/office/drawing/2014/main" id="{FB0F8F96-D4CB-464C-BEE2-BA3DDCBF47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567648" y="1634684"/>
            <a:ext cx="0" cy="166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2D46ECF-309F-AF4F-91EC-1DBE69EE747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877553" y="2442276"/>
            <a:ext cx="5613" cy="1072314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DEF3352-5924-AC4E-9C30-986A365310AB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3356652" y="2442276"/>
            <a:ext cx="526514" cy="276262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6AFC8F-6DF3-C94D-9F60-AC6C591DD197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356652" y="3379540"/>
            <a:ext cx="520901" cy="135050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14B2228-AF64-B849-AE3F-AC399C4912E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7229375" y="2111775"/>
            <a:ext cx="0" cy="1281480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7D2F318-827E-4A49-A78A-ADC609C79304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6352684" y="2111775"/>
            <a:ext cx="876691" cy="198771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1DD1932-3EBC-384A-9A7F-25420DE618FC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>
            <a:off x="6352684" y="3108290"/>
            <a:ext cx="876691" cy="284965"/>
          </a:xfrm>
          <a:prstGeom prst="straightConnector1">
            <a:avLst/>
          </a:prstGeom>
          <a:ln>
            <a:solidFill>
              <a:srgbClr val="4F5E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E3C2163-27F6-274D-BAEE-41F2725DD070}"/>
              </a:ext>
            </a:extLst>
          </p:cNvPr>
          <p:cNvCxnSpPr>
            <a:cxnSpLocks/>
          </p:cNvCxnSpPr>
          <p:nvPr/>
        </p:nvCxnSpPr>
        <p:spPr>
          <a:xfrm>
            <a:off x="5308062" y="1363507"/>
            <a:ext cx="0" cy="309050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792;p42">
            <a:extLst>
              <a:ext uri="{FF2B5EF4-FFF2-40B4-BE49-F238E27FC236}">
                <a16:creationId xmlns:a16="http://schemas.microsoft.com/office/drawing/2014/main" id="{8417B9DB-5A20-824E-92F8-FF26B9A8664A}"/>
              </a:ext>
            </a:extLst>
          </p:cNvPr>
          <p:cNvSpPr txBox="1">
            <a:spLocks/>
          </p:cNvSpPr>
          <p:nvPr/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Ensuring Correctness</a:t>
            </a:r>
          </a:p>
        </p:txBody>
      </p:sp>
    </p:spTree>
    <p:extLst>
      <p:ext uri="{BB962C8B-B14F-4D97-AF65-F5344CB8AC3E}">
        <p14:creationId xmlns:p14="http://schemas.microsoft.com/office/powerpoint/2010/main" val="9016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311700" y="20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(CPU Code Size) 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body" idx="1"/>
          </p:nvPr>
        </p:nvSpPr>
        <p:spPr>
          <a:xfrm>
            <a:off x="347076" y="863549"/>
            <a:ext cx="5071724" cy="353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LLVM-IR transformation pass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Process all if-then-else branches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Uses </a:t>
            </a:r>
            <a:r>
              <a:rPr lang="en-US" b="1" i="1" dirty="0" err="1">
                <a:solidFill>
                  <a:srgbClr val="000000"/>
                </a:solidFill>
              </a:rPr>
              <a:t>TargetTransformInfo</a:t>
            </a:r>
            <a:r>
              <a:rPr lang="en-US" dirty="0">
                <a:solidFill>
                  <a:srgbClr val="000000"/>
                </a:solidFill>
              </a:rPr>
              <a:t> interface </a:t>
            </a: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For instruction alignment</a:t>
            </a: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For evaluating the code size before and after</a:t>
            </a: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EC705A03-6A72-9C42-BE7A-17F250AE9E5C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06EDFF-9A05-1469-9BC3-FDCBD192D504}"/>
              </a:ext>
            </a:extLst>
          </p:cNvPr>
          <p:cNvSpPr/>
          <p:nvPr/>
        </p:nvSpPr>
        <p:spPr>
          <a:xfrm>
            <a:off x="6278218" y="902241"/>
            <a:ext cx="1718840" cy="519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Collect conditional branches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E5A193-7E8F-64B9-B37E-1CFE159F68A1}"/>
              </a:ext>
            </a:extLst>
          </p:cNvPr>
          <p:cNvSpPr/>
          <p:nvPr/>
        </p:nvSpPr>
        <p:spPr>
          <a:xfrm>
            <a:off x="6278219" y="2483373"/>
            <a:ext cx="1718840" cy="53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apply the transformation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CC40E54-E764-988A-0951-D101B88CEB73}"/>
              </a:ext>
            </a:extLst>
          </p:cNvPr>
          <p:cNvSpPr/>
          <p:nvPr/>
        </p:nvSpPr>
        <p:spPr>
          <a:xfrm>
            <a:off x="6278219" y="4279950"/>
            <a:ext cx="1718840" cy="465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Discard the changes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821246-1598-52C0-52E1-D45A3CA0F89B}"/>
              </a:ext>
            </a:extLst>
          </p:cNvPr>
          <p:cNvCxnSpPr>
            <a:cxnSpLocks/>
            <a:stCxn id="5" idx="2"/>
            <a:endCxn id="2073" idx="0"/>
          </p:cNvCxnSpPr>
          <p:nvPr/>
        </p:nvCxnSpPr>
        <p:spPr>
          <a:xfrm>
            <a:off x="7137638" y="1421949"/>
            <a:ext cx="1" cy="142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C4CA99-0718-074F-D184-4604C1172BFF}"/>
              </a:ext>
            </a:extLst>
          </p:cNvPr>
          <p:cNvCxnSpPr>
            <a:cxnSpLocks/>
            <a:stCxn id="2073" idx="4"/>
            <a:endCxn id="10" idx="0"/>
          </p:cNvCxnSpPr>
          <p:nvPr/>
        </p:nvCxnSpPr>
        <p:spPr>
          <a:xfrm>
            <a:off x="7137639" y="2178483"/>
            <a:ext cx="0" cy="30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3B88D5-9325-5C40-B45D-73BB12878A11}"/>
              </a:ext>
            </a:extLst>
          </p:cNvPr>
          <p:cNvCxnSpPr>
            <a:cxnSpLocks/>
            <a:stCxn id="10" idx="2"/>
            <a:endCxn id="2071" idx="0"/>
          </p:cNvCxnSpPr>
          <p:nvPr/>
        </p:nvCxnSpPr>
        <p:spPr>
          <a:xfrm flipH="1">
            <a:off x="7136970" y="3017142"/>
            <a:ext cx="669" cy="36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44CF0A-B5F7-9990-D4C2-D5F141D38E63}"/>
              </a:ext>
            </a:extLst>
          </p:cNvPr>
          <p:cNvCxnSpPr>
            <a:cxnSpLocks/>
            <a:stCxn id="2071" idx="4"/>
            <a:endCxn id="37" idx="0"/>
          </p:cNvCxnSpPr>
          <p:nvPr/>
        </p:nvCxnSpPr>
        <p:spPr>
          <a:xfrm>
            <a:off x="7136970" y="3998564"/>
            <a:ext cx="669" cy="281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38B2D-5E63-1480-9456-E1D78F5C7787}"/>
              </a:ext>
            </a:extLst>
          </p:cNvPr>
          <p:cNvCxnSpPr>
            <a:cxnSpLocks/>
            <a:stCxn id="37" idx="1"/>
            <a:endCxn id="2073" idx="2"/>
          </p:cNvCxnSpPr>
          <p:nvPr/>
        </p:nvCxnSpPr>
        <p:spPr>
          <a:xfrm rot="10800000" flipH="1">
            <a:off x="6278219" y="1871428"/>
            <a:ext cx="239488" cy="2641342"/>
          </a:xfrm>
          <a:prstGeom prst="bentConnector3">
            <a:avLst>
              <a:gd name="adj1" fmla="val -95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Oval 2070">
            <a:extLst>
              <a:ext uri="{FF2B5EF4-FFF2-40B4-BE49-F238E27FC236}">
                <a16:creationId xmlns:a16="http://schemas.microsoft.com/office/drawing/2014/main" id="{457F429C-B93E-9CF5-315F-D4FFFE5900D9}"/>
              </a:ext>
            </a:extLst>
          </p:cNvPr>
          <p:cNvSpPr/>
          <p:nvPr/>
        </p:nvSpPr>
        <p:spPr>
          <a:xfrm>
            <a:off x="6586781" y="3384453"/>
            <a:ext cx="1100378" cy="614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Code size reduced?</a:t>
            </a:r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AFE77A98-E886-F85C-E12D-DE7A241C24E9}"/>
              </a:ext>
            </a:extLst>
          </p:cNvPr>
          <p:cNvSpPr/>
          <p:nvPr/>
        </p:nvSpPr>
        <p:spPr>
          <a:xfrm>
            <a:off x="6517707" y="1564372"/>
            <a:ext cx="1239863" cy="614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Branches left to process?</a:t>
            </a:r>
          </a:p>
        </p:txBody>
      </p:sp>
      <p:sp>
        <p:nvSpPr>
          <p:cNvPr id="2093" name="Rounded Rectangle 2092">
            <a:extLst>
              <a:ext uri="{FF2B5EF4-FFF2-40B4-BE49-F238E27FC236}">
                <a16:creationId xmlns:a16="http://schemas.microsoft.com/office/drawing/2014/main" id="{337B424B-46FA-6CFD-6FFE-CB268D8163D2}"/>
              </a:ext>
            </a:extLst>
          </p:cNvPr>
          <p:cNvSpPr/>
          <p:nvPr/>
        </p:nvSpPr>
        <p:spPr>
          <a:xfrm>
            <a:off x="8195926" y="1638607"/>
            <a:ext cx="639935" cy="465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2094" name="Straight Arrow Connector 2093">
            <a:extLst>
              <a:ext uri="{FF2B5EF4-FFF2-40B4-BE49-F238E27FC236}">
                <a16:creationId xmlns:a16="http://schemas.microsoft.com/office/drawing/2014/main" id="{C05677F6-2E12-E650-B488-D99EB265B4E8}"/>
              </a:ext>
            </a:extLst>
          </p:cNvPr>
          <p:cNvCxnSpPr>
            <a:cxnSpLocks/>
            <a:stCxn id="2073" idx="6"/>
            <a:endCxn id="2093" idx="1"/>
          </p:cNvCxnSpPr>
          <p:nvPr/>
        </p:nvCxnSpPr>
        <p:spPr>
          <a:xfrm flipV="1">
            <a:off x="7757570" y="1871427"/>
            <a:ext cx="4383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4" name="TextBox 2103">
            <a:extLst>
              <a:ext uri="{FF2B5EF4-FFF2-40B4-BE49-F238E27FC236}">
                <a16:creationId xmlns:a16="http://schemas.microsoft.com/office/drawing/2014/main" id="{56B156AD-D3F9-32C2-AD0C-9D05536CDA55}"/>
              </a:ext>
            </a:extLst>
          </p:cNvPr>
          <p:cNvSpPr txBox="1"/>
          <p:nvPr/>
        </p:nvSpPr>
        <p:spPr>
          <a:xfrm>
            <a:off x="7136971" y="3985368"/>
            <a:ext cx="43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2105" name="Straight Arrow Connector 2104">
            <a:extLst>
              <a:ext uri="{FF2B5EF4-FFF2-40B4-BE49-F238E27FC236}">
                <a16:creationId xmlns:a16="http://schemas.microsoft.com/office/drawing/2014/main" id="{4F3C3E61-9567-F849-02B0-E9F3D4A83A88}"/>
              </a:ext>
            </a:extLst>
          </p:cNvPr>
          <p:cNvCxnSpPr>
            <a:cxnSpLocks/>
            <a:stCxn id="2071" idx="6"/>
            <a:endCxn id="2073" idx="5"/>
          </p:cNvCxnSpPr>
          <p:nvPr/>
        </p:nvCxnSpPr>
        <p:spPr>
          <a:xfrm flipH="1" flipV="1">
            <a:off x="7575996" y="2088549"/>
            <a:ext cx="111163" cy="1602960"/>
          </a:xfrm>
          <a:prstGeom prst="bentConnector4">
            <a:avLst>
              <a:gd name="adj1" fmla="val -540251"/>
              <a:gd name="adj2" fmla="val 872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TextBox 833">
            <a:extLst>
              <a:ext uri="{FF2B5EF4-FFF2-40B4-BE49-F238E27FC236}">
                <a16:creationId xmlns:a16="http://schemas.microsoft.com/office/drawing/2014/main" id="{09C185DD-3D8E-1462-3CDB-53B5841E5DD8}"/>
              </a:ext>
            </a:extLst>
          </p:cNvPr>
          <p:cNvSpPr txBox="1"/>
          <p:nvPr/>
        </p:nvSpPr>
        <p:spPr>
          <a:xfrm>
            <a:off x="7663752" y="3404285"/>
            <a:ext cx="76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4966DE29-2481-D835-D7D4-DBCF23693A27}"/>
              </a:ext>
            </a:extLst>
          </p:cNvPr>
          <p:cNvSpPr txBox="1"/>
          <p:nvPr/>
        </p:nvSpPr>
        <p:spPr>
          <a:xfrm>
            <a:off x="6757196" y="2155468"/>
            <a:ext cx="43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A1CC62E9-8117-E2B8-5B48-4F3BFDE71B18}"/>
              </a:ext>
            </a:extLst>
          </p:cNvPr>
          <p:cNvSpPr txBox="1"/>
          <p:nvPr/>
        </p:nvSpPr>
        <p:spPr>
          <a:xfrm>
            <a:off x="7687159" y="1618859"/>
            <a:ext cx="43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1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/>
              <a:t>Similar Code inside Conditional Branches is Plentiful</a:t>
            </a:r>
            <a:endParaRPr sz="3000"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F4A6FDF-74B2-194B-B53A-DA5B1C9EC075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DF142-6897-693C-A2D5-50AF8E3E7207}"/>
              </a:ext>
            </a:extLst>
          </p:cNvPr>
          <p:cNvSpPr txBox="1"/>
          <p:nvPr/>
        </p:nvSpPr>
        <p:spPr>
          <a:xfrm>
            <a:off x="1155677" y="3361236"/>
            <a:ext cx="2857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mibench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ghostscript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/>
              <a:t>benchmark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2E6421-0901-5A34-CAC9-C137383437EB}"/>
              </a:ext>
            </a:extLst>
          </p:cNvPr>
          <p:cNvSpPr/>
          <p:nvPr/>
        </p:nvSpPr>
        <p:spPr>
          <a:xfrm>
            <a:off x="805496" y="3709110"/>
            <a:ext cx="3492154" cy="6496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Identical/similar operation sequences </a:t>
            </a:r>
            <a:r>
              <a:rPr lang="en-US" sz="1600" i="1" dirty="0">
                <a:solidFill>
                  <a:schemeClr val="tx1"/>
                </a:solidFill>
              </a:rPr>
              <a:t>inside if and then sections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ED614A-2B10-6121-5EDE-CA774E2B4EBD}"/>
              </a:ext>
            </a:extLst>
          </p:cNvPr>
          <p:cNvGrpSpPr/>
          <p:nvPr/>
        </p:nvGrpSpPr>
        <p:grpSpPr>
          <a:xfrm>
            <a:off x="330715" y="1012530"/>
            <a:ext cx="4881365" cy="2147229"/>
            <a:chOff x="503435" y="1185251"/>
            <a:chExt cx="5870033" cy="2316480"/>
          </a:xfrm>
        </p:grpSpPr>
        <p:pic>
          <p:nvPicPr>
            <p:cNvPr id="3" name="Picture 2" descr="Text, letter&#10;&#10;Description automatically generated">
              <a:extLst>
                <a:ext uri="{FF2B5EF4-FFF2-40B4-BE49-F238E27FC236}">
                  <a16:creationId xmlns:a16="http://schemas.microsoft.com/office/drawing/2014/main" id="{71535ADB-F692-1EA6-3D3A-D2F6BD5A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435" y="1185251"/>
              <a:ext cx="5870033" cy="23164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115830-0C34-942D-03D2-59F2825A3D82}"/>
                </a:ext>
              </a:extLst>
            </p:cNvPr>
            <p:cNvSpPr/>
            <p:nvPr/>
          </p:nvSpPr>
          <p:spPr>
            <a:xfrm>
              <a:off x="666427" y="1395179"/>
              <a:ext cx="3440624" cy="11845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0D55D2-2603-7462-1DEB-A4192B6EE099}"/>
                </a:ext>
              </a:extLst>
            </p:cNvPr>
            <p:cNvSpPr/>
            <p:nvPr/>
          </p:nvSpPr>
          <p:spPr>
            <a:xfrm>
              <a:off x="666427" y="1579241"/>
              <a:ext cx="3603617" cy="1333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14788D-B436-F41F-E6CA-3E3D927F5AC0}"/>
                </a:ext>
              </a:extLst>
            </p:cNvPr>
            <p:cNvSpPr/>
            <p:nvPr/>
          </p:nvSpPr>
          <p:spPr>
            <a:xfrm>
              <a:off x="666427" y="1741380"/>
              <a:ext cx="5625885" cy="1333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63CDAB-4DEF-919F-3C7B-B0C843ECF3BE}"/>
                </a:ext>
              </a:extLst>
            </p:cNvPr>
            <p:cNvSpPr/>
            <p:nvPr/>
          </p:nvSpPr>
          <p:spPr>
            <a:xfrm>
              <a:off x="666427" y="1921568"/>
              <a:ext cx="1983784" cy="1333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2F387D-914E-23AA-6C5F-ADC26D4C0550}"/>
                </a:ext>
              </a:extLst>
            </p:cNvPr>
            <p:cNvSpPr/>
            <p:nvPr/>
          </p:nvSpPr>
          <p:spPr>
            <a:xfrm>
              <a:off x="666427" y="2087880"/>
              <a:ext cx="1697065" cy="1333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3896EC-A781-8514-1FC7-50EA4469A556}"/>
                </a:ext>
              </a:extLst>
            </p:cNvPr>
            <p:cNvSpPr/>
            <p:nvPr/>
          </p:nvSpPr>
          <p:spPr>
            <a:xfrm>
              <a:off x="666427" y="2428902"/>
              <a:ext cx="3440624" cy="11845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3E5CB2-1D33-60B5-696F-7F9960E9B496}"/>
                </a:ext>
              </a:extLst>
            </p:cNvPr>
            <p:cNvSpPr/>
            <p:nvPr/>
          </p:nvSpPr>
          <p:spPr>
            <a:xfrm>
              <a:off x="666427" y="2612964"/>
              <a:ext cx="3603617" cy="1333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4C1BDF-364D-5A39-52F7-A7DF3E85A71E}"/>
                </a:ext>
              </a:extLst>
            </p:cNvPr>
            <p:cNvSpPr/>
            <p:nvPr/>
          </p:nvSpPr>
          <p:spPr>
            <a:xfrm>
              <a:off x="666427" y="2775103"/>
              <a:ext cx="5625885" cy="1333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07EAAC-A7E9-A314-EA34-895E7C77B6AC}"/>
                </a:ext>
              </a:extLst>
            </p:cNvPr>
            <p:cNvSpPr/>
            <p:nvPr/>
          </p:nvSpPr>
          <p:spPr>
            <a:xfrm>
              <a:off x="666427" y="2955291"/>
              <a:ext cx="1782305" cy="1333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0EB812-A3A0-1F4A-1C51-E71290E3558E}"/>
                </a:ext>
              </a:extLst>
            </p:cNvPr>
            <p:cNvSpPr/>
            <p:nvPr/>
          </p:nvSpPr>
          <p:spPr>
            <a:xfrm>
              <a:off x="666427" y="3121603"/>
              <a:ext cx="1697065" cy="1333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E9C006-2EC0-3124-4955-5B1AF4D1A89C}"/>
              </a:ext>
            </a:extLst>
          </p:cNvPr>
          <p:cNvGrpSpPr/>
          <p:nvPr/>
        </p:nvGrpSpPr>
        <p:grpSpPr>
          <a:xfrm>
            <a:off x="5479700" y="1002359"/>
            <a:ext cx="3352600" cy="2147228"/>
            <a:chOff x="1258207" y="1274534"/>
            <a:chExt cx="3814536" cy="2085851"/>
          </a:xfrm>
        </p:grpSpPr>
        <p:pic>
          <p:nvPicPr>
            <p:cNvPr id="23" name="Picture 22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9E5FD754-1EED-C629-FACA-9EA826514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8207" y="1274534"/>
              <a:ext cx="3814536" cy="20858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AABDA5-6119-3B23-E494-81EB0B7BB6A8}"/>
                </a:ext>
              </a:extLst>
            </p:cNvPr>
            <p:cNvSpPr/>
            <p:nvPr/>
          </p:nvSpPr>
          <p:spPr>
            <a:xfrm>
              <a:off x="1644278" y="1656082"/>
              <a:ext cx="1439886" cy="23144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9606BA-3A3B-6176-A552-D23CFC8FF1C5}"/>
                </a:ext>
              </a:extLst>
            </p:cNvPr>
            <p:cNvSpPr/>
            <p:nvPr/>
          </p:nvSpPr>
          <p:spPr>
            <a:xfrm>
              <a:off x="3253519" y="1656082"/>
              <a:ext cx="1318481" cy="23144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2A4A33-5DC1-87F1-E3E9-C17BD82E5ADB}"/>
                </a:ext>
              </a:extLst>
            </p:cNvPr>
            <p:cNvSpPr/>
            <p:nvPr/>
          </p:nvSpPr>
          <p:spPr>
            <a:xfrm>
              <a:off x="2049817" y="1897679"/>
              <a:ext cx="2863146" cy="23144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A1263D-AB52-49BC-6407-58189CB87802}"/>
                </a:ext>
              </a:extLst>
            </p:cNvPr>
            <p:cNvSpPr/>
            <p:nvPr/>
          </p:nvSpPr>
          <p:spPr>
            <a:xfrm>
              <a:off x="1663818" y="2692339"/>
              <a:ext cx="1439886" cy="23144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5D48AB-1074-9958-27B3-EFEFFD43199E}"/>
                </a:ext>
              </a:extLst>
            </p:cNvPr>
            <p:cNvSpPr/>
            <p:nvPr/>
          </p:nvSpPr>
          <p:spPr>
            <a:xfrm>
              <a:off x="3273059" y="2692339"/>
              <a:ext cx="1318481" cy="23144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7E7A7C-259F-4B53-17FC-04137CBD07D3}"/>
                </a:ext>
              </a:extLst>
            </p:cNvPr>
            <p:cNvSpPr/>
            <p:nvPr/>
          </p:nvSpPr>
          <p:spPr>
            <a:xfrm>
              <a:off x="2069357" y="2933936"/>
              <a:ext cx="2863146" cy="23144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34F61B-5169-09CB-4A17-4164FE7FC8D6}"/>
                </a:ext>
              </a:extLst>
            </p:cNvPr>
            <p:cNvSpPr/>
            <p:nvPr/>
          </p:nvSpPr>
          <p:spPr>
            <a:xfrm>
              <a:off x="3084164" y="1658156"/>
              <a:ext cx="169356" cy="23144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C0BAFC-F272-A3F9-5DEC-4DC2452802FE}"/>
                </a:ext>
              </a:extLst>
            </p:cNvPr>
            <p:cNvSpPr/>
            <p:nvPr/>
          </p:nvSpPr>
          <p:spPr>
            <a:xfrm>
              <a:off x="3103703" y="2689441"/>
              <a:ext cx="169356" cy="23144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36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5F08BA0-2AB0-6115-89E2-F813B8AB2B51}"/>
              </a:ext>
            </a:extLst>
          </p:cNvPr>
          <p:cNvSpPr/>
          <p:nvPr/>
        </p:nvSpPr>
        <p:spPr>
          <a:xfrm>
            <a:off x="6069406" y="3658525"/>
            <a:ext cx="2269098" cy="9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Similar control–flow regions </a:t>
            </a:r>
            <a:r>
              <a:rPr lang="en-US" sz="1600" i="1" dirty="0">
                <a:solidFill>
                  <a:schemeClr val="tx1"/>
                </a:solidFill>
              </a:rPr>
              <a:t>inside if and else sections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34B6DE-427A-B4C7-4DBA-1378D52C97EA}"/>
              </a:ext>
            </a:extLst>
          </p:cNvPr>
          <p:cNvSpPr txBox="1"/>
          <p:nvPr/>
        </p:nvSpPr>
        <p:spPr>
          <a:xfrm>
            <a:off x="5887864" y="3189035"/>
            <a:ext cx="2536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: </a:t>
            </a:r>
            <a:r>
              <a:rPr lang="en-U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CUDA</a:t>
            </a:r>
            <a:r>
              <a:rPr lang="en-US" sz="1000" dirty="0"/>
              <a:t> implementation of </a:t>
            </a:r>
            <a:r>
              <a:rPr lang="en-US" sz="1000" dirty="0" err="1"/>
              <a:t>bitonic</a:t>
            </a:r>
            <a:r>
              <a:rPr lang="en-US" sz="1000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28667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311700" y="20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(GPU Divergence Reduction) 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body" idx="1"/>
          </p:nvPr>
        </p:nvSpPr>
        <p:spPr>
          <a:xfrm>
            <a:off x="347075" y="863549"/>
            <a:ext cx="8022009" cy="353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Process only divergent if-the-else branches</a:t>
            </a: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Uses LLVM </a:t>
            </a:r>
            <a:r>
              <a:rPr lang="en-US" b="1" i="1" dirty="0" err="1">
                <a:solidFill>
                  <a:srgbClr val="000000"/>
                </a:solidFill>
              </a:rPr>
              <a:t>DivergenceAnalysis</a:t>
            </a:r>
            <a:endParaRPr lang="en-US" b="1" i="1" dirty="0">
              <a:solidFill>
                <a:srgbClr val="000000"/>
              </a:solidFill>
            </a:endParaRP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endParaRPr lang="en-US" i="1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Uses a custom instruction latency cost model to evaluate the profitability</a:t>
            </a: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EC705A03-6A72-9C42-BE7A-17F250AE9E5C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7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311700" y="20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(GPU Divergence Reduction)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body" idx="1"/>
          </p:nvPr>
        </p:nvSpPr>
        <p:spPr>
          <a:xfrm>
            <a:off x="347075" y="863549"/>
            <a:ext cx="8022009" cy="353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Speedups on AMD Radeon Pro Vega 20 GPU + AMD Ryzen CPU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Comparison against both </a:t>
            </a:r>
            <a:r>
              <a:rPr lang="en-US" sz="1800" b="1" i="1" dirty="0">
                <a:solidFill>
                  <a:schemeClr val="dk1"/>
                </a:solidFill>
              </a:rPr>
              <a:t>-O3 (full opts) </a:t>
            </a:r>
            <a:r>
              <a:rPr lang="en-US" sz="1800" dirty="0">
                <a:solidFill>
                  <a:schemeClr val="dk1"/>
                </a:solidFill>
              </a:rPr>
              <a:t>and </a:t>
            </a:r>
            <a:r>
              <a:rPr lang="en-US" sz="1800" b="1" i="1" dirty="0">
                <a:solidFill>
                  <a:schemeClr val="dk1"/>
                </a:solidFill>
              </a:rPr>
              <a:t>Branch Fusion with full opts</a:t>
            </a:r>
            <a:endParaRPr lang="en-US" sz="1800" b="1" i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Benchmarks</a:t>
            </a:r>
          </a:p>
          <a:p>
            <a:pPr lvl="1" indent="-342900">
              <a:spcBef>
                <a:spcPts val="1200"/>
              </a:spcBef>
              <a:buClr>
                <a:srgbClr val="000000"/>
              </a:buClr>
              <a:buSzPts val="1800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Bitonic</a:t>
            </a:r>
            <a:r>
              <a:rPr lang="en-US" dirty="0">
                <a:solidFill>
                  <a:srgbClr val="000000"/>
                </a:solidFill>
              </a:rPr>
              <a:t> Sort (BIT)</a:t>
            </a:r>
          </a:p>
          <a:p>
            <a:pPr lvl="1" indent="-342900"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Parallel and Concurrent Merge (PCM)</a:t>
            </a:r>
          </a:p>
          <a:p>
            <a:pPr lvl="1" indent="-342900">
              <a:buClr>
                <a:srgbClr val="000000"/>
              </a:buClr>
              <a:buSzPts val="1800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Mergesort</a:t>
            </a:r>
            <a:r>
              <a:rPr lang="en-US" dirty="0">
                <a:solidFill>
                  <a:srgbClr val="000000"/>
                </a:solidFill>
              </a:rPr>
              <a:t> (MS)</a:t>
            </a:r>
          </a:p>
          <a:p>
            <a:pPr lvl="1" indent="-342900"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LU-decomposition (LUD)</a:t>
            </a:r>
          </a:p>
          <a:p>
            <a:pPr lvl="1" indent="-342900"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N-Queens (NQU)</a:t>
            </a:r>
          </a:p>
          <a:p>
            <a:pPr lvl="1" indent="-342900"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Speckle Reducing Anisotropic Diffusion (SRAD)</a:t>
            </a:r>
          </a:p>
          <a:p>
            <a:pPr lvl="1" indent="-342900"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DCT Quantization (DCT) </a:t>
            </a:r>
          </a:p>
          <a:p>
            <a:pPr lvl="1"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EC705A03-6A72-9C42-BE7A-17F250AE9E5C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	</a:t>
            </a:r>
            <a:endParaRPr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2F714E1D-3E2E-6E4C-AF09-D50CCA0730FA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929BA-4DFF-8B46-A7F6-D2212C5B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7" y="1254034"/>
            <a:ext cx="7965665" cy="2203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B69514-849E-563F-D34C-65424B72CAA2}"/>
              </a:ext>
            </a:extLst>
          </p:cNvPr>
          <p:cNvSpPr/>
          <p:nvPr/>
        </p:nvSpPr>
        <p:spPr>
          <a:xfrm>
            <a:off x="4052807" y="1309608"/>
            <a:ext cx="1658318" cy="2867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D3C17-D574-3732-5C72-5CD68E9ABDC4}"/>
              </a:ext>
            </a:extLst>
          </p:cNvPr>
          <p:cNvSpPr/>
          <p:nvPr/>
        </p:nvSpPr>
        <p:spPr>
          <a:xfrm>
            <a:off x="5147796" y="953680"/>
            <a:ext cx="185979" cy="19503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7D8C-0DBB-3266-A9FA-7851CCC0B6B3}"/>
              </a:ext>
            </a:extLst>
          </p:cNvPr>
          <p:cNvSpPr/>
          <p:nvPr/>
        </p:nvSpPr>
        <p:spPr>
          <a:xfrm>
            <a:off x="7291949" y="967961"/>
            <a:ext cx="185979" cy="195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9BC78-A7A9-32BB-F63B-2B14070AA40F}"/>
              </a:ext>
            </a:extLst>
          </p:cNvPr>
          <p:cNvSpPr txBox="1"/>
          <p:nvPr/>
        </p:nvSpPr>
        <p:spPr>
          <a:xfrm>
            <a:off x="5364774" y="914322"/>
            <a:ext cx="1911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Control-flow Melding (CFM)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6870A-EAD2-3F98-EA9D-E99578BF320A}"/>
              </a:ext>
            </a:extLst>
          </p:cNvPr>
          <p:cNvSpPr txBox="1"/>
          <p:nvPr/>
        </p:nvSpPr>
        <p:spPr>
          <a:xfrm>
            <a:off x="7508928" y="913081"/>
            <a:ext cx="1061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 Fusion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492D2AD-9253-80F2-3687-371778D64705}"/>
              </a:ext>
            </a:extLst>
          </p:cNvPr>
          <p:cNvSpPr/>
          <p:nvPr/>
        </p:nvSpPr>
        <p:spPr>
          <a:xfrm>
            <a:off x="2938332" y="3928210"/>
            <a:ext cx="3462468" cy="6771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BIT, PCM, NQU :</a:t>
            </a:r>
            <a:r>
              <a:rPr lang="en-US" sz="1200" i="1" dirty="0">
                <a:solidFill>
                  <a:schemeClr val="tx1"/>
                </a:solidFill>
              </a:rPr>
              <a:t> Performance improvement over branch fusion comes from CFM’s ability to meld at region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CEA50-73CF-DCAA-2D92-8210F46D1CC1}"/>
              </a:ext>
            </a:extLst>
          </p:cNvPr>
          <p:cNvSpPr txBox="1"/>
          <p:nvPr/>
        </p:nvSpPr>
        <p:spPr>
          <a:xfrm>
            <a:off x="6675535" y="3457303"/>
            <a:ext cx="18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 Best block size</a:t>
            </a:r>
          </a:p>
        </p:txBody>
      </p:sp>
    </p:spTree>
    <p:extLst>
      <p:ext uri="{BB962C8B-B14F-4D97-AF65-F5344CB8AC3E}">
        <p14:creationId xmlns:p14="http://schemas.microsoft.com/office/powerpoint/2010/main" val="2502809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311700" y="20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(Code Size Reduction)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body" idx="1"/>
          </p:nvPr>
        </p:nvSpPr>
        <p:spPr>
          <a:xfrm>
            <a:off x="347075" y="863549"/>
            <a:ext cx="8022009" cy="353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Reduction in the text section of the final binary in x86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Comparison against </a:t>
            </a:r>
            <a:r>
              <a:rPr lang="en-US" sz="1800" b="1" i="1" dirty="0">
                <a:solidFill>
                  <a:schemeClr val="dk1"/>
                </a:solidFill>
              </a:rPr>
              <a:t>–Oz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Benchmarks Suites</a:t>
            </a:r>
          </a:p>
          <a:p>
            <a:pPr lvl="1">
              <a:buClr>
                <a:srgbClr val="000000"/>
              </a:buClr>
            </a:pPr>
            <a:r>
              <a:rPr lang="en-US" dirty="0" err="1">
                <a:solidFill>
                  <a:srgbClr val="000000"/>
                </a:solidFill>
              </a:rPr>
              <a:t>MiBench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SPEC 2006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SPEC 2017</a:t>
            </a: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EC705A03-6A72-9C42-BE7A-17F250AE9E5C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5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2"/>
          <p:cNvSpPr txBox="1">
            <a:spLocks noGrp="1"/>
          </p:cNvSpPr>
          <p:nvPr>
            <p:ph type="title"/>
          </p:nvPr>
        </p:nvSpPr>
        <p:spPr>
          <a:xfrm>
            <a:off x="311700" y="2197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Size Reductions – </a:t>
            </a:r>
            <a:r>
              <a:rPr lang="en" dirty="0" err="1"/>
              <a:t>MiBench</a:t>
            </a:r>
            <a:endParaRPr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76358C90-756A-6147-BE2C-BF1E23F7A3C3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C5C07-0939-CFF2-CF48-2A2B9DA9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5" y="1900463"/>
            <a:ext cx="8334828" cy="20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81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2"/>
          <p:cNvSpPr txBox="1">
            <a:spLocks noGrp="1"/>
          </p:cNvSpPr>
          <p:nvPr>
            <p:ph type="title"/>
          </p:nvPr>
        </p:nvSpPr>
        <p:spPr>
          <a:xfrm>
            <a:off x="311700" y="2197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Size Reductions – SPEC</a:t>
            </a:r>
            <a:endParaRPr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76358C90-756A-6147-BE2C-BF1E23F7A3C3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0F42-6247-78F0-5121-E9B198AE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1007835"/>
            <a:ext cx="7772400" cy="194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9C7D0-D312-AB20-1B57-4BA5056F5D8D}"/>
              </a:ext>
            </a:extLst>
          </p:cNvPr>
          <p:cNvSpPr txBox="1"/>
          <p:nvPr/>
        </p:nvSpPr>
        <p:spPr>
          <a:xfrm>
            <a:off x="6589486" y="1318557"/>
            <a:ext cx="87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3B5CF-6638-EA7F-F3EB-A24484D53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2" y="2831837"/>
            <a:ext cx="7684245" cy="1921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9F9D-3DA9-0762-2B72-D3166E1AD8D4}"/>
              </a:ext>
            </a:extLst>
          </p:cNvPr>
          <p:cNvSpPr txBox="1"/>
          <p:nvPr/>
        </p:nvSpPr>
        <p:spPr>
          <a:xfrm>
            <a:off x="6408057" y="3213126"/>
            <a:ext cx="87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SPEC17</a:t>
            </a:r>
          </a:p>
        </p:txBody>
      </p:sp>
    </p:spTree>
    <p:extLst>
      <p:ext uri="{BB962C8B-B14F-4D97-AF65-F5344CB8AC3E}">
        <p14:creationId xmlns:p14="http://schemas.microsoft.com/office/powerpoint/2010/main" val="387247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19BD-BCBA-8749-AD1C-E189D0DB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47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C29F-0072-0E43-AFD1-5837BB55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5802"/>
            <a:ext cx="4412700" cy="3416400"/>
          </a:xfrm>
        </p:spPr>
        <p:txBody>
          <a:bodyPr>
            <a:normAutofit/>
          </a:bodyPr>
          <a:lstStyle/>
          <a:p>
            <a:r>
              <a:rPr lang="en-US" sz="1400" dirty="0"/>
              <a:t>Similar code inside conditional branches is quite common</a:t>
            </a:r>
          </a:p>
          <a:p>
            <a:endParaRPr lang="en-US" sz="1400" dirty="0"/>
          </a:p>
          <a:p>
            <a:r>
              <a:rPr lang="en-US" sz="1400" dirty="0"/>
              <a:t>Traditional techniques like code hoisting/sinking are not sufficient to fully exploit the code similarity</a:t>
            </a:r>
          </a:p>
          <a:p>
            <a:endParaRPr lang="en-US" sz="1400" dirty="0"/>
          </a:p>
          <a:p>
            <a:r>
              <a:rPr lang="en-US" sz="1400" dirty="0"/>
              <a:t>We propose </a:t>
            </a:r>
            <a:r>
              <a:rPr lang="en-US" sz="1400" b="1" i="1" dirty="0"/>
              <a:t>Control-Flow Melding (CFM)</a:t>
            </a:r>
            <a:r>
              <a:rPr lang="en-US" sz="1400" dirty="0"/>
              <a:t> that merge similar code at region level</a:t>
            </a:r>
          </a:p>
          <a:p>
            <a:endParaRPr lang="en-US" sz="1400" dirty="0"/>
          </a:p>
          <a:p>
            <a:r>
              <a:rPr lang="en-US" sz="1400" dirty="0"/>
              <a:t>Our LLVM implementation of CFM shows its utility as a general compiler transformation </a:t>
            </a:r>
          </a:p>
        </p:txBody>
      </p:sp>
      <p:sp>
        <p:nvSpPr>
          <p:cNvPr id="12" name="Google Shape;64;p14">
            <a:extLst>
              <a:ext uri="{FF2B5EF4-FFF2-40B4-BE49-F238E27FC236}">
                <a16:creationId xmlns:a16="http://schemas.microsoft.com/office/drawing/2014/main" id="{6337C351-10E0-3241-8BCD-04C4AC8EBFE3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9F37F-016E-F674-6103-C604D361871B}"/>
              </a:ext>
            </a:extLst>
          </p:cNvPr>
          <p:cNvSpPr txBox="1"/>
          <p:nvPr/>
        </p:nvSpPr>
        <p:spPr>
          <a:xfrm>
            <a:off x="5279027" y="765176"/>
            <a:ext cx="3592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Code : </a:t>
            </a:r>
          </a:p>
          <a:p>
            <a:endParaRPr lang="en-US" sz="1400" b="1" dirty="0"/>
          </a:p>
          <a:p>
            <a:r>
              <a:rPr lang="en-US" sz="1400" dirty="0">
                <a:hlinkClick r:id="rId3"/>
              </a:rPr>
              <a:t>https://github.com/charitha22/llvm-project-codesize/tree/cfm-dev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Contact Us :</a:t>
            </a:r>
          </a:p>
          <a:p>
            <a:endParaRPr lang="en-US" sz="1400" b="1" dirty="0"/>
          </a:p>
          <a:p>
            <a:r>
              <a:rPr lang="en-US" sz="1400" dirty="0" err="1"/>
              <a:t>Charitha</a:t>
            </a:r>
            <a:r>
              <a:rPr lang="en-US" sz="1400" dirty="0"/>
              <a:t> </a:t>
            </a:r>
            <a:r>
              <a:rPr lang="en-US" sz="1400" dirty="0" err="1"/>
              <a:t>Saumya</a:t>
            </a:r>
            <a:r>
              <a:rPr lang="en-US" sz="1400" dirty="0"/>
              <a:t> (</a:t>
            </a:r>
            <a:r>
              <a:rPr lang="en-US" sz="1400" dirty="0">
                <a:hlinkClick r:id="rId4"/>
              </a:rPr>
              <a:t>cgusthin@purdue.edu</a:t>
            </a:r>
            <a:r>
              <a:rPr lang="en-US" sz="1400" dirty="0"/>
              <a:t>)</a:t>
            </a:r>
          </a:p>
          <a:p>
            <a:endParaRPr lang="en-US" sz="1400" dirty="0">
              <a:hlinkClick r:id="rId5"/>
            </a:endParaRPr>
          </a:p>
          <a:p>
            <a:r>
              <a:rPr lang="en-US" sz="1400" dirty="0">
                <a:hlinkClick r:id="rId5"/>
              </a:rPr>
              <a:t>https://charitha22.github.io/</a:t>
            </a:r>
            <a:endParaRPr lang="en-US" sz="1400" dirty="0"/>
          </a:p>
          <a:p>
            <a:endParaRPr lang="en-US" sz="1400" dirty="0"/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071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0193" y="13029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990"/>
            </a:pPr>
            <a:r>
              <a:rPr lang="en-US" sz="3600" b="1" dirty="0"/>
              <a:t>Merging Similar Control-Flow Regions </a:t>
            </a:r>
            <a:br>
              <a:rPr lang="en-US" sz="3600" b="1" dirty="0"/>
            </a:br>
            <a:r>
              <a:rPr lang="en-US" sz="3600" b="1" dirty="0"/>
              <a:t>in LLVM for Performance and Code Size Benefits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0193" y="231967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indent="0"/>
            <a:r>
              <a:rPr lang="en" sz="7200" b="1" dirty="0" err="1">
                <a:solidFill>
                  <a:schemeClr val="dk1"/>
                </a:solidFill>
              </a:rPr>
              <a:t>Charitha</a:t>
            </a:r>
            <a:r>
              <a:rPr lang="en" sz="7200" b="1" dirty="0">
                <a:solidFill>
                  <a:schemeClr val="dk1"/>
                </a:solidFill>
              </a:rPr>
              <a:t> </a:t>
            </a:r>
            <a:r>
              <a:rPr lang="en" sz="7200" b="1" dirty="0" err="1">
                <a:solidFill>
                  <a:schemeClr val="dk1"/>
                </a:solidFill>
              </a:rPr>
              <a:t>Saumya</a:t>
            </a:r>
            <a:r>
              <a:rPr lang="en" sz="7200" b="1" dirty="0">
                <a:solidFill>
                  <a:schemeClr val="dk1"/>
                </a:solidFill>
              </a:rPr>
              <a:t> (Presenter),</a:t>
            </a:r>
            <a:r>
              <a:rPr lang="en-US" sz="7200" dirty="0"/>
              <a:t> </a:t>
            </a:r>
            <a:r>
              <a:rPr lang="en-US" sz="7200" dirty="0" err="1"/>
              <a:t>Kirshanthan</a:t>
            </a:r>
            <a:r>
              <a:rPr lang="en-US" sz="7200" dirty="0"/>
              <a:t> </a:t>
            </a:r>
            <a:r>
              <a:rPr lang="en-US" sz="7200" dirty="0" err="1"/>
              <a:t>Sundararajah</a:t>
            </a:r>
            <a:r>
              <a:rPr lang="en-US" sz="7200" dirty="0"/>
              <a:t>, Milind Kulkarni</a:t>
            </a:r>
          </a:p>
          <a:p>
            <a:pPr marL="0" indent="0"/>
            <a:endParaRPr lang="en-US"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5" b="1" dirty="0">
                <a:solidFill>
                  <a:schemeClr val="dk1"/>
                </a:solidFill>
              </a:rPr>
              <a:t> </a:t>
            </a:r>
            <a:endParaRPr sz="3345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199" y="3112274"/>
            <a:ext cx="1206252" cy="101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7734C-0DF0-1E4B-974C-43AA1DE3B000}"/>
              </a:ext>
            </a:extLst>
          </p:cNvPr>
          <p:cNvSpPr txBox="1"/>
          <p:nvPr/>
        </p:nvSpPr>
        <p:spPr>
          <a:xfrm>
            <a:off x="783398" y="4450080"/>
            <a:ext cx="326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LLVM Developers’ Meeting 2022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EEA74-226C-0F47-821F-8CC500D3A45E}"/>
              </a:ext>
            </a:extLst>
          </p:cNvPr>
          <p:cNvSpPr txBox="1"/>
          <p:nvPr/>
        </p:nvSpPr>
        <p:spPr>
          <a:xfrm>
            <a:off x="5592724" y="4450080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November 7</a:t>
            </a:r>
            <a:r>
              <a:rPr lang="en-US" baseline="30000" dirty="0"/>
              <a:t>th</a:t>
            </a:r>
            <a:r>
              <a:rPr lang="en-US" dirty="0"/>
              <a:t> – 10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</p:txBody>
      </p:sp>
      <p:pic>
        <p:nvPicPr>
          <p:cNvPr id="4" name="Picture 3" descr="A picture containing text, clipart, tableware, plate&#10;&#10;Description automatically generated">
            <a:extLst>
              <a:ext uri="{FF2B5EF4-FFF2-40B4-BE49-F238E27FC236}">
                <a16:creationId xmlns:a16="http://schemas.microsoft.com/office/drawing/2014/main" id="{BCE55C31-D007-8144-AD7D-4DE923BD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253" y="3306107"/>
            <a:ext cx="3412393" cy="6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1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/>
              <a:t>Code Size Reduction</a:t>
            </a:r>
            <a:endParaRPr sz="3000"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F4A6FDF-74B2-194B-B53A-DA5B1C9EC075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650;p35">
            <a:extLst>
              <a:ext uri="{FF2B5EF4-FFF2-40B4-BE49-F238E27FC236}">
                <a16:creationId xmlns:a16="http://schemas.microsoft.com/office/drawing/2014/main" id="{4468B991-A9FF-9572-CD02-5A8DCB44202F}"/>
              </a:ext>
            </a:extLst>
          </p:cNvPr>
          <p:cNvSpPr/>
          <p:nvPr/>
        </p:nvSpPr>
        <p:spPr>
          <a:xfrm>
            <a:off x="815934" y="2210641"/>
            <a:ext cx="1586180" cy="11032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%A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%a = add %b,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%c = </a:t>
            </a:r>
            <a:r>
              <a:rPr lang="en-US" sz="1400" dirty="0" err="1"/>
              <a:t>mul</a:t>
            </a:r>
            <a:r>
              <a:rPr lang="en-US" sz="1400" dirty="0"/>
              <a:t> %a,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.....</a:t>
            </a:r>
          </a:p>
        </p:txBody>
      </p:sp>
      <p:sp>
        <p:nvSpPr>
          <p:cNvPr id="12" name="Google Shape;650;p35">
            <a:extLst>
              <a:ext uri="{FF2B5EF4-FFF2-40B4-BE49-F238E27FC236}">
                <a16:creationId xmlns:a16="http://schemas.microsoft.com/office/drawing/2014/main" id="{D924E7A2-D910-D9FF-50D8-A3794FEDBA62}"/>
              </a:ext>
            </a:extLst>
          </p:cNvPr>
          <p:cNvSpPr/>
          <p:nvPr/>
        </p:nvSpPr>
        <p:spPr>
          <a:xfrm>
            <a:off x="2862449" y="2196126"/>
            <a:ext cx="1586180" cy="11032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/>
              <a:t>%B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%p = add %q,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%r = </a:t>
            </a:r>
            <a:r>
              <a:rPr lang="en-US" sz="1400" dirty="0" err="1"/>
              <a:t>mul</a:t>
            </a:r>
            <a:r>
              <a:rPr lang="en-US" sz="1400" dirty="0"/>
              <a:t> %p,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.....</a:t>
            </a:r>
            <a:endParaRPr sz="1400" dirty="0"/>
          </a:p>
        </p:txBody>
      </p:sp>
      <p:sp>
        <p:nvSpPr>
          <p:cNvPr id="13" name="Google Shape;650;p35">
            <a:extLst>
              <a:ext uri="{FF2B5EF4-FFF2-40B4-BE49-F238E27FC236}">
                <a16:creationId xmlns:a16="http://schemas.microsoft.com/office/drawing/2014/main" id="{A91A7CB7-0823-E36E-184B-1FA8DF84100F}"/>
              </a:ext>
            </a:extLst>
          </p:cNvPr>
          <p:cNvSpPr/>
          <p:nvPr/>
        </p:nvSpPr>
        <p:spPr>
          <a:xfrm>
            <a:off x="1868221" y="1175540"/>
            <a:ext cx="1586180" cy="4573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br</a:t>
            </a:r>
            <a:r>
              <a:rPr lang="en-US" sz="1400" dirty="0"/>
              <a:t> %</a:t>
            </a:r>
            <a:r>
              <a:rPr lang="en-US" sz="1400" dirty="0" err="1"/>
              <a:t>cmp</a:t>
            </a:r>
            <a:r>
              <a:rPr lang="en-US" sz="1400" dirty="0"/>
              <a:t> , %A, %B</a:t>
            </a:r>
            <a:endParaRPr sz="1400" dirty="0"/>
          </a:p>
        </p:txBody>
      </p:sp>
      <p:cxnSp>
        <p:nvCxnSpPr>
          <p:cNvPr id="16" name="Google Shape;653;p35">
            <a:extLst>
              <a:ext uri="{FF2B5EF4-FFF2-40B4-BE49-F238E27FC236}">
                <a16:creationId xmlns:a16="http://schemas.microsoft.com/office/drawing/2014/main" id="{22E097E0-F569-F90B-F6D5-07AA4A3D870F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 flipH="1">
            <a:off x="1609024" y="1632856"/>
            <a:ext cx="1052287" cy="5777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53;p35">
            <a:extLst>
              <a:ext uri="{FF2B5EF4-FFF2-40B4-BE49-F238E27FC236}">
                <a16:creationId xmlns:a16="http://schemas.microsoft.com/office/drawing/2014/main" id="{0FB92058-01AE-435D-181B-95D8B05CEB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661311" y="1632856"/>
            <a:ext cx="994228" cy="5632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650;p35">
            <a:extLst>
              <a:ext uri="{FF2B5EF4-FFF2-40B4-BE49-F238E27FC236}">
                <a16:creationId xmlns:a16="http://schemas.microsoft.com/office/drawing/2014/main" id="{E54C011E-2357-E411-841D-15F15DDDC5DF}"/>
              </a:ext>
            </a:extLst>
          </p:cNvPr>
          <p:cNvSpPr/>
          <p:nvPr/>
        </p:nvSpPr>
        <p:spPr>
          <a:xfrm>
            <a:off x="5803652" y="1567657"/>
            <a:ext cx="2665433" cy="14077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/>
              <a:t>%A.B :</a:t>
            </a:r>
          </a:p>
          <a:p>
            <a:r>
              <a:rPr lang="en" sz="1400" dirty="0"/>
              <a:t>%sel.1 = select %</a:t>
            </a:r>
            <a:r>
              <a:rPr lang="en" sz="1400" dirty="0" err="1"/>
              <a:t>cmp</a:t>
            </a:r>
            <a:r>
              <a:rPr lang="en" sz="1400" dirty="0"/>
              <a:t>, %b, %q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%</a:t>
            </a:r>
            <a:r>
              <a:rPr lang="en" sz="1400" dirty="0" err="1"/>
              <a:t>a.p</a:t>
            </a:r>
            <a:r>
              <a:rPr lang="en" sz="1400" dirty="0"/>
              <a:t> = add %sel.1,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%</a:t>
            </a:r>
            <a:r>
              <a:rPr lang="en-US" sz="1400" dirty="0" err="1"/>
              <a:t>c.r</a:t>
            </a:r>
            <a:r>
              <a:rPr lang="en-US" sz="1400" dirty="0"/>
              <a:t> = </a:t>
            </a:r>
            <a:r>
              <a:rPr lang="en-US" sz="1400" dirty="0" err="1"/>
              <a:t>mul</a:t>
            </a:r>
            <a:r>
              <a:rPr lang="en-US" sz="1400" dirty="0"/>
              <a:t> %</a:t>
            </a:r>
            <a:r>
              <a:rPr lang="en-US" sz="1400" dirty="0" err="1"/>
              <a:t>a.p</a:t>
            </a:r>
            <a:r>
              <a:rPr lang="en-US" sz="1400" dirty="0"/>
              <a:t>, 20</a:t>
            </a:r>
          </a:p>
          <a:p>
            <a:r>
              <a:rPr lang="en-US" sz="1400" dirty="0" err="1"/>
              <a:t>br</a:t>
            </a:r>
            <a:r>
              <a:rPr lang="en-US" sz="1400" dirty="0"/>
              <a:t> %</a:t>
            </a:r>
            <a:r>
              <a:rPr lang="en-US" sz="1400" dirty="0" err="1"/>
              <a:t>cmp</a:t>
            </a:r>
            <a:r>
              <a:rPr lang="en-US" sz="1400" dirty="0"/>
              <a:t> , .....</a:t>
            </a:r>
          </a:p>
        </p:txBody>
      </p:sp>
      <p:cxnSp>
        <p:nvCxnSpPr>
          <p:cNvPr id="23" name="Google Shape;653;p35">
            <a:extLst>
              <a:ext uri="{FF2B5EF4-FFF2-40B4-BE49-F238E27FC236}">
                <a16:creationId xmlns:a16="http://schemas.microsoft.com/office/drawing/2014/main" id="{987DD30C-543D-6A97-E05D-CE355F90CE2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202530" y="2975429"/>
            <a:ext cx="933839" cy="5862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4" name="Google Shape;653;p35">
            <a:extLst>
              <a:ext uri="{FF2B5EF4-FFF2-40B4-BE49-F238E27FC236}">
                <a16:creationId xmlns:a16="http://schemas.microsoft.com/office/drawing/2014/main" id="{08719E07-949D-A8C9-FC47-C46992DB879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136369" y="2975429"/>
            <a:ext cx="861002" cy="5862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FB4D0B1-3D4A-B1BF-1656-85A4D511E1A6}"/>
              </a:ext>
            </a:extLst>
          </p:cNvPr>
          <p:cNvSpPr txBox="1"/>
          <p:nvPr/>
        </p:nvSpPr>
        <p:spPr>
          <a:xfrm>
            <a:off x="5074164" y="3936161"/>
            <a:ext cx="392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Size reduction =  cost(add) + cost(</a:t>
            </a:r>
            <a:r>
              <a:rPr lang="en-US" sz="1400" dirty="0" err="1"/>
              <a:t>mul</a:t>
            </a:r>
            <a:r>
              <a:rPr lang="en-US" sz="1400" dirty="0"/>
              <a:t>) - cost(select)</a:t>
            </a:r>
          </a:p>
        </p:txBody>
      </p:sp>
    </p:spTree>
    <p:extLst>
      <p:ext uri="{BB962C8B-B14F-4D97-AF65-F5344CB8AC3E}">
        <p14:creationId xmlns:p14="http://schemas.microsoft.com/office/powerpoint/2010/main" val="36591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1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/>
              <a:t>Reducing Control-flow Divergence</a:t>
            </a:r>
            <a:endParaRPr sz="3000"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F4A6FDF-74B2-194B-B53A-DA5B1C9EC075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11896C-1B98-BB47-B4EB-CDB0786BAA64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>
            <a:off x="2050916" y="2102599"/>
            <a:ext cx="460362" cy="19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40DB4D-6A25-4D45-8EDA-3688B69DA506}"/>
              </a:ext>
            </a:extLst>
          </p:cNvPr>
          <p:cNvSpPr/>
          <p:nvPr/>
        </p:nvSpPr>
        <p:spPr>
          <a:xfrm>
            <a:off x="1750957" y="1487076"/>
            <a:ext cx="599918" cy="615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 descr="Shape, icon, arrow&#10;&#10;Description automatically generated">
            <a:extLst>
              <a:ext uri="{FF2B5EF4-FFF2-40B4-BE49-F238E27FC236}">
                <a16:creationId xmlns:a16="http://schemas.microsoft.com/office/drawing/2014/main" id="{41B9A790-E8A3-ED47-ACF7-2A254DB7C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1587186" y="1718072"/>
            <a:ext cx="538396" cy="129688"/>
          </a:xfrm>
          <a:prstGeom prst="rect">
            <a:avLst/>
          </a:prstGeom>
        </p:spPr>
      </p:pic>
      <p:pic>
        <p:nvPicPr>
          <p:cNvPr id="112" name="Picture 111" descr="Shape, icon, arrow&#10;&#10;Description automatically generated">
            <a:extLst>
              <a:ext uri="{FF2B5EF4-FFF2-40B4-BE49-F238E27FC236}">
                <a16:creationId xmlns:a16="http://schemas.microsoft.com/office/drawing/2014/main" id="{82F60586-4BF0-9145-A7BE-E8C73C2BE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1716874" y="1729994"/>
            <a:ext cx="538396" cy="129688"/>
          </a:xfrm>
          <a:prstGeom prst="rect">
            <a:avLst/>
          </a:prstGeom>
        </p:spPr>
      </p:pic>
      <p:pic>
        <p:nvPicPr>
          <p:cNvPr id="113" name="Picture 112" descr="Shape, icon, arrow&#10;&#10;Description automatically generated">
            <a:extLst>
              <a:ext uri="{FF2B5EF4-FFF2-40B4-BE49-F238E27FC236}">
                <a16:creationId xmlns:a16="http://schemas.microsoft.com/office/drawing/2014/main" id="{FAB3D6A9-FE12-F448-979A-EFF12C501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1846562" y="1729994"/>
            <a:ext cx="538396" cy="129688"/>
          </a:xfrm>
          <a:prstGeom prst="rect">
            <a:avLst/>
          </a:prstGeom>
        </p:spPr>
      </p:pic>
      <p:pic>
        <p:nvPicPr>
          <p:cNvPr id="114" name="Picture 113" descr="Shape, icon, arrow&#10;&#10;Description automatically generated">
            <a:extLst>
              <a:ext uri="{FF2B5EF4-FFF2-40B4-BE49-F238E27FC236}">
                <a16:creationId xmlns:a16="http://schemas.microsoft.com/office/drawing/2014/main" id="{325B8125-81DC-5B4F-9041-14FBA3F47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1976250" y="1729994"/>
            <a:ext cx="538396" cy="129688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17B2DD-EFDB-FC4C-917D-D7605C70CB19}"/>
              </a:ext>
            </a:extLst>
          </p:cNvPr>
          <p:cNvGrpSpPr/>
          <p:nvPr/>
        </p:nvGrpSpPr>
        <p:grpSpPr>
          <a:xfrm>
            <a:off x="1337096" y="2308384"/>
            <a:ext cx="599918" cy="608472"/>
            <a:chOff x="5783260" y="1942170"/>
            <a:chExt cx="948466" cy="7677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B22D08C-E211-124A-B07A-0894E8F339BA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Shape, icon, arrow&#10;&#10;Description automatically generated">
              <a:extLst>
                <a:ext uri="{FF2B5EF4-FFF2-40B4-BE49-F238E27FC236}">
                  <a16:creationId xmlns:a16="http://schemas.microsoft.com/office/drawing/2014/main" id="{4B770975-209F-9945-9627-3C020BB43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18" name="Picture 117" descr="Shape, icon, arrow&#10;&#10;Description automatically generated">
              <a:extLst>
                <a:ext uri="{FF2B5EF4-FFF2-40B4-BE49-F238E27FC236}">
                  <a16:creationId xmlns:a16="http://schemas.microsoft.com/office/drawing/2014/main" id="{D400955E-05EF-C14C-8CCA-30E4981D1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19" name="Picture 118" descr="Shape, icon, arrow&#10;&#10;Description automatically generated">
              <a:extLst>
                <a:ext uri="{FF2B5EF4-FFF2-40B4-BE49-F238E27FC236}">
                  <a16:creationId xmlns:a16="http://schemas.microsoft.com/office/drawing/2014/main" id="{64DE41F1-49C6-9449-8579-3054E2634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401706D-2D43-C84C-AFB7-05E34883F1B0}"/>
              </a:ext>
            </a:extLst>
          </p:cNvPr>
          <p:cNvGrpSpPr/>
          <p:nvPr/>
        </p:nvGrpSpPr>
        <p:grpSpPr>
          <a:xfrm>
            <a:off x="2211319" y="2295742"/>
            <a:ext cx="599918" cy="614272"/>
            <a:chOff x="5783260" y="1942170"/>
            <a:chExt cx="948466" cy="76779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91AE732-A95F-894C-AE4F-19CCD205EEAF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 descr="Shape, icon, arrow&#10;&#10;Description automatically generated">
              <a:extLst>
                <a:ext uri="{FF2B5EF4-FFF2-40B4-BE49-F238E27FC236}">
                  <a16:creationId xmlns:a16="http://schemas.microsoft.com/office/drawing/2014/main" id="{F920960B-8F91-2D4A-95BC-BAAC5369A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18F283C-E77C-444E-8CCD-3940409706ED}"/>
              </a:ext>
            </a:extLst>
          </p:cNvPr>
          <p:cNvGrpSpPr/>
          <p:nvPr/>
        </p:nvGrpSpPr>
        <p:grpSpPr>
          <a:xfrm>
            <a:off x="1750957" y="3201824"/>
            <a:ext cx="599918" cy="618536"/>
            <a:chOff x="5783260" y="1942170"/>
            <a:chExt cx="948466" cy="7677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EC85900-D3E6-7A4F-AB82-E260E19ABFEC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 descr="Shape, icon, arrow&#10;&#10;Description automatically generated">
              <a:extLst>
                <a:ext uri="{FF2B5EF4-FFF2-40B4-BE49-F238E27FC236}">
                  <a16:creationId xmlns:a16="http://schemas.microsoft.com/office/drawing/2014/main" id="{996F12FF-ED66-4747-8239-AC2F2C09F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30" name="Picture 129" descr="Shape, icon, arrow&#10;&#10;Description automatically generated">
              <a:extLst>
                <a:ext uri="{FF2B5EF4-FFF2-40B4-BE49-F238E27FC236}">
                  <a16:creationId xmlns:a16="http://schemas.microsoft.com/office/drawing/2014/main" id="{512E0F6B-C759-1B41-8E87-73BE1A8B3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31" name="Picture 130" descr="Shape, icon, arrow&#10;&#10;Description automatically generated">
              <a:extLst>
                <a:ext uri="{FF2B5EF4-FFF2-40B4-BE49-F238E27FC236}">
                  <a16:creationId xmlns:a16="http://schemas.microsoft.com/office/drawing/2014/main" id="{15BE62BD-9DFD-EA4A-ABE7-EA9600DD5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32" name="Picture 131" descr="Shape, icon, arrow&#10;&#10;Description automatically generated">
              <a:extLst>
                <a:ext uri="{FF2B5EF4-FFF2-40B4-BE49-F238E27FC236}">
                  <a16:creationId xmlns:a16="http://schemas.microsoft.com/office/drawing/2014/main" id="{3935A99A-44FB-A841-8EF2-A3BDE4D3A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98FF839-9189-9D42-AEC7-8DA8C2954039}"/>
              </a:ext>
            </a:extLst>
          </p:cNvPr>
          <p:cNvCxnSpPr>
            <a:cxnSpLocks/>
            <a:stCxn id="110" idx="2"/>
            <a:endCxn id="116" idx="0"/>
          </p:cNvCxnSpPr>
          <p:nvPr/>
        </p:nvCxnSpPr>
        <p:spPr>
          <a:xfrm flipH="1">
            <a:off x="1637055" y="2102599"/>
            <a:ext cx="413861" cy="20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0C781A-EDDB-B24C-9DCD-1E911B1886E1}"/>
              </a:ext>
            </a:extLst>
          </p:cNvPr>
          <p:cNvCxnSpPr>
            <a:cxnSpLocks/>
            <a:stCxn id="116" idx="2"/>
            <a:endCxn id="128" idx="0"/>
          </p:cNvCxnSpPr>
          <p:nvPr/>
        </p:nvCxnSpPr>
        <p:spPr>
          <a:xfrm>
            <a:off x="1637055" y="2916856"/>
            <a:ext cx="413861" cy="284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49669E0-C051-8A43-B2C3-97E87A6CC58A}"/>
              </a:ext>
            </a:extLst>
          </p:cNvPr>
          <p:cNvCxnSpPr>
            <a:cxnSpLocks/>
            <a:stCxn id="122" idx="2"/>
            <a:endCxn id="128" idx="0"/>
          </p:cNvCxnSpPr>
          <p:nvPr/>
        </p:nvCxnSpPr>
        <p:spPr>
          <a:xfrm flipH="1">
            <a:off x="2050916" y="2910014"/>
            <a:ext cx="460362" cy="29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F099F17C-E40B-F94F-843B-9B3ED5CFB1AB}"/>
              </a:ext>
            </a:extLst>
          </p:cNvPr>
          <p:cNvSpPr/>
          <p:nvPr/>
        </p:nvSpPr>
        <p:spPr>
          <a:xfrm>
            <a:off x="2828379" y="998732"/>
            <a:ext cx="1497369" cy="615523"/>
          </a:xfrm>
          <a:prstGeom prst="roundRect">
            <a:avLst/>
          </a:prstGeom>
          <a:solidFill>
            <a:srgbClr val="E6B8A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Contains a </a:t>
            </a:r>
          </a:p>
          <a:p>
            <a:pPr algn="ctr"/>
            <a:r>
              <a:rPr lang="en-US" sz="1400" i="1">
                <a:solidFill>
                  <a:schemeClr val="tx1"/>
                </a:solidFill>
              </a:rPr>
              <a:t>Divergent Branch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4BCBC0AB-40AD-EE40-9829-C852881C59BB}"/>
              </a:ext>
            </a:extLst>
          </p:cNvPr>
          <p:cNvCxnSpPr>
            <a:cxnSpLocks/>
            <a:stCxn id="175" idx="2"/>
            <a:endCxn id="110" idx="3"/>
          </p:cNvCxnSpPr>
          <p:nvPr/>
        </p:nvCxnSpPr>
        <p:spPr>
          <a:xfrm rot="5400000">
            <a:off x="2873679" y="1091452"/>
            <a:ext cx="180583" cy="1226189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457703-A2F7-A74D-B00C-CD18B80AD721}"/>
              </a:ext>
            </a:extLst>
          </p:cNvPr>
          <p:cNvSpPr txBox="1"/>
          <p:nvPr/>
        </p:nvSpPr>
        <p:spPr>
          <a:xfrm>
            <a:off x="1508886" y="14511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A7A91-4C82-FF4A-831A-AE1C7B8DD5EF}"/>
              </a:ext>
            </a:extLst>
          </p:cNvPr>
          <p:cNvSpPr txBox="1"/>
          <p:nvPr/>
        </p:nvSpPr>
        <p:spPr>
          <a:xfrm>
            <a:off x="1082917" y="22771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F82AA8-435F-E84B-A68F-337FBF5ADB2A}"/>
              </a:ext>
            </a:extLst>
          </p:cNvPr>
          <p:cNvSpPr txBox="1"/>
          <p:nvPr/>
        </p:nvSpPr>
        <p:spPr>
          <a:xfrm>
            <a:off x="2781999" y="22909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98041C-F95C-C54C-A459-099BD1580754}"/>
              </a:ext>
            </a:extLst>
          </p:cNvPr>
          <p:cNvSpPr txBox="1"/>
          <p:nvPr/>
        </p:nvSpPr>
        <p:spPr>
          <a:xfrm>
            <a:off x="1514308" y="313182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</a:t>
            </a:r>
          </a:p>
        </p:txBody>
      </p:sp>
      <p:pic>
        <p:nvPicPr>
          <p:cNvPr id="2" name="Picture 1" descr="Shape, icon, arrow&#10;&#10;Description automatically generated">
            <a:extLst>
              <a:ext uri="{FF2B5EF4-FFF2-40B4-BE49-F238E27FC236}">
                <a16:creationId xmlns:a16="http://schemas.microsoft.com/office/drawing/2014/main" id="{6CD442A1-F3EF-873A-46A3-19663439D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639306" y="4276825"/>
            <a:ext cx="538396" cy="129688"/>
          </a:xfrm>
          <a:prstGeom prst="rect">
            <a:avLst/>
          </a:prstGeom>
        </p:spPr>
      </p:pic>
      <p:pic>
        <p:nvPicPr>
          <p:cNvPr id="3" name="Picture 2" descr="Shape, icon, arrow&#10;&#10;Description automatically generated">
            <a:extLst>
              <a:ext uri="{FF2B5EF4-FFF2-40B4-BE49-F238E27FC236}">
                <a16:creationId xmlns:a16="http://schemas.microsoft.com/office/drawing/2014/main" id="{0877A55F-2068-8322-D4A0-EDBA7391F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768994" y="4274233"/>
            <a:ext cx="538396" cy="129688"/>
          </a:xfrm>
          <a:prstGeom prst="rect">
            <a:avLst/>
          </a:prstGeom>
        </p:spPr>
      </p:pic>
      <p:pic>
        <p:nvPicPr>
          <p:cNvPr id="4" name="Picture 3" descr="Shape, icon, arrow&#10;&#10;Description automatically generated">
            <a:extLst>
              <a:ext uri="{FF2B5EF4-FFF2-40B4-BE49-F238E27FC236}">
                <a16:creationId xmlns:a16="http://schemas.microsoft.com/office/drawing/2014/main" id="{76DE0D0A-DDFD-AA18-6692-9F8811352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898682" y="4274233"/>
            <a:ext cx="538396" cy="129688"/>
          </a:xfrm>
          <a:prstGeom prst="rect">
            <a:avLst/>
          </a:prstGeom>
        </p:spPr>
      </p:pic>
      <p:pic>
        <p:nvPicPr>
          <p:cNvPr id="5" name="Picture 4" descr="Shape, icon, arrow&#10;&#10;Description automatically generated">
            <a:extLst>
              <a:ext uri="{FF2B5EF4-FFF2-40B4-BE49-F238E27FC236}">
                <a16:creationId xmlns:a16="http://schemas.microsoft.com/office/drawing/2014/main" id="{F7030744-E30E-DD78-2323-BD1B35AAB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17" b="38575"/>
          <a:stretch/>
        </p:blipFill>
        <p:spPr>
          <a:xfrm rot="5400000">
            <a:off x="1028370" y="4274233"/>
            <a:ext cx="538396" cy="12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536C7-0771-BA27-1111-91C5BAF07F7A}"/>
              </a:ext>
            </a:extLst>
          </p:cNvPr>
          <p:cNvSpPr txBox="1"/>
          <p:nvPr/>
        </p:nvSpPr>
        <p:spPr>
          <a:xfrm>
            <a:off x="1477214" y="4183532"/>
            <a:ext cx="32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Thread group (warp/wavefront)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9F64D8-252A-983C-4484-901AC95D0812}"/>
              </a:ext>
            </a:extLst>
          </p:cNvPr>
          <p:cNvGrpSpPr/>
          <p:nvPr/>
        </p:nvGrpSpPr>
        <p:grpSpPr>
          <a:xfrm>
            <a:off x="5319840" y="1321474"/>
            <a:ext cx="599918" cy="621010"/>
            <a:chOff x="5783260" y="1942170"/>
            <a:chExt cx="948466" cy="7677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C2ED72-0FD8-BADA-DE71-D28F1DE6D961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, icon, arrow&#10;&#10;Description automatically generated">
              <a:extLst>
                <a:ext uri="{FF2B5EF4-FFF2-40B4-BE49-F238E27FC236}">
                  <a16:creationId xmlns:a16="http://schemas.microsoft.com/office/drawing/2014/main" id="{6D4CC9B0-46EF-1B26-8491-B6F78B1314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1" name="Picture 10" descr="Shape, icon, arrow&#10;&#10;Description automatically generated">
              <a:extLst>
                <a:ext uri="{FF2B5EF4-FFF2-40B4-BE49-F238E27FC236}">
                  <a16:creationId xmlns:a16="http://schemas.microsoft.com/office/drawing/2014/main" id="{94342A7E-2100-6E06-3D50-DEA13CA41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2" name="Picture 11" descr="Shape, icon, arrow&#10;&#10;Description automatically generated">
              <a:extLst>
                <a:ext uri="{FF2B5EF4-FFF2-40B4-BE49-F238E27FC236}">
                  <a16:creationId xmlns:a16="http://schemas.microsoft.com/office/drawing/2014/main" id="{204ACD1A-EFED-C350-C31D-AD421CDF7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3" name="Picture 12" descr="Shape, icon, arrow&#10;&#10;Description automatically generated">
              <a:extLst>
                <a:ext uri="{FF2B5EF4-FFF2-40B4-BE49-F238E27FC236}">
                  <a16:creationId xmlns:a16="http://schemas.microsoft.com/office/drawing/2014/main" id="{0704E2A9-264A-32CF-3665-CAC9F7F3C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BACDF0-737A-6354-B460-4E6AEF60A41F}"/>
              </a:ext>
            </a:extLst>
          </p:cNvPr>
          <p:cNvGrpSpPr/>
          <p:nvPr/>
        </p:nvGrpSpPr>
        <p:grpSpPr>
          <a:xfrm>
            <a:off x="5314370" y="1943891"/>
            <a:ext cx="599918" cy="621009"/>
            <a:chOff x="5783260" y="1942170"/>
            <a:chExt cx="948466" cy="7677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67D3CA-097C-0779-D301-F86A87BFEEFE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, arrow&#10;&#10;Description automatically generated">
              <a:extLst>
                <a:ext uri="{FF2B5EF4-FFF2-40B4-BE49-F238E27FC236}">
                  <a16:creationId xmlns:a16="http://schemas.microsoft.com/office/drawing/2014/main" id="{178F26B6-2765-352C-DCC7-2312A250B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7" name="Picture 16" descr="Shape, icon, arrow&#10;&#10;Description automatically generated">
              <a:extLst>
                <a:ext uri="{FF2B5EF4-FFF2-40B4-BE49-F238E27FC236}">
                  <a16:creationId xmlns:a16="http://schemas.microsoft.com/office/drawing/2014/main" id="{9FB4239B-FED2-FEC7-2775-B1BD05897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8" name="Picture 17" descr="Shape, icon, arrow&#10;&#10;Description automatically generated">
              <a:extLst>
                <a:ext uri="{FF2B5EF4-FFF2-40B4-BE49-F238E27FC236}">
                  <a16:creationId xmlns:a16="http://schemas.microsoft.com/office/drawing/2014/main" id="{056BD693-1BE4-DD61-32E4-32398931A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54BFB-4305-E036-0CD1-878FCF3F25C5}"/>
              </a:ext>
            </a:extLst>
          </p:cNvPr>
          <p:cNvGrpSpPr/>
          <p:nvPr/>
        </p:nvGrpSpPr>
        <p:grpSpPr>
          <a:xfrm>
            <a:off x="5318347" y="2567639"/>
            <a:ext cx="599918" cy="583390"/>
            <a:chOff x="5783260" y="1942170"/>
            <a:chExt cx="948466" cy="7677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FF16C4-693C-4DC6-DC42-540E0A505526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Shape, icon, arrow&#10;&#10;Description automatically generated">
              <a:extLst>
                <a:ext uri="{FF2B5EF4-FFF2-40B4-BE49-F238E27FC236}">
                  <a16:creationId xmlns:a16="http://schemas.microsoft.com/office/drawing/2014/main" id="{8AD04FF9-3BDD-145B-5932-7A5D9E752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26671A-32AA-E1AE-85D3-239E036E78DC}"/>
              </a:ext>
            </a:extLst>
          </p:cNvPr>
          <p:cNvGrpSpPr/>
          <p:nvPr/>
        </p:nvGrpSpPr>
        <p:grpSpPr>
          <a:xfrm>
            <a:off x="5319840" y="3158528"/>
            <a:ext cx="599918" cy="618535"/>
            <a:chOff x="5783260" y="1942170"/>
            <a:chExt cx="948466" cy="7677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3072D8-84CC-7DC0-5750-E5D3487CA195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Shape, icon, arrow&#10;&#10;Description automatically generated">
              <a:extLst>
                <a:ext uri="{FF2B5EF4-FFF2-40B4-BE49-F238E27FC236}">
                  <a16:creationId xmlns:a16="http://schemas.microsoft.com/office/drawing/2014/main" id="{81637C85-117B-FEE3-8528-B17AC3DE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25" name="Picture 24" descr="Shape, icon, arrow&#10;&#10;Description automatically generated">
              <a:extLst>
                <a:ext uri="{FF2B5EF4-FFF2-40B4-BE49-F238E27FC236}">
                  <a16:creationId xmlns:a16="http://schemas.microsoft.com/office/drawing/2014/main" id="{EF53BDC4-475E-C860-3E11-152B060BE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26" name="Picture 25" descr="Shape, icon, arrow&#10;&#10;Description automatically generated">
              <a:extLst>
                <a:ext uri="{FF2B5EF4-FFF2-40B4-BE49-F238E27FC236}">
                  <a16:creationId xmlns:a16="http://schemas.microsoft.com/office/drawing/2014/main" id="{530FCF01-9D68-2C3B-CF81-9382E2159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27" name="Picture 26" descr="Shape, icon, arrow&#10;&#10;Description automatically generated">
              <a:extLst>
                <a:ext uri="{FF2B5EF4-FFF2-40B4-BE49-F238E27FC236}">
                  <a16:creationId xmlns:a16="http://schemas.microsoft.com/office/drawing/2014/main" id="{6D214303-A9FF-55CA-E892-4B47831C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1DE9E3-5FC9-6652-9EAD-944CC195C892}"/>
              </a:ext>
            </a:extLst>
          </p:cNvPr>
          <p:cNvSpPr txBox="1"/>
          <p:nvPr/>
        </p:nvSpPr>
        <p:spPr>
          <a:xfrm>
            <a:off x="5025523" y="158286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95302-720E-7A44-E7B8-0A2395135FAB}"/>
              </a:ext>
            </a:extLst>
          </p:cNvPr>
          <p:cNvSpPr txBox="1"/>
          <p:nvPr/>
        </p:nvSpPr>
        <p:spPr>
          <a:xfrm>
            <a:off x="5025523" y="216496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EEE109-7BCC-1484-992D-87ECCDE03B67}"/>
              </a:ext>
            </a:extLst>
          </p:cNvPr>
          <p:cNvSpPr txBox="1"/>
          <p:nvPr/>
        </p:nvSpPr>
        <p:spPr>
          <a:xfrm>
            <a:off x="5051269" y="266680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861920-EB81-598A-D331-27131221FD6B}"/>
              </a:ext>
            </a:extLst>
          </p:cNvPr>
          <p:cNvSpPr txBox="1"/>
          <p:nvPr/>
        </p:nvSpPr>
        <p:spPr>
          <a:xfrm>
            <a:off x="5044857" y="335306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36" name="Google Shape;108;p16">
            <a:extLst>
              <a:ext uri="{FF2B5EF4-FFF2-40B4-BE49-F238E27FC236}">
                <a16:creationId xmlns:a16="http://schemas.microsoft.com/office/drawing/2014/main" id="{F43D8159-E5E5-9B09-AD1C-4A49AC4869C0}"/>
              </a:ext>
            </a:extLst>
          </p:cNvPr>
          <p:cNvCxnSpPr>
            <a:cxnSpLocks/>
          </p:cNvCxnSpPr>
          <p:nvPr/>
        </p:nvCxnSpPr>
        <p:spPr>
          <a:xfrm>
            <a:off x="6343613" y="2403355"/>
            <a:ext cx="0" cy="9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BBF84C-2C4B-B04E-F46D-6E3BACB36982}"/>
              </a:ext>
            </a:extLst>
          </p:cNvPr>
          <p:cNvSpPr txBox="1"/>
          <p:nvPr/>
        </p:nvSpPr>
        <p:spPr>
          <a:xfrm rot="16200000">
            <a:off x="5894551" y="2666334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0311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1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/>
              <a:t>Reducing Control-flow Divergence</a:t>
            </a:r>
            <a:endParaRPr sz="3000"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F4A6FDF-74B2-194B-B53A-DA5B1C9EC075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11896C-1B98-BB47-B4EB-CDB0786BAA64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>
            <a:off x="2050916" y="2102599"/>
            <a:ext cx="460362" cy="19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60ED73F-24AA-B849-B970-31E6F88A18B8}"/>
              </a:ext>
            </a:extLst>
          </p:cNvPr>
          <p:cNvGrpSpPr/>
          <p:nvPr/>
        </p:nvGrpSpPr>
        <p:grpSpPr>
          <a:xfrm>
            <a:off x="1750957" y="1487076"/>
            <a:ext cx="599918" cy="615523"/>
            <a:chOff x="5783260" y="1942170"/>
            <a:chExt cx="948466" cy="76779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A40DB4D-6A25-4D45-8EDA-3688B69DA506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 descr="Shape, icon, arrow&#10;&#10;Description automatically generated">
              <a:extLst>
                <a:ext uri="{FF2B5EF4-FFF2-40B4-BE49-F238E27FC236}">
                  <a16:creationId xmlns:a16="http://schemas.microsoft.com/office/drawing/2014/main" id="{41B9A790-E8A3-ED47-ACF7-2A254DB7C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12" name="Picture 111" descr="Shape, icon, arrow&#10;&#10;Description automatically generated">
              <a:extLst>
                <a:ext uri="{FF2B5EF4-FFF2-40B4-BE49-F238E27FC236}">
                  <a16:creationId xmlns:a16="http://schemas.microsoft.com/office/drawing/2014/main" id="{82F60586-4BF0-9145-A7BE-E8C73C2BE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13" name="Picture 112" descr="Shape, icon, arrow&#10;&#10;Description automatically generated">
              <a:extLst>
                <a:ext uri="{FF2B5EF4-FFF2-40B4-BE49-F238E27FC236}">
                  <a16:creationId xmlns:a16="http://schemas.microsoft.com/office/drawing/2014/main" id="{FAB3D6A9-FE12-F448-979A-EFF12C501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14" name="Picture 113" descr="Shape, icon, arrow&#10;&#10;Description automatically generated">
              <a:extLst>
                <a:ext uri="{FF2B5EF4-FFF2-40B4-BE49-F238E27FC236}">
                  <a16:creationId xmlns:a16="http://schemas.microsoft.com/office/drawing/2014/main" id="{325B8125-81DC-5B4F-9041-14FBA3F47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17B2DD-EFDB-FC4C-917D-D7605C70CB19}"/>
              </a:ext>
            </a:extLst>
          </p:cNvPr>
          <p:cNvGrpSpPr/>
          <p:nvPr/>
        </p:nvGrpSpPr>
        <p:grpSpPr>
          <a:xfrm>
            <a:off x="1337096" y="2308384"/>
            <a:ext cx="599918" cy="608472"/>
            <a:chOff x="5783260" y="1942170"/>
            <a:chExt cx="948466" cy="7677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B22D08C-E211-124A-B07A-0894E8F339BA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Shape, icon, arrow&#10;&#10;Description automatically generated">
              <a:extLst>
                <a:ext uri="{FF2B5EF4-FFF2-40B4-BE49-F238E27FC236}">
                  <a16:creationId xmlns:a16="http://schemas.microsoft.com/office/drawing/2014/main" id="{4B770975-209F-9945-9627-3C020BB43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18" name="Picture 117" descr="Shape, icon, arrow&#10;&#10;Description automatically generated">
              <a:extLst>
                <a:ext uri="{FF2B5EF4-FFF2-40B4-BE49-F238E27FC236}">
                  <a16:creationId xmlns:a16="http://schemas.microsoft.com/office/drawing/2014/main" id="{D400955E-05EF-C14C-8CCA-30E4981D1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19" name="Picture 118" descr="Shape, icon, arrow&#10;&#10;Description automatically generated">
              <a:extLst>
                <a:ext uri="{FF2B5EF4-FFF2-40B4-BE49-F238E27FC236}">
                  <a16:creationId xmlns:a16="http://schemas.microsoft.com/office/drawing/2014/main" id="{64DE41F1-49C6-9449-8579-3054E2634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401706D-2D43-C84C-AFB7-05E34883F1B0}"/>
              </a:ext>
            </a:extLst>
          </p:cNvPr>
          <p:cNvGrpSpPr/>
          <p:nvPr/>
        </p:nvGrpSpPr>
        <p:grpSpPr>
          <a:xfrm>
            <a:off x="2211319" y="2295742"/>
            <a:ext cx="599918" cy="614272"/>
            <a:chOff x="5783260" y="1942170"/>
            <a:chExt cx="948466" cy="76779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91AE732-A95F-894C-AE4F-19CCD205EEAF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 descr="Shape, icon, arrow&#10;&#10;Description automatically generated">
              <a:extLst>
                <a:ext uri="{FF2B5EF4-FFF2-40B4-BE49-F238E27FC236}">
                  <a16:creationId xmlns:a16="http://schemas.microsoft.com/office/drawing/2014/main" id="{F920960B-8F91-2D4A-95BC-BAAC5369A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18F283C-E77C-444E-8CCD-3940409706ED}"/>
              </a:ext>
            </a:extLst>
          </p:cNvPr>
          <p:cNvGrpSpPr/>
          <p:nvPr/>
        </p:nvGrpSpPr>
        <p:grpSpPr>
          <a:xfrm>
            <a:off x="1750957" y="3201824"/>
            <a:ext cx="599918" cy="618536"/>
            <a:chOff x="5783260" y="1942170"/>
            <a:chExt cx="948466" cy="7677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EC85900-D3E6-7A4F-AB82-E260E19ABFEC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 descr="Shape, icon, arrow&#10;&#10;Description automatically generated">
              <a:extLst>
                <a:ext uri="{FF2B5EF4-FFF2-40B4-BE49-F238E27FC236}">
                  <a16:creationId xmlns:a16="http://schemas.microsoft.com/office/drawing/2014/main" id="{996F12FF-ED66-4747-8239-AC2F2C09F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30" name="Picture 129" descr="Shape, icon, arrow&#10;&#10;Description automatically generated">
              <a:extLst>
                <a:ext uri="{FF2B5EF4-FFF2-40B4-BE49-F238E27FC236}">
                  <a16:creationId xmlns:a16="http://schemas.microsoft.com/office/drawing/2014/main" id="{512E0F6B-C759-1B41-8E87-73BE1A8B3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31" name="Picture 130" descr="Shape, icon, arrow&#10;&#10;Description automatically generated">
              <a:extLst>
                <a:ext uri="{FF2B5EF4-FFF2-40B4-BE49-F238E27FC236}">
                  <a16:creationId xmlns:a16="http://schemas.microsoft.com/office/drawing/2014/main" id="{15BE62BD-9DFD-EA4A-ABE7-EA9600DD5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32" name="Picture 131" descr="Shape, icon, arrow&#10;&#10;Description automatically generated">
              <a:extLst>
                <a:ext uri="{FF2B5EF4-FFF2-40B4-BE49-F238E27FC236}">
                  <a16:creationId xmlns:a16="http://schemas.microsoft.com/office/drawing/2014/main" id="{3935A99A-44FB-A841-8EF2-A3BDE4D3A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98FF839-9189-9D42-AEC7-8DA8C2954039}"/>
              </a:ext>
            </a:extLst>
          </p:cNvPr>
          <p:cNvCxnSpPr>
            <a:cxnSpLocks/>
            <a:stCxn id="110" idx="2"/>
            <a:endCxn id="116" idx="0"/>
          </p:cNvCxnSpPr>
          <p:nvPr/>
        </p:nvCxnSpPr>
        <p:spPr>
          <a:xfrm flipH="1">
            <a:off x="1637055" y="2102599"/>
            <a:ext cx="413861" cy="20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0C781A-EDDB-B24C-9DCD-1E911B1886E1}"/>
              </a:ext>
            </a:extLst>
          </p:cNvPr>
          <p:cNvCxnSpPr>
            <a:cxnSpLocks/>
            <a:stCxn id="116" idx="2"/>
            <a:endCxn id="128" idx="0"/>
          </p:cNvCxnSpPr>
          <p:nvPr/>
        </p:nvCxnSpPr>
        <p:spPr>
          <a:xfrm>
            <a:off x="1637055" y="2916856"/>
            <a:ext cx="413861" cy="284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49669E0-C051-8A43-B2C3-97E87A6CC58A}"/>
              </a:ext>
            </a:extLst>
          </p:cNvPr>
          <p:cNvCxnSpPr>
            <a:cxnSpLocks/>
            <a:stCxn id="122" idx="2"/>
            <a:endCxn id="128" idx="0"/>
          </p:cNvCxnSpPr>
          <p:nvPr/>
        </p:nvCxnSpPr>
        <p:spPr>
          <a:xfrm flipH="1">
            <a:off x="2050916" y="2910014"/>
            <a:ext cx="460362" cy="29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75D445-BF29-6844-8F64-2E46402E99EE}"/>
              </a:ext>
            </a:extLst>
          </p:cNvPr>
          <p:cNvSpPr txBox="1"/>
          <p:nvPr/>
        </p:nvSpPr>
        <p:spPr>
          <a:xfrm>
            <a:off x="1508886" y="14511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6668045-ED97-2E46-92B3-5A6028FBA3DF}"/>
              </a:ext>
            </a:extLst>
          </p:cNvPr>
          <p:cNvSpPr txBox="1"/>
          <p:nvPr/>
        </p:nvSpPr>
        <p:spPr>
          <a:xfrm>
            <a:off x="1082917" y="22771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B469C5-AF94-7A43-8302-6DB7256A67C9}"/>
              </a:ext>
            </a:extLst>
          </p:cNvPr>
          <p:cNvSpPr txBox="1"/>
          <p:nvPr/>
        </p:nvSpPr>
        <p:spPr>
          <a:xfrm>
            <a:off x="2781999" y="22909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501C528-3532-304E-B7C7-AE1488E18CA5}"/>
              </a:ext>
            </a:extLst>
          </p:cNvPr>
          <p:cNvSpPr txBox="1"/>
          <p:nvPr/>
        </p:nvSpPr>
        <p:spPr>
          <a:xfrm>
            <a:off x="1514308" y="313182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05915-439E-6A87-F773-E9ADBF6C4D30}"/>
              </a:ext>
            </a:extLst>
          </p:cNvPr>
          <p:cNvGrpSpPr/>
          <p:nvPr/>
        </p:nvGrpSpPr>
        <p:grpSpPr>
          <a:xfrm>
            <a:off x="5319840" y="1321474"/>
            <a:ext cx="599918" cy="621010"/>
            <a:chOff x="5783260" y="1942170"/>
            <a:chExt cx="948466" cy="767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0A9221-D839-AF95-DD8A-683034A8685A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hape, icon, arrow&#10;&#10;Description automatically generated">
              <a:extLst>
                <a:ext uri="{FF2B5EF4-FFF2-40B4-BE49-F238E27FC236}">
                  <a16:creationId xmlns:a16="http://schemas.microsoft.com/office/drawing/2014/main" id="{7C28BA86-7B74-DB46-9890-9B5177F97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6" name="Picture 5" descr="Shape, icon, arrow&#10;&#10;Description automatically generated">
              <a:extLst>
                <a:ext uri="{FF2B5EF4-FFF2-40B4-BE49-F238E27FC236}">
                  <a16:creationId xmlns:a16="http://schemas.microsoft.com/office/drawing/2014/main" id="{DF31C8DB-B5BF-E068-6C88-3D6B86F22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7" name="Picture 6" descr="Shape, icon, arrow&#10;&#10;Description automatically generated">
              <a:extLst>
                <a:ext uri="{FF2B5EF4-FFF2-40B4-BE49-F238E27FC236}">
                  <a16:creationId xmlns:a16="http://schemas.microsoft.com/office/drawing/2014/main" id="{9F0798D9-499A-6533-1286-12FE43808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9" name="Picture 8" descr="Shape, icon, arrow&#10;&#10;Description automatically generated">
              <a:extLst>
                <a:ext uri="{FF2B5EF4-FFF2-40B4-BE49-F238E27FC236}">
                  <a16:creationId xmlns:a16="http://schemas.microsoft.com/office/drawing/2014/main" id="{473CCAC8-463E-1FE0-5748-3E53A2C7C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5CF2F-9241-5EFC-D0CE-46515F1070BC}"/>
              </a:ext>
            </a:extLst>
          </p:cNvPr>
          <p:cNvGrpSpPr/>
          <p:nvPr/>
        </p:nvGrpSpPr>
        <p:grpSpPr>
          <a:xfrm>
            <a:off x="5314370" y="1943891"/>
            <a:ext cx="599918" cy="621009"/>
            <a:chOff x="5783260" y="1942170"/>
            <a:chExt cx="948466" cy="7677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071AC6-6DBB-5024-53F2-14ECF97D20F4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Shape, icon, arrow&#10;&#10;Description automatically generated">
              <a:extLst>
                <a:ext uri="{FF2B5EF4-FFF2-40B4-BE49-F238E27FC236}">
                  <a16:creationId xmlns:a16="http://schemas.microsoft.com/office/drawing/2014/main" id="{EC5EA9FD-7851-FE4D-6D80-6A26B4B4E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3" name="Picture 12" descr="Shape, icon, arrow&#10;&#10;Description automatically generated">
              <a:extLst>
                <a:ext uri="{FF2B5EF4-FFF2-40B4-BE49-F238E27FC236}">
                  <a16:creationId xmlns:a16="http://schemas.microsoft.com/office/drawing/2014/main" id="{112E1CD1-8BF5-865B-55ED-653D3712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4" name="Picture 13" descr="Shape, icon, arrow&#10;&#10;Description automatically generated">
              <a:extLst>
                <a:ext uri="{FF2B5EF4-FFF2-40B4-BE49-F238E27FC236}">
                  <a16:creationId xmlns:a16="http://schemas.microsoft.com/office/drawing/2014/main" id="{D438AFC5-AF5C-B6F3-3621-F9B750698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6E24A-0284-5A37-2530-3638D2ECE906}"/>
              </a:ext>
            </a:extLst>
          </p:cNvPr>
          <p:cNvGrpSpPr/>
          <p:nvPr/>
        </p:nvGrpSpPr>
        <p:grpSpPr>
          <a:xfrm>
            <a:off x="5318347" y="2567639"/>
            <a:ext cx="599918" cy="583390"/>
            <a:chOff x="5783260" y="1942170"/>
            <a:chExt cx="948466" cy="7677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CC1975-D39F-15AD-8271-13D40C2BCAB4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Shape, icon, arrow&#10;&#10;Description automatically generated">
              <a:extLst>
                <a:ext uri="{FF2B5EF4-FFF2-40B4-BE49-F238E27FC236}">
                  <a16:creationId xmlns:a16="http://schemas.microsoft.com/office/drawing/2014/main" id="{D31DA84A-2400-88A6-48B2-05AADE1F8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A943E5-295C-B629-1903-28127E67B829}"/>
              </a:ext>
            </a:extLst>
          </p:cNvPr>
          <p:cNvGrpSpPr/>
          <p:nvPr/>
        </p:nvGrpSpPr>
        <p:grpSpPr>
          <a:xfrm>
            <a:off x="5319840" y="3158528"/>
            <a:ext cx="599918" cy="618535"/>
            <a:chOff x="5783260" y="1942170"/>
            <a:chExt cx="948466" cy="7677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4C4E6D-05CD-ED9E-93E7-8DB2CD47FD8C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, arrow&#10;&#10;Description automatically generated">
              <a:extLst>
                <a:ext uri="{FF2B5EF4-FFF2-40B4-BE49-F238E27FC236}">
                  <a16:creationId xmlns:a16="http://schemas.microsoft.com/office/drawing/2014/main" id="{30856248-38BF-3D7D-82E7-DF139F008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21" name="Picture 20" descr="Shape, icon, arrow&#10;&#10;Description automatically generated">
              <a:extLst>
                <a:ext uri="{FF2B5EF4-FFF2-40B4-BE49-F238E27FC236}">
                  <a16:creationId xmlns:a16="http://schemas.microsoft.com/office/drawing/2014/main" id="{8C2105BF-49F0-AD32-3ED6-546F4C05F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22" name="Picture 21" descr="Shape, icon, arrow&#10;&#10;Description automatically generated">
              <a:extLst>
                <a:ext uri="{FF2B5EF4-FFF2-40B4-BE49-F238E27FC236}">
                  <a16:creationId xmlns:a16="http://schemas.microsoft.com/office/drawing/2014/main" id="{C98B04E1-922F-DB60-5D22-B9EA49CE8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23" name="Picture 22" descr="Shape, icon, arrow&#10;&#10;Description automatically generated">
              <a:extLst>
                <a:ext uri="{FF2B5EF4-FFF2-40B4-BE49-F238E27FC236}">
                  <a16:creationId xmlns:a16="http://schemas.microsoft.com/office/drawing/2014/main" id="{8FDA0E91-CD14-5F1A-FA99-A71F83812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DA6F1C-B154-C74C-1964-55E8EE136A09}"/>
              </a:ext>
            </a:extLst>
          </p:cNvPr>
          <p:cNvSpPr txBox="1"/>
          <p:nvPr/>
        </p:nvSpPr>
        <p:spPr>
          <a:xfrm>
            <a:off x="5025523" y="158286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63DDE8-F060-3003-79E9-1A45880132BD}"/>
              </a:ext>
            </a:extLst>
          </p:cNvPr>
          <p:cNvSpPr txBox="1"/>
          <p:nvPr/>
        </p:nvSpPr>
        <p:spPr>
          <a:xfrm>
            <a:off x="5025523" y="216496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9CA68B-53EC-D1DB-15E0-86186B7B05DC}"/>
              </a:ext>
            </a:extLst>
          </p:cNvPr>
          <p:cNvSpPr txBox="1"/>
          <p:nvPr/>
        </p:nvSpPr>
        <p:spPr>
          <a:xfrm>
            <a:off x="5051269" y="266680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D49946-CDB6-8159-BE7E-E647F84934D6}"/>
              </a:ext>
            </a:extLst>
          </p:cNvPr>
          <p:cNvSpPr txBox="1"/>
          <p:nvPr/>
        </p:nvSpPr>
        <p:spPr>
          <a:xfrm>
            <a:off x="5044857" y="335306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8" name="Google Shape;658;p23">
            <a:extLst>
              <a:ext uri="{FF2B5EF4-FFF2-40B4-BE49-F238E27FC236}">
                <a16:creationId xmlns:a16="http://schemas.microsoft.com/office/drawing/2014/main" id="{F5FA4D26-E603-CA46-3C82-21843C4B448D}"/>
              </a:ext>
            </a:extLst>
          </p:cNvPr>
          <p:cNvSpPr/>
          <p:nvPr/>
        </p:nvSpPr>
        <p:spPr>
          <a:xfrm>
            <a:off x="3161392" y="997836"/>
            <a:ext cx="1130166" cy="1256395"/>
          </a:xfrm>
          <a:prstGeom prst="roundRect">
            <a:avLst>
              <a:gd name="adj" fmla="val 12300"/>
            </a:avLst>
          </a:prstGeom>
          <a:solidFill>
            <a:schemeClr val="bg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%B:                         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%a = load ..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%a = </a:t>
            </a:r>
            <a:r>
              <a:rPr lang="en" sz="1200" err="1">
                <a:solidFill>
                  <a:schemeClr val="accent6">
                    <a:lumMod val="75000"/>
                  </a:schemeClr>
                </a:solidFill>
              </a:rPr>
              <a:t>mul</a:t>
            </a: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%b = div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….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9" name="Google Shape;658;p23">
            <a:extLst>
              <a:ext uri="{FF2B5EF4-FFF2-40B4-BE49-F238E27FC236}">
                <a16:creationId xmlns:a16="http://schemas.microsoft.com/office/drawing/2014/main" id="{E4AA6DB4-5B31-83DC-E240-892FCF2D9A08}"/>
              </a:ext>
            </a:extLst>
          </p:cNvPr>
          <p:cNvSpPr/>
          <p:nvPr/>
        </p:nvSpPr>
        <p:spPr>
          <a:xfrm>
            <a:off x="3219054" y="2886328"/>
            <a:ext cx="1130166" cy="1197992"/>
          </a:xfrm>
          <a:prstGeom prst="roundRect">
            <a:avLst>
              <a:gd name="adj" fmla="val 12300"/>
            </a:avLst>
          </a:prstGeom>
          <a:solidFill>
            <a:schemeClr val="bg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%C:                         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%p = load ..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%q = </a:t>
            </a:r>
            <a:r>
              <a:rPr lang="en" sz="1200" err="1">
                <a:solidFill>
                  <a:schemeClr val="accent6">
                    <a:lumMod val="75000"/>
                  </a:schemeClr>
                </a:solidFill>
              </a:rPr>
              <a:t>mul</a:t>
            </a: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%r = div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0" name="Straight Arrow Connector 28">
            <a:extLst>
              <a:ext uri="{FF2B5EF4-FFF2-40B4-BE49-F238E27FC236}">
                <a16:creationId xmlns:a16="http://schemas.microsoft.com/office/drawing/2014/main" id="{B368C329-9AC9-E16E-0FCB-02DF984DA841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>
            <a:off x="4291558" y="1626034"/>
            <a:ext cx="1013596" cy="525244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0">
            <a:extLst>
              <a:ext uri="{FF2B5EF4-FFF2-40B4-BE49-F238E27FC236}">
                <a16:creationId xmlns:a16="http://schemas.microsoft.com/office/drawing/2014/main" id="{313D2926-6E16-4B5D-53A8-BCB45D1DAD11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 flipV="1">
            <a:off x="4349220" y="2992222"/>
            <a:ext cx="965166" cy="49310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oogle Shape;108;p16">
            <a:extLst>
              <a:ext uri="{FF2B5EF4-FFF2-40B4-BE49-F238E27FC236}">
                <a16:creationId xmlns:a16="http://schemas.microsoft.com/office/drawing/2014/main" id="{30265A20-6A1F-A446-3870-AA72B3D63E09}"/>
              </a:ext>
            </a:extLst>
          </p:cNvPr>
          <p:cNvCxnSpPr>
            <a:cxnSpLocks/>
          </p:cNvCxnSpPr>
          <p:nvPr/>
        </p:nvCxnSpPr>
        <p:spPr>
          <a:xfrm>
            <a:off x="6343613" y="2403355"/>
            <a:ext cx="0" cy="9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7A38E0-AA2B-2C05-D112-8F81A2F91A0B}"/>
              </a:ext>
            </a:extLst>
          </p:cNvPr>
          <p:cNvSpPr txBox="1"/>
          <p:nvPr/>
        </p:nvSpPr>
        <p:spPr>
          <a:xfrm rot="16200000">
            <a:off x="5894551" y="2666334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9853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1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 dirty="0"/>
              <a:t>Reducing Control-flow Divergence</a:t>
            </a:r>
            <a:endParaRPr sz="3000"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F4A6FDF-74B2-194B-B53A-DA5B1C9EC075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11896C-1B98-BB47-B4EB-CDB0786BAA64}"/>
              </a:ext>
            </a:extLst>
          </p:cNvPr>
          <p:cNvCxnSpPr>
            <a:cxnSpLocks/>
            <a:stCxn id="110" idx="2"/>
            <a:endCxn id="122" idx="0"/>
          </p:cNvCxnSpPr>
          <p:nvPr/>
        </p:nvCxnSpPr>
        <p:spPr>
          <a:xfrm>
            <a:off x="2050916" y="2102599"/>
            <a:ext cx="460362" cy="19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60ED73F-24AA-B849-B970-31E6F88A18B8}"/>
              </a:ext>
            </a:extLst>
          </p:cNvPr>
          <p:cNvGrpSpPr/>
          <p:nvPr/>
        </p:nvGrpSpPr>
        <p:grpSpPr>
          <a:xfrm>
            <a:off x="1750957" y="1487076"/>
            <a:ext cx="599918" cy="615523"/>
            <a:chOff x="5783260" y="1942170"/>
            <a:chExt cx="948466" cy="76779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A40DB4D-6A25-4D45-8EDA-3688B69DA506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 descr="Shape, icon, arrow&#10;&#10;Description automatically generated">
              <a:extLst>
                <a:ext uri="{FF2B5EF4-FFF2-40B4-BE49-F238E27FC236}">
                  <a16:creationId xmlns:a16="http://schemas.microsoft.com/office/drawing/2014/main" id="{41B9A790-E8A3-ED47-ACF7-2A254DB7C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12" name="Picture 111" descr="Shape, icon, arrow&#10;&#10;Description automatically generated">
              <a:extLst>
                <a:ext uri="{FF2B5EF4-FFF2-40B4-BE49-F238E27FC236}">
                  <a16:creationId xmlns:a16="http://schemas.microsoft.com/office/drawing/2014/main" id="{82F60586-4BF0-9145-A7BE-E8C73C2BE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13" name="Picture 112" descr="Shape, icon, arrow&#10;&#10;Description automatically generated">
              <a:extLst>
                <a:ext uri="{FF2B5EF4-FFF2-40B4-BE49-F238E27FC236}">
                  <a16:creationId xmlns:a16="http://schemas.microsoft.com/office/drawing/2014/main" id="{FAB3D6A9-FE12-F448-979A-EFF12C501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14" name="Picture 113" descr="Shape, icon, arrow&#10;&#10;Description automatically generated">
              <a:extLst>
                <a:ext uri="{FF2B5EF4-FFF2-40B4-BE49-F238E27FC236}">
                  <a16:creationId xmlns:a16="http://schemas.microsoft.com/office/drawing/2014/main" id="{325B8125-81DC-5B4F-9041-14FBA3F47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17B2DD-EFDB-FC4C-917D-D7605C70CB19}"/>
              </a:ext>
            </a:extLst>
          </p:cNvPr>
          <p:cNvGrpSpPr/>
          <p:nvPr/>
        </p:nvGrpSpPr>
        <p:grpSpPr>
          <a:xfrm>
            <a:off x="1337096" y="2308384"/>
            <a:ext cx="599918" cy="608472"/>
            <a:chOff x="5783260" y="1942170"/>
            <a:chExt cx="948466" cy="7677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B22D08C-E211-124A-B07A-0894E8F339BA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Shape, icon, arrow&#10;&#10;Description automatically generated">
              <a:extLst>
                <a:ext uri="{FF2B5EF4-FFF2-40B4-BE49-F238E27FC236}">
                  <a16:creationId xmlns:a16="http://schemas.microsoft.com/office/drawing/2014/main" id="{4B770975-209F-9945-9627-3C020BB43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18" name="Picture 117" descr="Shape, icon, arrow&#10;&#10;Description automatically generated">
              <a:extLst>
                <a:ext uri="{FF2B5EF4-FFF2-40B4-BE49-F238E27FC236}">
                  <a16:creationId xmlns:a16="http://schemas.microsoft.com/office/drawing/2014/main" id="{D400955E-05EF-C14C-8CCA-30E4981D1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19" name="Picture 118" descr="Shape, icon, arrow&#10;&#10;Description automatically generated">
              <a:extLst>
                <a:ext uri="{FF2B5EF4-FFF2-40B4-BE49-F238E27FC236}">
                  <a16:creationId xmlns:a16="http://schemas.microsoft.com/office/drawing/2014/main" id="{64DE41F1-49C6-9449-8579-3054E2634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401706D-2D43-C84C-AFB7-05E34883F1B0}"/>
              </a:ext>
            </a:extLst>
          </p:cNvPr>
          <p:cNvGrpSpPr/>
          <p:nvPr/>
        </p:nvGrpSpPr>
        <p:grpSpPr>
          <a:xfrm>
            <a:off x="2211319" y="2295742"/>
            <a:ext cx="599918" cy="614272"/>
            <a:chOff x="5783260" y="1942170"/>
            <a:chExt cx="948466" cy="76779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91AE732-A95F-894C-AE4F-19CCD205EEAF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 descr="Shape, icon, arrow&#10;&#10;Description automatically generated">
              <a:extLst>
                <a:ext uri="{FF2B5EF4-FFF2-40B4-BE49-F238E27FC236}">
                  <a16:creationId xmlns:a16="http://schemas.microsoft.com/office/drawing/2014/main" id="{F920960B-8F91-2D4A-95BC-BAAC5369A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18F283C-E77C-444E-8CCD-3940409706ED}"/>
              </a:ext>
            </a:extLst>
          </p:cNvPr>
          <p:cNvGrpSpPr/>
          <p:nvPr/>
        </p:nvGrpSpPr>
        <p:grpSpPr>
          <a:xfrm>
            <a:off x="1750957" y="3201824"/>
            <a:ext cx="599918" cy="618536"/>
            <a:chOff x="5783260" y="1942170"/>
            <a:chExt cx="948466" cy="7677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EC85900-D3E6-7A4F-AB82-E260E19ABFEC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 descr="Shape, icon, arrow&#10;&#10;Description automatically generated">
              <a:extLst>
                <a:ext uri="{FF2B5EF4-FFF2-40B4-BE49-F238E27FC236}">
                  <a16:creationId xmlns:a16="http://schemas.microsoft.com/office/drawing/2014/main" id="{996F12FF-ED66-4747-8239-AC2F2C09F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30" name="Picture 129" descr="Shape, icon, arrow&#10;&#10;Description automatically generated">
              <a:extLst>
                <a:ext uri="{FF2B5EF4-FFF2-40B4-BE49-F238E27FC236}">
                  <a16:creationId xmlns:a16="http://schemas.microsoft.com/office/drawing/2014/main" id="{512E0F6B-C759-1B41-8E87-73BE1A8B3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31" name="Picture 130" descr="Shape, icon, arrow&#10;&#10;Description automatically generated">
              <a:extLst>
                <a:ext uri="{FF2B5EF4-FFF2-40B4-BE49-F238E27FC236}">
                  <a16:creationId xmlns:a16="http://schemas.microsoft.com/office/drawing/2014/main" id="{15BE62BD-9DFD-EA4A-ABE7-EA9600DD5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32" name="Picture 131" descr="Shape, icon, arrow&#10;&#10;Description automatically generated">
              <a:extLst>
                <a:ext uri="{FF2B5EF4-FFF2-40B4-BE49-F238E27FC236}">
                  <a16:creationId xmlns:a16="http://schemas.microsoft.com/office/drawing/2014/main" id="{3935A99A-44FB-A841-8EF2-A3BDE4D3A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98FF839-9189-9D42-AEC7-8DA8C2954039}"/>
              </a:ext>
            </a:extLst>
          </p:cNvPr>
          <p:cNvCxnSpPr>
            <a:cxnSpLocks/>
            <a:stCxn id="110" idx="2"/>
            <a:endCxn id="116" idx="0"/>
          </p:cNvCxnSpPr>
          <p:nvPr/>
        </p:nvCxnSpPr>
        <p:spPr>
          <a:xfrm flipH="1">
            <a:off x="1637055" y="2102599"/>
            <a:ext cx="413861" cy="20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0C781A-EDDB-B24C-9DCD-1E911B1886E1}"/>
              </a:ext>
            </a:extLst>
          </p:cNvPr>
          <p:cNvCxnSpPr>
            <a:cxnSpLocks/>
            <a:stCxn id="116" idx="2"/>
            <a:endCxn id="128" idx="0"/>
          </p:cNvCxnSpPr>
          <p:nvPr/>
        </p:nvCxnSpPr>
        <p:spPr>
          <a:xfrm>
            <a:off x="1637055" y="2916856"/>
            <a:ext cx="413861" cy="284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49669E0-C051-8A43-B2C3-97E87A6CC58A}"/>
              </a:ext>
            </a:extLst>
          </p:cNvPr>
          <p:cNvCxnSpPr>
            <a:cxnSpLocks/>
            <a:stCxn id="122" idx="2"/>
            <a:endCxn id="128" idx="0"/>
          </p:cNvCxnSpPr>
          <p:nvPr/>
        </p:nvCxnSpPr>
        <p:spPr>
          <a:xfrm flipH="1">
            <a:off x="2050916" y="2910014"/>
            <a:ext cx="460362" cy="29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9FB299C-2D12-7445-8AA1-569CED7980C2}"/>
              </a:ext>
            </a:extLst>
          </p:cNvPr>
          <p:cNvGrpSpPr/>
          <p:nvPr/>
        </p:nvGrpSpPr>
        <p:grpSpPr>
          <a:xfrm>
            <a:off x="5319840" y="1321474"/>
            <a:ext cx="599918" cy="621010"/>
            <a:chOff x="5783260" y="1942170"/>
            <a:chExt cx="948466" cy="7677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6574788-A82C-4E4A-A281-8334181DC8C9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38" descr="Shape, icon, arrow&#10;&#10;Description automatically generated">
              <a:extLst>
                <a:ext uri="{FF2B5EF4-FFF2-40B4-BE49-F238E27FC236}">
                  <a16:creationId xmlns:a16="http://schemas.microsoft.com/office/drawing/2014/main" id="{E0DCEAE7-D44F-7C43-87E1-3A9EF5E8D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40" name="Picture 139" descr="Shape, icon, arrow&#10;&#10;Description automatically generated">
              <a:extLst>
                <a:ext uri="{FF2B5EF4-FFF2-40B4-BE49-F238E27FC236}">
                  <a16:creationId xmlns:a16="http://schemas.microsoft.com/office/drawing/2014/main" id="{72836998-BF74-EF40-ADE4-256B82AAC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42" name="Picture 141" descr="Shape, icon, arrow&#10;&#10;Description automatically generated">
              <a:extLst>
                <a:ext uri="{FF2B5EF4-FFF2-40B4-BE49-F238E27FC236}">
                  <a16:creationId xmlns:a16="http://schemas.microsoft.com/office/drawing/2014/main" id="{55567CAE-E232-AD41-BB4E-263FDF588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43" name="Picture 142" descr="Shape, icon, arrow&#10;&#10;Description automatically generated">
              <a:extLst>
                <a:ext uri="{FF2B5EF4-FFF2-40B4-BE49-F238E27FC236}">
                  <a16:creationId xmlns:a16="http://schemas.microsoft.com/office/drawing/2014/main" id="{C6EB3A05-97B8-854E-8B0C-51136BC0F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6AC9FF-DFA0-144A-9B1A-83B7640C8B4C}"/>
              </a:ext>
            </a:extLst>
          </p:cNvPr>
          <p:cNvGrpSpPr/>
          <p:nvPr/>
        </p:nvGrpSpPr>
        <p:grpSpPr>
          <a:xfrm>
            <a:off x="5314370" y="1943891"/>
            <a:ext cx="599918" cy="621009"/>
            <a:chOff x="5783260" y="1942170"/>
            <a:chExt cx="948466" cy="76779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BF5EA5-77F9-0848-8810-C8B6C3A68022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 descr="Shape, icon, arrow&#10;&#10;Description automatically generated">
              <a:extLst>
                <a:ext uri="{FF2B5EF4-FFF2-40B4-BE49-F238E27FC236}">
                  <a16:creationId xmlns:a16="http://schemas.microsoft.com/office/drawing/2014/main" id="{72FFCA83-A09D-CF49-9074-BD8393A15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47" name="Picture 146" descr="Shape, icon, arrow&#10;&#10;Description automatically generated">
              <a:extLst>
                <a:ext uri="{FF2B5EF4-FFF2-40B4-BE49-F238E27FC236}">
                  <a16:creationId xmlns:a16="http://schemas.microsoft.com/office/drawing/2014/main" id="{D2623C73-88BB-D940-B986-2FCAF75A0E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48" name="Picture 147" descr="Shape, icon, arrow&#10;&#10;Description automatically generated">
              <a:extLst>
                <a:ext uri="{FF2B5EF4-FFF2-40B4-BE49-F238E27FC236}">
                  <a16:creationId xmlns:a16="http://schemas.microsoft.com/office/drawing/2014/main" id="{2D364B34-B191-FB4E-9AEA-58D006CF2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248D351-D60E-3A4C-9A4C-3FABAA8E70E1}"/>
              </a:ext>
            </a:extLst>
          </p:cNvPr>
          <p:cNvGrpSpPr/>
          <p:nvPr/>
        </p:nvGrpSpPr>
        <p:grpSpPr>
          <a:xfrm>
            <a:off x="5318347" y="2567639"/>
            <a:ext cx="599918" cy="583390"/>
            <a:chOff x="5783260" y="1942170"/>
            <a:chExt cx="948466" cy="76779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8E33C11-0900-FC43-B9D8-F6E5E79F0FF3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150" descr="Shape, icon, arrow&#10;&#10;Description automatically generated">
              <a:extLst>
                <a:ext uri="{FF2B5EF4-FFF2-40B4-BE49-F238E27FC236}">
                  <a16:creationId xmlns:a16="http://schemas.microsoft.com/office/drawing/2014/main" id="{5AE0FD40-444E-6D44-A657-571657898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4F2BE79-8466-374D-98CF-136A20B36FE6}"/>
              </a:ext>
            </a:extLst>
          </p:cNvPr>
          <p:cNvGrpSpPr/>
          <p:nvPr/>
        </p:nvGrpSpPr>
        <p:grpSpPr>
          <a:xfrm>
            <a:off x="5319840" y="3158528"/>
            <a:ext cx="599918" cy="618535"/>
            <a:chOff x="5783260" y="1942170"/>
            <a:chExt cx="948466" cy="767797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8ED5BED-6F21-654B-BE06-312E89CBB26F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Picture 153" descr="Shape, icon, arrow&#10;&#10;Description automatically generated">
              <a:extLst>
                <a:ext uri="{FF2B5EF4-FFF2-40B4-BE49-F238E27FC236}">
                  <a16:creationId xmlns:a16="http://schemas.microsoft.com/office/drawing/2014/main" id="{78847006-D5EB-3D40-8EF6-A973265EE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155" name="Picture 154" descr="Shape, icon, arrow&#10;&#10;Description automatically generated">
              <a:extLst>
                <a:ext uri="{FF2B5EF4-FFF2-40B4-BE49-F238E27FC236}">
                  <a16:creationId xmlns:a16="http://schemas.microsoft.com/office/drawing/2014/main" id="{4D5B6126-0958-0F41-8F19-A19DDAC5F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156" name="Picture 155" descr="Shape, icon, arrow&#10;&#10;Description automatically generated">
              <a:extLst>
                <a:ext uri="{FF2B5EF4-FFF2-40B4-BE49-F238E27FC236}">
                  <a16:creationId xmlns:a16="http://schemas.microsoft.com/office/drawing/2014/main" id="{860FAB3D-B42E-EE41-B313-C88608163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157" name="Picture 156" descr="Shape, icon, arrow&#10;&#10;Description automatically generated">
              <a:extLst>
                <a:ext uri="{FF2B5EF4-FFF2-40B4-BE49-F238E27FC236}">
                  <a16:creationId xmlns:a16="http://schemas.microsoft.com/office/drawing/2014/main" id="{2C37ADF4-1BF1-D64A-8DBB-3AC0131CC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cxnSp>
        <p:nvCxnSpPr>
          <p:cNvPr id="158" name="Google Shape;108;p16">
            <a:extLst>
              <a:ext uri="{FF2B5EF4-FFF2-40B4-BE49-F238E27FC236}">
                <a16:creationId xmlns:a16="http://schemas.microsoft.com/office/drawing/2014/main" id="{1F64E52A-4473-C442-BECF-FB767F19923E}"/>
              </a:ext>
            </a:extLst>
          </p:cNvPr>
          <p:cNvCxnSpPr>
            <a:cxnSpLocks/>
          </p:cNvCxnSpPr>
          <p:nvPr/>
        </p:nvCxnSpPr>
        <p:spPr>
          <a:xfrm>
            <a:off x="6343613" y="2403355"/>
            <a:ext cx="0" cy="9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A462787-6EEB-164E-9822-F8AD7B79D561}"/>
              </a:ext>
            </a:extLst>
          </p:cNvPr>
          <p:cNvSpPr txBox="1"/>
          <p:nvPr/>
        </p:nvSpPr>
        <p:spPr>
          <a:xfrm rot="16200000">
            <a:off x="5894551" y="2666334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5D445-BF29-6844-8F64-2E46402E99EE}"/>
              </a:ext>
            </a:extLst>
          </p:cNvPr>
          <p:cNvSpPr txBox="1"/>
          <p:nvPr/>
        </p:nvSpPr>
        <p:spPr>
          <a:xfrm>
            <a:off x="1508886" y="14511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8AC1129-7851-AD46-8680-7518A88AD15B}"/>
              </a:ext>
            </a:extLst>
          </p:cNvPr>
          <p:cNvSpPr txBox="1"/>
          <p:nvPr/>
        </p:nvSpPr>
        <p:spPr>
          <a:xfrm>
            <a:off x="5025523" y="158286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6668045-ED97-2E46-92B3-5A6028FBA3DF}"/>
              </a:ext>
            </a:extLst>
          </p:cNvPr>
          <p:cNvSpPr txBox="1"/>
          <p:nvPr/>
        </p:nvSpPr>
        <p:spPr>
          <a:xfrm>
            <a:off x="1082917" y="22771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4FD376-0E8D-D34B-892C-2F080412AE40}"/>
              </a:ext>
            </a:extLst>
          </p:cNvPr>
          <p:cNvSpPr txBox="1"/>
          <p:nvPr/>
        </p:nvSpPr>
        <p:spPr>
          <a:xfrm>
            <a:off x="5025523" y="216496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B469C5-AF94-7A43-8302-6DB7256A67C9}"/>
              </a:ext>
            </a:extLst>
          </p:cNvPr>
          <p:cNvSpPr txBox="1"/>
          <p:nvPr/>
        </p:nvSpPr>
        <p:spPr>
          <a:xfrm>
            <a:off x="2781999" y="22909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DE23DD9-A405-9845-B759-80731B681C3C}"/>
              </a:ext>
            </a:extLst>
          </p:cNvPr>
          <p:cNvSpPr txBox="1"/>
          <p:nvPr/>
        </p:nvSpPr>
        <p:spPr>
          <a:xfrm>
            <a:off x="5051269" y="266680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501C528-3532-304E-B7C7-AE1488E18CA5}"/>
              </a:ext>
            </a:extLst>
          </p:cNvPr>
          <p:cNvSpPr txBox="1"/>
          <p:nvPr/>
        </p:nvSpPr>
        <p:spPr>
          <a:xfrm>
            <a:off x="1514308" y="313182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1C7B814-367F-E74D-A126-D58D0FFE32E9}"/>
              </a:ext>
            </a:extLst>
          </p:cNvPr>
          <p:cNvSpPr txBox="1"/>
          <p:nvPr/>
        </p:nvSpPr>
        <p:spPr>
          <a:xfrm>
            <a:off x="5044857" y="335306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0" name="Google Shape;658;p23">
            <a:extLst>
              <a:ext uri="{FF2B5EF4-FFF2-40B4-BE49-F238E27FC236}">
                <a16:creationId xmlns:a16="http://schemas.microsoft.com/office/drawing/2014/main" id="{B20A4D6B-AA50-4A48-821B-5DEE6FBDB4D0}"/>
              </a:ext>
            </a:extLst>
          </p:cNvPr>
          <p:cNvSpPr/>
          <p:nvPr/>
        </p:nvSpPr>
        <p:spPr>
          <a:xfrm>
            <a:off x="3161392" y="997836"/>
            <a:ext cx="1130166" cy="1256395"/>
          </a:xfrm>
          <a:prstGeom prst="roundRect">
            <a:avLst>
              <a:gd name="adj" fmla="val 12300"/>
            </a:avLst>
          </a:prstGeom>
          <a:solidFill>
            <a:schemeClr val="bg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%B:                         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%a = load ..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%a = </a:t>
            </a:r>
            <a:r>
              <a:rPr lang="en" sz="1200" err="1">
                <a:solidFill>
                  <a:schemeClr val="accent6">
                    <a:lumMod val="75000"/>
                  </a:schemeClr>
                </a:solidFill>
              </a:rPr>
              <a:t>mul</a:t>
            </a: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%b = div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….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1" name="Google Shape;658;p23">
            <a:extLst>
              <a:ext uri="{FF2B5EF4-FFF2-40B4-BE49-F238E27FC236}">
                <a16:creationId xmlns:a16="http://schemas.microsoft.com/office/drawing/2014/main" id="{C4EEE358-63B4-2648-B6E6-8780CC85A3A2}"/>
              </a:ext>
            </a:extLst>
          </p:cNvPr>
          <p:cNvSpPr/>
          <p:nvPr/>
        </p:nvSpPr>
        <p:spPr>
          <a:xfrm>
            <a:off x="3219054" y="2886328"/>
            <a:ext cx="1130166" cy="1197992"/>
          </a:xfrm>
          <a:prstGeom prst="roundRect">
            <a:avLst>
              <a:gd name="adj" fmla="val 12300"/>
            </a:avLst>
          </a:prstGeom>
          <a:solidFill>
            <a:schemeClr val="bg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%C:                          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%p = load ..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%q = </a:t>
            </a:r>
            <a:r>
              <a:rPr lang="en" sz="1200" err="1">
                <a:solidFill>
                  <a:schemeClr val="accent6">
                    <a:lumMod val="75000"/>
                  </a:schemeClr>
                </a:solidFill>
              </a:rPr>
              <a:t>mul</a:t>
            </a: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>
                    <a:lumMod val="75000"/>
                  </a:schemeClr>
                </a:solidFill>
              </a:rPr>
              <a:t>  %r = div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3" name="Straight Arrow Connector 28">
            <a:extLst>
              <a:ext uri="{FF2B5EF4-FFF2-40B4-BE49-F238E27FC236}">
                <a16:creationId xmlns:a16="http://schemas.microsoft.com/office/drawing/2014/main" id="{1E767F67-9B65-D344-B217-3A09C752ADCC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>
            <a:off x="4291558" y="1626034"/>
            <a:ext cx="1013596" cy="525244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0">
            <a:extLst>
              <a:ext uri="{FF2B5EF4-FFF2-40B4-BE49-F238E27FC236}">
                <a16:creationId xmlns:a16="http://schemas.microsoft.com/office/drawing/2014/main" id="{B9A2EC1F-0B32-1B4F-87E4-4EA9F9F1451C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 flipV="1">
            <a:off x="4349220" y="2992222"/>
            <a:ext cx="965166" cy="49310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EBA694-6B89-DE4B-99A6-C0EE3E291CE2}"/>
              </a:ext>
            </a:extLst>
          </p:cNvPr>
          <p:cNvGrpSpPr/>
          <p:nvPr/>
        </p:nvGrpSpPr>
        <p:grpSpPr>
          <a:xfrm>
            <a:off x="7000172" y="1315528"/>
            <a:ext cx="599918" cy="621010"/>
            <a:chOff x="5783260" y="1942170"/>
            <a:chExt cx="948466" cy="7677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731D63-B427-7746-BEC3-7678FFD74D7A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 descr="Shape, icon, arrow&#10;&#10;Description automatically generated">
              <a:extLst>
                <a:ext uri="{FF2B5EF4-FFF2-40B4-BE49-F238E27FC236}">
                  <a16:creationId xmlns:a16="http://schemas.microsoft.com/office/drawing/2014/main" id="{50F9B150-E42B-BC44-A25D-7C51C6405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68" name="Picture 67" descr="Shape, icon, arrow&#10;&#10;Description automatically generated">
              <a:extLst>
                <a:ext uri="{FF2B5EF4-FFF2-40B4-BE49-F238E27FC236}">
                  <a16:creationId xmlns:a16="http://schemas.microsoft.com/office/drawing/2014/main" id="{FA16369E-017E-D844-94D0-D99AAFD42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69" name="Picture 68" descr="Shape, icon, arrow&#10;&#10;Description automatically generated">
              <a:extLst>
                <a:ext uri="{FF2B5EF4-FFF2-40B4-BE49-F238E27FC236}">
                  <a16:creationId xmlns:a16="http://schemas.microsoft.com/office/drawing/2014/main" id="{860E9741-073E-3C49-9478-16574CCAB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70" name="Picture 69" descr="Shape, icon, arrow&#10;&#10;Description automatically generated">
              <a:extLst>
                <a:ext uri="{FF2B5EF4-FFF2-40B4-BE49-F238E27FC236}">
                  <a16:creationId xmlns:a16="http://schemas.microsoft.com/office/drawing/2014/main" id="{F707BCCF-CDDE-074F-ADA9-188AB1A60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284948-B789-FD44-A2AD-2F4825514AFC}"/>
              </a:ext>
            </a:extLst>
          </p:cNvPr>
          <p:cNvGrpSpPr/>
          <p:nvPr/>
        </p:nvGrpSpPr>
        <p:grpSpPr>
          <a:xfrm>
            <a:off x="7005503" y="1934827"/>
            <a:ext cx="599918" cy="200255"/>
            <a:chOff x="5783260" y="1942170"/>
            <a:chExt cx="948466" cy="76779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8AB49F-B945-7E4D-A12C-F2F91B3B6C60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 descr="Shape, icon, arrow&#10;&#10;Description automatically generated">
              <a:extLst>
                <a:ext uri="{FF2B5EF4-FFF2-40B4-BE49-F238E27FC236}">
                  <a16:creationId xmlns:a16="http://schemas.microsoft.com/office/drawing/2014/main" id="{CA71314C-C53B-4A44-8797-5A5910D80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74" name="Picture 73" descr="Shape, icon, arrow&#10;&#10;Description automatically generated">
              <a:extLst>
                <a:ext uri="{FF2B5EF4-FFF2-40B4-BE49-F238E27FC236}">
                  <a16:creationId xmlns:a16="http://schemas.microsoft.com/office/drawing/2014/main" id="{00205C77-B778-9844-B57E-E5A08885C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75" name="Picture 74" descr="Shape, icon, arrow&#10;&#10;Description automatically generated">
              <a:extLst>
                <a:ext uri="{FF2B5EF4-FFF2-40B4-BE49-F238E27FC236}">
                  <a16:creationId xmlns:a16="http://schemas.microsoft.com/office/drawing/2014/main" id="{577E96B6-B5D6-EB42-A2F4-159D0BB65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F6144B-1253-DA44-AB60-830CE68C7740}"/>
              </a:ext>
            </a:extLst>
          </p:cNvPr>
          <p:cNvGrpSpPr/>
          <p:nvPr/>
        </p:nvGrpSpPr>
        <p:grpSpPr>
          <a:xfrm>
            <a:off x="7010332" y="2139078"/>
            <a:ext cx="599918" cy="190095"/>
            <a:chOff x="5783260" y="1695954"/>
            <a:chExt cx="948466" cy="7677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B08F26A-D527-394A-98AE-7860F697E0AE}"/>
                </a:ext>
              </a:extLst>
            </p:cNvPr>
            <p:cNvSpPr/>
            <p:nvPr/>
          </p:nvSpPr>
          <p:spPr>
            <a:xfrm>
              <a:off x="5783260" y="1695954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 descr="Shape, icon, arrow&#10;&#10;Description automatically generated">
              <a:extLst>
                <a:ext uri="{FF2B5EF4-FFF2-40B4-BE49-F238E27FC236}">
                  <a16:creationId xmlns:a16="http://schemas.microsoft.com/office/drawing/2014/main" id="{01BB7545-4176-4B4A-B992-A9DCE27D3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1" y="1977333"/>
              <a:ext cx="671592" cy="2050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833286-8219-114D-9E14-94B0369E10E0}"/>
              </a:ext>
            </a:extLst>
          </p:cNvPr>
          <p:cNvGrpSpPr/>
          <p:nvPr/>
        </p:nvGrpSpPr>
        <p:grpSpPr>
          <a:xfrm>
            <a:off x="7021305" y="3016471"/>
            <a:ext cx="599918" cy="618535"/>
            <a:chOff x="5783260" y="1942170"/>
            <a:chExt cx="948466" cy="76779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79E99C-CF50-704A-8811-3D96EF6BC4BB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 descr="Shape, icon, arrow&#10;&#10;Description automatically generated">
              <a:extLst>
                <a:ext uri="{FF2B5EF4-FFF2-40B4-BE49-F238E27FC236}">
                  <a16:creationId xmlns:a16="http://schemas.microsoft.com/office/drawing/2014/main" id="{CB1ACE65-6A1A-804F-A379-93DF2BE25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82" name="Picture 81" descr="Shape, icon, arrow&#10;&#10;Description automatically generated">
              <a:extLst>
                <a:ext uri="{FF2B5EF4-FFF2-40B4-BE49-F238E27FC236}">
                  <a16:creationId xmlns:a16="http://schemas.microsoft.com/office/drawing/2014/main" id="{72DF451B-5299-CC4F-82A9-A63F7F799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83" name="Picture 82" descr="Shape, icon, arrow&#10;&#10;Description automatically generated">
              <a:extLst>
                <a:ext uri="{FF2B5EF4-FFF2-40B4-BE49-F238E27FC236}">
                  <a16:creationId xmlns:a16="http://schemas.microsoft.com/office/drawing/2014/main" id="{C005C501-8872-A249-83B7-3A6D576BE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84" name="Picture 83" descr="Shape, icon, arrow&#10;&#10;Description automatically generated">
              <a:extLst>
                <a:ext uri="{FF2B5EF4-FFF2-40B4-BE49-F238E27FC236}">
                  <a16:creationId xmlns:a16="http://schemas.microsoft.com/office/drawing/2014/main" id="{406BEA0D-B0A8-7548-8A68-6B27CB3CA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5E1DD8-8559-5E46-A22A-5342692985CC}"/>
              </a:ext>
            </a:extLst>
          </p:cNvPr>
          <p:cNvGrpSpPr/>
          <p:nvPr/>
        </p:nvGrpSpPr>
        <p:grpSpPr>
          <a:xfrm>
            <a:off x="7010754" y="2331663"/>
            <a:ext cx="599918" cy="292929"/>
            <a:chOff x="5783260" y="1942170"/>
            <a:chExt cx="948466" cy="76779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AD2BAE0-8D9E-9F4E-9A53-08D3FAAC0067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 descr="Shape, icon, arrow&#10;&#10;Description automatically generated">
              <a:extLst>
                <a:ext uri="{FF2B5EF4-FFF2-40B4-BE49-F238E27FC236}">
                  <a16:creationId xmlns:a16="http://schemas.microsoft.com/office/drawing/2014/main" id="{552DE377-7EF5-D642-970E-092F08C46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96" name="Picture 95" descr="Shape, icon, arrow&#10;&#10;Description automatically generated">
              <a:extLst>
                <a:ext uri="{FF2B5EF4-FFF2-40B4-BE49-F238E27FC236}">
                  <a16:creationId xmlns:a16="http://schemas.microsoft.com/office/drawing/2014/main" id="{8FEDDAC3-FF68-4B4C-9F33-76C4EAD35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97" name="Picture 96" descr="Shape, icon, arrow&#10;&#10;Description automatically generated">
              <a:extLst>
                <a:ext uri="{FF2B5EF4-FFF2-40B4-BE49-F238E27FC236}">
                  <a16:creationId xmlns:a16="http://schemas.microsoft.com/office/drawing/2014/main" id="{359A5942-8277-144C-B89E-FF08BAEF74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  <p:pic>
          <p:nvPicPr>
            <p:cNvPr id="98" name="Picture 97" descr="Shape, icon, arrow&#10;&#10;Description automatically generated">
              <a:extLst>
                <a:ext uri="{FF2B5EF4-FFF2-40B4-BE49-F238E27FC236}">
                  <a16:creationId xmlns:a16="http://schemas.microsoft.com/office/drawing/2014/main" id="{5924BC0C-4BF1-6240-A025-ABE6C84E0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2" y="2223551"/>
              <a:ext cx="671590" cy="205036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E7B7015-7A91-C847-89CD-FA339253AA74}"/>
              </a:ext>
            </a:extLst>
          </p:cNvPr>
          <p:cNvSpPr txBox="1"/>
          <p:nvPr/>
        </p:nvSpPr>
        <p:spPr>
          <a:xfrm>
            <a:off x="6685470" y="147496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8E279E-29AA-914A-9A0B-65423533C9D1}"/>
              </a:ext>
            </a:extLst>
          </p:cNvPr>
          <p:cNvSpPr txBox="1"/>
          <p:nvPr/>
        </p:nvSpPr>
        <p:spPr>
          <a:xfrm>
            <a:off x="6645705" y="188754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B’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20569C-D037-354D-A8B8-E70BC920BCA1}"/>
              </a:ext>
            </a:extLst>
          </p:cNvPr>
          <p:cNvSpPr txBox="1"/>
          <p:nvPr/>
        </p:nvSpPr>
        <p:spPr>
          <a:xfrm>
            <a:off x="6647689" y="2095740"/>
            <a:ext cx="33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C’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B34F18-AF08-764A-9BB5-A5D966C50BA5}"/>
              </a:ext>
            </a:extLst>
          </p:cNvPr>
          <p:cNvSpPr txBox="1"/>
          <p:nvPr/>
        </p:nvSpPr>
        <p:spPr>
          <a:xfrm>
            <a:off x="6602646" y="235443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0589EE-831C-6C4A-8F28-26BE31861B8B}"/>
              </a:ext>
            </a:extLst>
          </p:cNvPr>
          <p:cNvSpPr txBox="1"/>
          <p:nvPr/>
        </p:nvSpPr>
        <p:spPr>
          <a:xfrm>
            <a:off x="6656127" y="262642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B’’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35A211-6D48-564A-A3A8-2F5B8A3481B0}"/>
              </a:ext>
            </a:extLst>
          </p:cNvPr>
          <p:cNvSpPr txBox="1"/>
          <p:nvPr/>
        </p:nvSpPr>
        <p:spPr>
          <a:xfrm>
            <a:off x="6667307" y="2835935"/>
            <a:ext cx="37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C’’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F5ADFAC-AEE4-6043-AC48-B1A480F5E31E}"/>
              </a:ext>
            </a:extLst>
          </p:cNvPr>
          <p:cNvSpPr txBox="1"/>
          <p:nvPr/>
        </p:nvSpPr>
        <p:spPr>
          <a:xfrm>
            <a:off x="6681478" y="323547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85E197D-6D8D-DC49-A100-0D31AA288D5A}"/>
              </a:ext>
            </a:extLst>
          </p:cNvPr>
          <p:cNvSpPr/>
          <p:nvPr/>
        </p:nvSpPr>
        <p:spPr>
          <a:xfrm>
            <a:off x="7805674" y="953115"/>
            <a:ext cx="1174891" cy="1133805"/>
          </a:xfrm>
          <a:prstGeom prst="roundRect">
            <a:avLst/>
          </a:prstGeom>
          <a:solidFill>
            <a:srgbClr val="D4E7CE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Convergent execution of common instructions 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6C8BE06E-3337-8B46-BDDB-801315458718}"/>
              </a:ext>
            </a:extLst>
          </p:cNvPr>
          <p:cNvCxnSpPr>
            <a:cxnSpLocks/>
            <a:stCxn id="120" idx="2"/>
            <a:endCxn id="94" idx="3"/>
          </p:cNvCxnSpPr>
          <p:nvPr/>
        </p:nvCxnSpPr>
        <p:spPr>
          <a:xfrm rot="5400000">
            <a:off x="7806292" y="1891300"/>
            <a:ext cx="391208" cy="782448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3587B54-8B6B-6F72-445A-03B9135F437D}"/>
              </a:ext>
            </a:extLst>
          </p:cNvPr>
          <p:cNvGrpSpPr/>
          <p:nvPr/>
        </p:nvGrpSpPr>
        <p:grpSpPr>
          <a:xfrm>
            <a:off x="7016476" y="2625550"/>
            <a:ext cx="599918" cy="200255"/>
            <a:chOff x="5783260" y="1942170"/>
            <a:chExt cx="948466" cy="767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39E79C-EF0F-AEED-81E8-1F83C05B17FE}"/>
                </a:ext>
              </a:extLst>
            </p:cNvPr>
            <p:cNvSpPr/>
            <p:nvPr/>
          </p:nvSpPr>
          <p:spPr>
            <a:xfrm>
              <a:off x="5783260" y="1942170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hape, icon, arrow&#10;&#10;Description automatically generated">
              <a:extLst>
                <a:ext uri="{FF2B5EF4-FFF2-40B4-BE49-F238E27FC236}">
                  <a16:creationId xmlns:a16="http://schemas.microsoft.com/office/drawing/2014/main" id="{626C9DE3-18EA-5BD5-F6CD-F3D92D4C8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614144" y="2208680"/>
              <a:ext cx="671590" cy="205036"/>
            </a:xfrm>
            <a:prstGeom prst="rect">
              <a:avLst/>
            </a:prstGeom>
          </p:spPr>
        </p:pic>
        <p:pic>
          <p:nvPicPr>
            <p:cNvPr id="6" name="Picture 5" descr="Shape, icon, arrow&#10;&#10;Description automatically generated">
              <a:extLst>
                <a:ext uri="{FF2B5EF4-FFF2-40B4-BE49-F238E27FC236}">
                  <a16:creationId xmlns:a16="http://schemas.microsoft.com/office/drawing/2014/main" id="{F77579AC-5E2D-0A06-6E07-940D42C6A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5819180" y="2223551"/>
              <a:ext cx="671590" cy="205036"/>
            </a:xfrm>
            <a:prstGeom prst="rect">
              <a:avLst/>
            </a:prstGeom>
          </p:spPr>
        </p:pic>
        <p:pic>
          <p:nvPicPr>
            <p:cNvPr id="7" name="Picture 6" descr="Shape, icon, arrow&#10;&#10;Description automatically generated">
              <a:extLst>
                <a:ext uri="{FF2B5EF4-FFF2-40B4-BE49-F238E27FC236}">
                  <a16:creationId xmlns:a16="http://schemas.microsoft.com/office/drawing/2014/main" id="{C9B3782D-8E2C-B44C-4B18-89E47B337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024216" y="2223551"/>
              <a:ext cx="671590" cy="20503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F0825-36FB-4A98-F73F-23CD068CC723}"/>
              </a:ext>
            </a:extLst>
          </p:cNvPr>
          <p:cNvGrpSpPr/>
          <p:nvPr/>
        </p:nvGrpSpPr>
        <p:grpSpPr>
          <a:xfrm>
            <a:off x="7021305" y="2829801"/>
            <a:ext cx="599918" cy="190095"/>
            <a:chOff x="5783260" y="1695954"/>
            <a:chExt cx="948466" cy="7677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E1BD4-880C-2842-619E-52DDD9605C23}"/>
                </a:ext>
              </a:extLst>
            </p:cNvPr>
            <p:cNvSpPr/>
            <p:nvPr/>
          </p:nvSpPr>
          <p:spPr>
            <a:xfrm>
              <a:off x="5783260" y="1695954"/>
              <a:ext cx="948466" cy="767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hape, icon, arrow&#10;&#10;Description automatically generated">
              <a:extLst>
                <a:ext uri="{FF2B5EF4-FFF2-40B4-BE49-F238E27FC236}">
                  <a16:creationId xmlns:a16="http://schemas.microsoft.com/office/drawing/2014/main" id="{92AE5B12-3E12-7594-7D93-244589EF0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17" b="38575"/>
            <a:stretch/>
          </p:blipFill>
          <p:spPr>
            <a:xfrm rot="5400000">
              <a:off x="6229251" y="1977333"/>
              <a:ext cx="671592" cy="205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59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1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/>
              <a:t>Code Sinking and Code Hoisting</a:t>
            </a:r>
            <a:endParaRPr sz="3000"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F4A6FDF-74B2-194B-B53A-DA5B1C9EC075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650;p35">
            <a:extLst>
              <a:ext uri="{FF2B5EF4-FFF2-40B4-BE49-F238E27FC236}">
                <a16:creationId xmlns:a16="http://schemas.microsoft.com/office/drawing/2014/main" id="{8E309FAA-6DCB-EE49-B8B7-DDD33266ACB6}"/>
              </a:ext>
            </a:extLst>
          </p:cNvPr>
          <p:cNvSpPr/>
          <p:nvPr/>
        </p:nvSpPr>
        <p:spPr>
          <a:xfrm>
            <a:off x="786907" y="1879484"/>
            <a:ext cx="807100" cy="9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……….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6">
                    <a:lumMod val="75000"/>
                  </a:schemeClr>
                </a:solidFill>
              </a:rPr>
              <a:t>add ..</a:t>
            </a:r>
            <a:endParaRPr sz="1400" b="1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6">
                    <a:lumMod val="75000"/>
                  </a:schemeClr>
                </a:solidFill>
              </a:rPr>
              <a:t>store …</a:t>
            </a:r>
            <a:endParaRPr sz="1400" b="1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br</a:t>
            </a:r>
            <a:r>
              <a:rPr lang="en" sz="1400"/>
              <a:t> </a:t>
            </a:r>
            <a:endParaRPr sz="1400"/>
          </a:p>
        </p:txBody>
      </p:sp>
      <p:sp>
        <p:nvSpPr>
          <p:cNvPr id="4" name="Google Shape;651;p35">
            <a:extLst>
              <a:ext uri="{FF2B5EF4-FFF2-40B4-BE49-F238E27FC236}">
                <a16:creationId xmlns:a16="http://schemas.microsoft.com/office/drawing/2014/main" id="{E84CD8EB-E265-E557-1590-D5B128429CAA}"/>
              </a:ext>
            </a:extLst>
          </p:cNvPr>
          <p:cNvSpPr/>
          <p:nvPr/>
        </p:nvSpPr>
        <p:spPr>
          <a:xfrm>
            <a:off x="2155848" y="1885707"/>
            <a:ext cx="807000" cy="9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…….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6">
                    <a:lumMod val="75000"/>
                  </a:schemeClr>
                </a:solidFill>
              </a:rPr>
              <a:t>add ..</a:t>
            </a:r>
            <a:endParaRPr sz="1400" b="1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6">
                    <a:lumMod val="75000"/>
                  </a:schemeClr>
                </a:solidFill>
              </a:rPr>
              <a:t>store …</a:t>
            </a:r>
            <a:endParaRPr sz="1400" b="1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br</a:t>
            </a:r>
            <a:endParaRPr sz="1400"/>
          </a:p>
        </p:txBody>
      </p:sp>
      <p:sp>
        <p:nvSpPr>
          <p:cNvPr id="5" name="Google Shape;652;p35">
            <a:extLst>
              <a:ext uri="{FF2B5EF4-FFF2-40B4-BE49-F238E27FC236}">
                <a16:creationId xmlns:a16="http://schemas.microsoft.com/office/drawing/2014/main" id="{517024E7-DDD3-5000-8767-98A35E829535}"/>
              </a:ext>
            </a:extLst>
          </p:cNvPr>
          <p:cNvSpPr/>
          <p:nvPr/>
        </p:nvSpPr>
        <p:spPr>
          <a:xfrm>
            <a:off x="1335070" y="3116217"/>
            <a:ext cx="955876" cy="4834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…….</a:t>
            </a:r>
            <a:endParaRPr/>
          </a:p>
        </p:txBody>
      </p:sp>
      <p:cxnSp>
        <p:nvCxnSpPr>
          <p:cNvPr id="6" name="Google Shape;653;p35">
            <a:extLst>
              <a:ext uri="{FF2B5EF4-FFF2-40B4-BE49-F238E27FC236}">
                <a16:creationId xmlns:a16="http://schemas.microsoft.com/office/drawing/2014/main" id="{32462DBD-ECDF-25B9-8008-C71E09A036F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190457" y="2782784"/>
            <a:ext cx="622551" cy="333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4;p35">
            <a:extLst>
              <a:ext uri="{FF2B5EF4-FFF2-40B4-BE49-F238E27FC236}">
                <a16:creationId xmlns:a16="http://schemas.microsoft.com/office/drawing/2014/main" id="{24E88401-F542-3491-DA6E-A4AF1D5C468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13008" y="2789007"/>
            <a:ext cx="746340" cy="3272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5;p35">
            <a:extLst>
              <a:ext uri="{FF2B5EF4-FFF2-40B4-BE49-F238E27FC236}">
                <a16:creationId xmlns:a16="http://schemas.microsoft.com/office/drawing/2014/main" id="{D8707BA2-8393-5A11-AA86-D4928B64F459}"/>
              </a:ext>
            </a:extLst>
          </p:cNvPr>
          <p:cNvSpPr/>
          <p:nvPr/>
        </p:nvSpPr>
        <p:spPr>
          <a:xfrm>
            <a:off x="5052525" y="1725203"/>
            <a:ext cx="802200" cy="4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……….</a:t>
            </a:r>
            <a:endParaRPr/>
          </a:p>
        </p:txBody>
      </p:sp>
      <p:sp>
        <p:nvSpPr>
          <p:cNvPr id="12" name="Google Shape;656;p35">
            <a:extLst>
              <a:ext uri="{FF2B5EF4-FFF2-40B4-BE49-F238E27FC236}">
                <a16:creationId xmlns:a16="http://schemas.microsoft.com/office/drawing/2014/main" id="{A6F7D4FC-6596-DEFF-325B-95A1F0DF614C}"/>
              </a:ext>
            </a:extLst>
          </p:cNvPr>
          <p:cNvSpPr/>
          <p:nvPr/>
        </p:nvSpPr>
        <p:spPr>
          <a:xfrm>
            <a:off x="6489934" y="1725203"/>
            <a:ext cx="802200" cy="4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57;p35">
            <a:extLst>
              <a:ext uri="{FF2B5EF4-FFF2-40B4-BE49-F238E27FC236}">
                <a16:creationId xmlns:a16="http://schemas.microsoft.com/office/drawing/2014/main" id="{3051F678-82A0-712D-EDA1-258D67162215}"/>
              </a:ext>
            </a:extLst>
          </p:cNvPr>
          <p:cNvSpPr/>
          <p:nvPr/>
        </p:nvSpPr>
        <p:spPr>
          <a:xfrm>
            <a:off x="5505612" y="2468611"/>
            <a:ext cx="1506900" cy="17289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 ..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 ..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6">
                    <a:lumMod val="75000"/>
                  </a:schemeClr>
                </a:solidFill>
              </a:rPr>
              <a:t>add ..</a:t>
            </a:r>
            <a:endParaRPr sz="1400" b="1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 ..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 ..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6">
                    <a:lumMod val="75000"/>
                  </a:schemeClr>
                </a:solidFill>
              </a:rPr>
              <a:t>store ..</a:t>
            </a:r>
            <a:endParaRPr sz="1400" b="1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…...</a:t>
            </a:r>
            <a:endParaRPr sz="1400"/>
          </a:p>
        </p:txBody>
      </p:sp>
      <p:cxnSp>
        <p:nvCxnSpPr>
          <p:cNvPr id="14" name="Google Shape;658;p35">
            <a:extLst>
              <a:ext uri="{FF2B5EF4-FFF2-40B4-BE49-F238E27FC236}">
                <a16:creationId xmlns:a16="http://schemas.microsoft.com/office/drawing/2014/main" id="{90ADEE98-7D50-B7CC-E4C1-5C2E17BB289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453625" y="2206103"/>
            <a:ext cx="805437" cy="2625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659;p35">
            <a:extLst>
              <a:ext uri="{FF2B5EF4-FFF2-40B4-BE49-F238E27FC236}">
                <a16:creationId xmlns:a16="http://schemas.microsoft.com/office/drawing/2014/main" id="{3B225F0B-6FAA-C4D9-EB3B-209519D6AA7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259062" y="2206103"/>
            <a:ext cx="631972" cy="2625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660;p35">
            <a:extLst>
              <a:ext uri="{FF2B5EF4-FFF2-40B4-BE49-F238E27FC236}">
                <a16:creationId xmlns:a16="http://schemas.microsoft.com/office/drawing/2014/main" id="{2A4CE414-FC40-21C5-B551-06D2E24EBCAA}"/>
              </a:ext>
            </a:extLst>
          </p:cNvPr>
          <p:cNvSpPr/>
          <p:nvPr/>
        </p:nvSpPr>
        <p:spPr>
          <a:xfrm>
            <a:off x="3863161" y="2542184"/>
            <a:ext cx="409303" cy="240600"/>
          </a:xfrm>
          <a:prstGeom prst="rightArrow">
            <a:avLst>
              <a:gd name="adj1" fmla="val 50000"/>
              <a:gd name="adj2" fmla="val 77598"/>
            </a:avLst>
          </a:prstGeom>
          <a:solidFill>
            <a:srgbClr val="99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1;p35">
            <a:extLst>
              <a:ext uri="{FF2B5EF4-FFF2-40B4-BE49-F238E27FC236}">
                <a16:creationId xmlns:a16="http://schemas.microsoft.com/office/drawing/2014/main" id="{F5A389D4-04D5-AD2E-83E4-F9BE5CB0BBEE}"/>
              </a:ext>
            </a:extLst>
          </p:cNvPr>
          <p:cNvSpPr txBox="1"/>
          <p:nvPr/>
        </p:nvSpPr>
        <p:spPr>
          <a:xfrm>
            <a:off x="3410433" y="2022483"/>
            <a:ext cx="131475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Code Sinking</a:t>
            </a:r>
            <a:endParaRPr sz="1600" i="1" dirty="0"/>
          </a:p>
        </p:txBody>
      </p:sp>
      <p:cxnSp>
        <p:nvCxnSpPr>
          <p:cNvPr id="18" name="Google Shape;662;p35">
            <a:extLst>
              <a:ext uri="{FF2B5EF4-FFF2-40B4-BE49-F238E27FC236}">
                <a16:creationId xmlns:a16="http://schemas.microsoft.com/office/drawing/2014/main" id="{E71886EC-3827-2AD8-33CB-6EA1F4174E7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90457" y="1370009"/>
            <a:ext cx="0" cy="509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" name="Google Shape;663;p35">
            <a:extLst>
              <a:ext uri="{FF2B5EF4-FFF2-40B4-BE49-F238E27FC236}">
                <a16:creationId xmlns:a16="http://schemas.microsoft.com/office/drawing/2014/main" id="{566C1850-5F31-B2A4-A40F-A66E73E1CD7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59348" y="1376182"/>
            <a:ext cx="0" cy="509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4" name="Google Shape;664;p35">
            <a:extLst>
              <a:ext uri="{FF2B5EF4-FFF2-40B4-BE49-F238E27FC236}">
                <a16:creationId xmlns:a16="http://schemas.microsoft.com/office/drawing/2014/main" id="{516E41AC-BD5C-502F-02F9-7EA6368AC4F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53625" y="1375703"/>
            <a:ext cx="0" cy="34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" name="Google Shape;665;p35">
            <a:extLst>
              <a:ext uri="{FF2B5EF4-FFF2-40B4-BE49-F238E27FC236}">
                <a16:creationId xmlns:a16="http://schemas.microsoft.com/office/drawing/2014/main" id="{E0DE4A25-9E2B-D842-EA2B-7B19DB83C24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891034" y="1375678"/>
            <a:ext cx="2400" cy="3495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44C2E3-70B8-6835-5EF9-2799E510E6B6}"/>
              </a:ext>
            </a:extLst>
          </p:cNvPr>
          <p:cNvSpPr/>
          <p:nvPr/>
        </p:nvSpPr>
        <p:spPr>
          <a:xfrm>
            <a:off x="7476515" y="2075311"/>
            <a:ext cx="1489309" cy="1414946"/>
          </a:xfrm>
          <a:prstGeom prst="roundRect">
            <a:avLst/>
          </a:prstGeom>
          <a:solidFill>
            <a:srgbClr val="D4E7CE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CC0000"/>
              </a:solidFill>
            </a:endParaRPr>
          </a:p>
          <a:p>
            <a:pPr algn="ctr"/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Identical</a:t>
            </a:r>
            <a:r>
              <a:rPr lang="en-US" sz="1400" b="1">
                <a:solidFill>
                  <a:schemeClr val="tx1"/>
                </a:solidFill>
              </a:rPr>
              <a:t> instruction sequences are moved to common successor</a:t>
            </a:r>
          </a:p>
          <a:p>
            <a:pPr algn="ctr"/>
            <a:endParaRPr lang="en-US" sz="1400" i="1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435C7CF-184A-3A90-E72E-C9574EFEC071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rot="10800000" flipV="1">
            <a:off x="7012513" y="2782784"/>
            <a:ext cx="464003" cy="550288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9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10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/>
              <a:t>Code Sinking and Code Hoisting</a:t>
            </a:r>
            <a:endParaRPr sz="3000"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DF4A6FDF-74B2-194B-B53A-DA5B1C9EC075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650;p35">
            <a:extLst>
              <a:ext uri="{FF2B5EF4-FFF2-40B4-BE49-F238E27FC236}">
                <a16:creationId xmlns:a16="http://schemas.microsoft.com/office/drawing/2014/main" id="{8E309FAA-6DCB-EE49-B8B7-DDD33266ACB6}"/>
              </a:ext>
            </a:extLst>
          </p:cNvPr>
          <p:cNvSpPr/>
          <p:nvPr/>
        </p:nvSpPr>
        <p:spPr>
          <a:xfrm>
            <a:off x="786907" y="1879484"/>
            <a:ext cx="807100" cy="12048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%A 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add ....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store …</a:t>
            </a:r>
            <a:endParaRPr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....</a:t>
            </a:r>
            <a:endParaRPr sz="1400" dirty="0"/>
          </a:p>
        </p:txBody>
      </p:sp>
      <p:sp>
        <p:nvSpPr>
          <p:cNvPr id="4" name="Google Shape;651;p35">
            <a:extLst>
              <a:ext uri="{FF2B5EF4-FFF2-40B4-BE49-F238E27FC236}">
                <a16:creationId xmlns:a16="http://schemas.microsoft.com/office/drawing/2014/main" id="{E84CD8EB-E265-E557-1590-D5B128429CAA}"/>
              </a:ext>
            </a:extLst>
          </p:cNvPr>
          <p:cNvSpPr/>
          <p:nvPr/>
        </p:nvSpPr>
        <p:spPr>
          <a:xfrm>
            <a:off x="2288805" y="1859349"/>
            <a:ext cx="807000" cy="11985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%B 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add ....</a:t>
            </a:r>
            <a:endParaRPr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store ….</a:t>
            </a:r>
            <a:endParaRPr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....</a:t>
            </a:r>
            <a:endParaRPr sz="1400" dirty="0"/>
          </a:p>
        </p:txBody>
      </p:sp>
      <p:sp>
        <p:nvSpPr>
          <p:cNvPr id="5" name="Google Shape;652;p35">
            <a:extLst>
              <a:ext uri="{FF2B5EF4-FFF2-40B4-BE49-F238E27FC236}">
                <a16:creationId xmlns:a16="http://schemas.microsoft.com/office/drawing/2014/main" id="{517024E7-DDD3-5000-8767-98A35E829535}"/>
              </a:ext>
            </a:extLst>
          </p:cNvPr>
          <p:cNvSpPr/>
          <p:nvPr/>
        </p:nvSpPr>
        <p:spPr>
          <a:xfrm>
            <a:off x="928918" y="1119760"/>
            <a:ext cx="2075595" cy="4834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br</a:t>
            </a:r>
            <a:r>
              <a:rPr lang="en-US" sz="1400" dirty="0"/>
              <a:t> %c, label %A, label %B </a:t>
            </a:r>
            <a:endParaRPr sz="1400" dirty="0"/>
          </a:p>
        </p:txBody>
      </p:sp>
      <p:cxnSp>
        <p:nvCxnSpPr>
          <p:cNvPr id="6" name="Google Shape;653;p35">
            <a:extLst>
              <a:ext uri="{FF2B5EF4-FFF2-40B4-BE49-F238E27FC236}">
                <a16:creationId xmlns:a16="http://schemas.microsoft.com/office/drawing/2014/main" id="{32462DBD-ECDF-25B9-8008-C71E09A036F6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1190457" y="1603211"/>
            <a:ext cx="776259" cy="2762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4;p35">
            <a:extLst>
              <a:ext uri="{FF2B5EF4-FFF2-40B4-BE49-F238E27FC236}">
                <a16:creationId xmlns:a16="http://schemas.microsoft.com/office/drawing/2014/main" id="{24E88401-F542-3491-DA6E-A4AF1D5C468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966716" y="1603211"/>
            <a:ext cx="725589" cy="256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5;p35">
            <a:extLst>
              <a:ext uri="{FF2B5EF4-FFF2-40B4-BE49-F238E27FC236}">
                <a16:creationId xmlns:a16="http://schemas.microsoft.com/office/drawing/2014/main" id="{D8707BA2-8393-5A11-AA86-D4928B64F459}"/>
              </a:ext>
            </a:extLst>
          </p:cNvPr>
          <p:cNvSpPr/>
          <p:nvPr/>
        </p:nvSpPr>
        <p:spPr>
          <a:xfrm>
            <a:off x="5265128" y="3307325"/>
            <a:ext cx="802200" cy="4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%A: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....</a:t>
            </a:r>
            <a:endParaRPr sz="1400" dirty="0"/>
          </a:p>
        </p:txBody>
      </p:sp>
      <p:sp>
        <p:nvSpPr>
          <p:cNvPr id="12" name="Google Shape;656;p35">
            <a:extLst>
              <a:ext uri="{FF2B5EF4-FFF2-40B4-BE49-F238E27FC236}">
                <a16:creationId xmlns:a16="http://schemas.microsoft.com/office/drawing/2014/main" id="{A6F7D4FC-6596-DEFF-325B-95A1F0DF614C}"/>
              </a:ext>
            </a:extLst>
          </p:cNvPr>
          <p:cNvSpPr/>
          <p:nvPr/>
        </p:nvSpPr>
        <p:spPr>
          <a:xfrm>
            <a:off x="6468428" y="3307325"/>
            <a:ext cx="802200" cy="4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%B: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.....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3" name="Google Shape;657;p35">
            <a:extLst>
              <a:ext uri="{FF2B5EF4-FFF2-40B4-BE49-F238E27FC236}">
                <a16:creationId xmlns:a16="http://schemas.microsoft.com/office/drawing/2014/main" id="{3051F678-82A0-712D-EDA1-258D67162215}"/>
              </a:ext>
            </a:extLst>
          </p:cNvPr>
          <p:cNvSpPr/>
          <p:nvPr/>
        </p:nvSpPr>
        <p:spPr>
          <a:xfrm>
            <a:off x="5170767" y="1119760"/>
            <a:ext cx="2006517" cy="191267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select ..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select ..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add ..</a:t>
            </a:r>
            <a:endParaRPr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select ..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select ..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6">
                    <a:lumMod val="75000"/>
                  </a:schemeClr>
                </a:solidFill>
              </a:rPr>
              <a:t>store ..</a:t>
            </a:r>
            <a:endParaRPr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br</a:t>
            </a:r>
            <a:r>
              <a:rPr lang="en-US" sz="1400" dirty="0"/>
              <a:t> %c, label %A, label %B </a:t>
            </a:r>
          </a:p>
        </p:txBody>
      </p:sp>
      <p:sp>
        <p:nvSpPr>
          <p:cNvPr id="16" name="Google Shape;660;p35">
            <a:extLst>
              <a:ext uri="{FF2B5EF4-FFF2-40B4-BE49-F238E27FC236}">
                <a16:creationId xmlns:a16="http://schemas.microsoft.com/office/drawing/2014/main" id="{2A4CE414-FC40-21C5-B551-06D2E24EBCAA}"/>
              </a:ext>
            </a:extLst>
          </p:cNvPr>
          <p:cNvSpPr/>
          <p:nvPr/>
        </p:nvSpPr>
        <p:spPr>
          <a:xfrm>
            <a:off x="3863161" y="2542184"/>
            <a:ext cx="409303" cy="240600"/>
          </a:xfrm>
          <a:prstGeom prst="rightArrow">
            <a:avLst>
              <a:gd name="adj1" fmla="val 50000"/>
              <a:gd name="adj2" fmla="val 77598"/>
            </a:avLst>
          </a:prstGeom>
          <a:solidFill>
            <a:srgbClr val="99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1;p35">
            <a:extLst>
              <a:ext uri="{FF2B5EF4-FFF2-40B4-BE49-F238E27FC236}">
                <a16:creationId xmlns:a16="http://schemas.microsoft.com/office/drawing/2014/main" id="{F5A389D4-04D5-AD2E-83E4-F9BE5CB0BBEE}"/>
              </a:ext>
            </a:extLst>
          </p:cNvPr>
          <p:cNvSpPr txBox="1"/>
          <p:nvPr/>
        </p:nvSpPr>
        <p:spPr>
          <a:xfrm>
            <a:off x="3295164" y="2065494"/>
            <a:ext cx="152061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Code Hoisting</a:t>
            </a:r>
            <a:endParaRPr sz="1600" i="1" dirty="0"/>
          </a:p>
        </p:txBody>
      </p:sp>
      <p:cxnSp>
        <p:nvCxnSpPr>
          <p:cNvPr id="24" name="Google Shape;664;p35">
            <a:extLst>
              <a:ext uri="{FF2B5EF4-FFF2-40B4-BE49-F238E27FC236}">
                <a16:creationId xmlns:a16="http://schemas.microsoft.com/office/drawing/2014/main" id="{516E41AC-BD5C-502F-02F9-7EA6368AC4F4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5666228" y="3032436"/>
            <a:ext cx="507798" cy="2748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665;p35">
            <a:extLst>
              <a:ext uri="{FF2B5EF4-FFF2-40B4-BE49-F238E27FC236}">
                <a16:creationId xmlns:a16="http://schemas.microsoft.com/office/drawing/2014/main" id="{E0DE4A25-9E2B-D842-EA2B-7B19DB83C24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174026" y="3032436"/>
            <a:ext cx="695502" cy="2748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44C2E3-70B8-6835-5EF9-2799E510E6B6}"/>
              </a:ext>
            </a:extLst>
          </p:cNvPr>
          <p:cNvSpPr/>
          <p:nvPr/>
        </p:nvSpPr>
        <p:spPr>
          <a:xfrm>
            <a:off x="7476515" y="2075311"/>
            <a:ext cx="1489309" cy="1414946"/>
          </a:xfrm>
          <a:prstGeom prst="roundRect">
            <a:avLst/>
          </a:prstGeom>
          <a:solidFill>
            <a:srgbClr val="D4E7CE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CC0000"/>
              </a:solidFill>
            </a:endParaRP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Identical</a:t>
            </a:r>
            <a:r>
              <a:rPr lang="en-US" sz="1400" b="1" dirty="0">
                <a:solidFill>
                  <a:schemeClr val="tx1"/>
                </a:solidFill>
              </a:rPr>
              <a:t> instruction sequences are moved to common  predecessor </a:t>
            </a: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435C7CF-184A-3A90-E72E-C9574EFEC071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rot="10800000">
            <a:off x="7177285" y="2076098"/>
            <a:ext cx="299231" cy="706686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1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title"/>
          </p:nvPr>
        </p:nvSpPr>
        <p:spPr>
          <a:xfrm>
            <a:off x="311700" y="125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Fusion</a:t>
            </a:r>
            <a:endParaRPr dirty="0"/>
          </a:p>
        </p:txBody>
      </p:sp>
      <p:pic>
        <p:nvPicPr>
          <p:cNvPr id="684" name="Google Shape;6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00" y="1244650"/>
            <a:ext cx="3278400" cy="26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812" y="796716"/>
            <a:ext cx="2806150" cy="32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7"/>
          <p:cNvSpPr txBox="1"/>
          <p:nvPr/>
        </p:nvSpPr>
        <p:spPr>
          <a:xfrm>
            <a:off x="3025061" y="1648451"/>
            <a:ext cx="2815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Branch Fusion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using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Instruction alignment</a:t>
            </a:r>
            <a:endParaRPr sz="1600" i="1" dirty="0"/>
          </a:p>
        </p:txBody>
      </p:sp>
      <p:sp>
        <p:nvSpPr>
          <p:cNvPr id="12" name="Google Shape;64;p14">
            <a:extLst>
              <a:ext uri="{FF2B5EF4-FFF2-40B4-BE49-F238E27FC236}">
                <a16:creationId xmlns:a16="http://schemas.microsoft.com/office/drawing/2014/main" id="{3A2BA766-72A7-1C4D-819E-A853105095B9}"/>
              </a:ext>
            </a:extLst>
          </p:cNvPr>
          <p:cNvSpPr txBox="1">
            <a:spLocks/>
          </p:cNvSpPr>
          <p:nvPr/>
        </p:nvSpPr>
        <p:spPr>
          <a:xfrm>
            <a:off x="4297650" y="4741720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ctr" defTabSz="914400" rtl="0" eaLnBrk="1" latinLnBrk="0" hangingPunct="1"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e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E92A144F-3373-9B45-B570-2CFF795786F4}"/>
              </a:ext>
            </a:extLst>
          </p:cNvPr>
          <p:cNvSpPr txBox="1"/>
          <p:nvPr/>
        </p:nvSpPr>
        <p:spPr>
          <a:xfrm>
            <a:off x="311700" y="4540252"/>
            <a:ext cx="6671759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800"/>
              <a:t>Image Source : </a:t>
            </a:r>
            <a:r>
              <a:rPr lang="en-US" sz="800"/>
              <a:t>B. Coutinho, D. Sampaio, F. M. Q. Pereira and W. </a:t>
            </a:r>
            <a:r>
              <a:rPr lang="en-US" sz="800" err="1"/>
              <a:t>Meira</a:t>
            </a:r>
            <a:r>
              <a:rPr lang="en-US" sz="800"/>
              <a:t> Jr., "Divergence Analysis and Optimizations,” , PACT’11</a:t>
            </a:r>
            <a:endParaRPr sz="800"/>
          </a:p>
        </p:txBody>
      </p:sp>
      <p:sp>
        <p:nvSpPr>
          <p:cNvPr id="11" name="Google Shape;660;p35">
            <a:extLst>
              <a:ext uri="{FF2B5EF4-FFF2-40B4-BE49-F238E27FC236}">
                <a16:creationId xmlns:a16="http://schemas.microsoft.com/office/drawing/2014/main" id="{A3C37B5E-E510-5743-ADE0-43B054795961}"/>
              </a:ext>
            </a:extLst>
          </p:cNvPr>
          <p:cNvSpPr/>
          <p:nvPr/>
        </p:nvSpPr>
        <p:spPr>
          <a:xfrm>
            <a:off x="4228309" y="2595111"/>
            <a:ext cx="409303" cy="240600"/>
          </a:xfrm>
          <a:prstGeom prst="rightArrow">
            <a:avLst>
              <a:gd name="adj1" fmla="val 50000"/>
              <a:gd name="adj2" fmla="val 77598"/>
            </a:avLst>
          </a:prstGeom>
          <a:solidFill>
            <a:srgbClr val="9999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4666CA-D52A-CD4A-8FB7-BA3575E9DC3C}"/>
              </a:ext>
            </a:extLst>
          </p:cNvPr>
          <p:cNvSpPr/>
          <p:nvPr/>
        </p:nvSpPr>
        <p:spPr>
          <a:xfrm>
            <a:off x="7745060" y="1447426"/>
            <a:ext cx="1206502" cy="945571"/>
          </a:xfrm>
          <a:prstGeom prst="roundRect">
            <a:avLst/>
          </a:prstGeom>
          <a:solidFill>
            <a:srgbClr val="D4E7CE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CC0000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Convergent execution of common instructions</a:t>
            </a:r>
            <a:endParaRPr lang="en-US" sz="14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1400" i="1">
              <a:solidFill>
                <a:schemeClr val="tx1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79702E4-932C-CB4A-ADC6-492744C00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36824" y="2205033"/>
            <a:ext cx="508236" cy="187961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088E4C4-9920-D14D-902E-641D54B9D159}"/>
              </a:ext>
            </a:extLst>
          </p:cNvPr>
          <p:cNvSpPr/>
          <p:nvPr/>
        </p:nvSpPr>
        <p:spPr>
          <a:xfrm>
            <a:off x="757646" y="2817542"/>
            <a:ext cx="1010194" cy="611666"/>
          </a:xfrm>
          <a:prstGeom prst="rect">
            <a:avLst/>
          </a:prstGeom>
          <a:solidFill>
            <a:srgbClr val="D4E7CE">
              <a:alpha val="522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879142-5D44-2444-9C90-611AAAA728B3}"/>
              </a:ext>
            </a:extLst>
          </p:cNvPr>
          <p:cNvSpPr/>
          <p:nvPr/>
        </p:nvSpPr>
        <p:spPr>
          <a:xfrm>
            <a:off x="2327248" y="2205034"/>
            <a:ext cx="1051677" cy="602422"/>
          </a:xfrm>
          <a:prstGeom prst="rect">
            <a:avLst/>
          </a:prstGeom>
          <a:solidFill>
            <a:srgbClr val="D4E7CE">
              <a:alpha val="522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89AA6-76C5-0D43-967E-8079A97DA9BB}"/>
              </a:ext>
            </a:extLst>
          </p:cNvPr>
          <p:cNvSpPr/>
          <p:nvPr/>
        </p:nvSpPr>
        <p:spPr>
          <a:xfrm>
            <a:off x="757646" y="2205034"/>
            <a:ext cx="1010194" cy="281958"/>
          </a:xfrm>
          <a:prstGeom prst="rect">
            <a:avLst/>
          </a:prstGeom>
          <a:solidFill>
            <a:srgbClr val="D4E7CE">
              <a:alpha val="522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916FD2-21A8-8E4A-85F2-2CBE98E63AE1}"/>
              </a:ext>
            </a:extLst>
          </p:cNvPr>
          <p:cNvSpPr/>
          <p:nvPr/>
        </p:nvSpPr>
        <p:spPr>
          <a:xfrm>
            <a:off x="2316389" y="2975551"/>
            <a:ext cx="1051677" cy="298872"/>
          </a:xfrm>
          <a:prstGeom prst="rect">
            <a:avLst/>
          </a:prstGeom>
          <a:solidFill>
            <a:srgbClr val="D4E7CE">
              <a:alpha val="522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7A6C053-CDB2-ED4E-9BDE-DDD3B9BC0A2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7310306" y="1648452"/>
            <a:ext cx="434754" cy="271761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09052A3-CD6F-E14A-BDB6-4A7F7F27D49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7122318" y="2423782"/>
            <a:ext cx="1256779" cy="1195209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7EFA18C-8296-AFCE-0666-D99A8F8EDC6A}"/>
              </a:ext>
            </a:extLst>
          </p:cNvPr>
          <p:cNvSpPr/>
          <p:nvPr/>
        </p:nvSpPr>
        <p:spPr>
          <a:xfrm>
            <a:off x="6134210" y="2286000"/>
            <a:ext cx="1102614" cy="762000"/>
          </a:xfrm>
          <a:prstGeom prst="rect">
            <a:avLst/>
          </a:prstGeom>
          <a:solidFill>
            <a:schemeClr val="accent5">
              <a:lumMod val="60000"/>
              <a:lumOff val="40000"/>
              <a:alpha val="522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3C429-1253-AED2-CEFB-6B926F4BC920}"/>
              </a:ext>
            </a:extLst>
          </p:cNvPr>
          <p:cNvSpPr/>
          <p:nvPr/>
        </p:nvSpPr>
        <p:spPr>
          <a:xfrm>
            <a:off x="6224265" y="3389977"/>
            <a:ext cx="928837" cy="519598"/>
          </a:xfrm>
          <a:prstGeom prst="rect">
            <a:avLst/>
          </a:prstGeom>
          <a:solidFill>
            <a:schemeClr val="accent5">
              <a:lumMod val="60000"/>
              <a:lumOff val="40000"/>
              <a:alpha val="522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3C595-A5DC-F723-41BC-E35DF0EA43ED}"/>
              </a:ext>
            </a:extLst>
          </p:cNvPr>
          <p:cNvSpPr/>
          <p:nvPr/>
        </p:nvSpPr>
        <p:spPr>
          <a:xfrm>
            <a:off x="6072447" y="875385"/>
            <a:ext cx="1237859" cy="923298"/>
          </a:xfrm>
          <a:prstGeom prst="rect">
            <a:avLst/>
          </a:prstGeom>
          <a:solidFill>
            <a:schemeClr val="accent5">
              <a:lumMod val="60000"/>
              <a:lumOff val="40000"/>
              <a:alpha val="522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176C8-165C-1B52-9AC1-4F1520D4FDCF}"/>
              </a:ext>
            </a:extLst>
          </p:cNvPr>
          <p:cNvSpPr/>
          <p:nvPr/>
        </p:nvSpPr>
        <p:spPr>
          <a:xfrm>
            <a:off x="311700" y="609600"/>
            <a:ext cx="8752471" cy="4238398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  <a:effectLst>
            <a:softEdge rad="76629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D38A6C-4BCC-F944-9380-279519E9F1A1}"/>
              </a:ext>
            </a:extLst>
          </p:cNvPr>
          <p:cNvSpPr/>
          <p:nvPr/>
        </p:nvSpPr>
        <p:spPr>
          <a:xfrm>
            <a:off x="2835386" y="2119701"/>
            <a:ext cx="3577501" cy="959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These techniques are limited to exploiting similarity at basic block level (e.g., diamond shaped control-flow)</a:t>
            </a:r>
            <a:endParaRPr lang="en-US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11" grpId="0" animBg="1"/>
      <p:bldP spid="13" grpId="0" animBg="1"/>
      <p:bldP spid="4" grpId="0" animBg="1"/>
      <p:bldP spid="16" grpId="0" animBg="1"/>
      <p:bldP spid="15" grpId="0" animBg="1"/>
      <p:bldP spid="19" grpId="0" animBg="1"/>
      <p:bldP spid="2" grpId="0" animBg="1"/>
      <p:bldP spid="3" grpId="0" animBg="1"/>
      <p:bldP spid="5" grpId="0" animBg="1"/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</TotalTime>
  <Words>1746</Words>
  <Application>Microsoft Macintosh PowerPoint</Application>
  <PresentationFormat>On-screen Show (16:9)</PresentationFormat>
  <Paragraphs>559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Merging Similar Control-Flow Regions  in LLVM for Performance and Code Size Benefits</vt:lpstr>
      <vt:lpstr>Similar Code inside Conditional Branches is Plentiful</vt:lpstr>
      <vt:lpstr>Code Size Reduction</vt:lpstr>
      <vt:lpstr>Reducing Control-flow Divergence</vt:lpstr>
      <vt:lpstr>Reducing Control-flow Divergence</vt:lpstr>
      <vt:lpstr>Reducing Control-flow Divergence</vt:lpstr>
      <vt:lpstr>Code Sinking and Code Hoisting</vt:lpstr>
      <vt:lpstr>Code Sinking and Code Hoisting</vt:lpstr>
      <vt:lpstr>Branch Fusion</vt:lpstr>
      <vt:lpstr>Control-Flow Melding (CFM)</vt:lpstr>
      <vt:lpstr>Program Structure Tree</vt:lpstr>
      <vt:lpstr>Meldable Regions</vt:lpstr>
      <vt:lpstr>Region Alignment</vt:lpstr>
      <vt:lpstr>Instruction Alignment</vt:lpstr>
      <vt:lpstr>Code Generation</vt:lpstr>
      <vt:lpstr>PowerPoint Presentation</vt:lpstr>
      <vt:lpstr>PowerPoint Presentation</vt:lpstr>
      <vt:lpstr>PowerPoint Presentation</vt:lpstr>
      <vt:lpstr>Implementation (CPU Code Size) </vt:lpstr>
      <vt:lpstr>Implementation (GPU Divergence Reduction) </vt:lpstr>
      <vt:lpstr>Evaluation (GPU Divergence Reduction)</vt:lpstr>
      <vt:lpstr>Performance </vt:lpstr>
      <vt:lpstr>Evaluation (Code Size Reduction)</vt:lpstr>
      <vt:lpstr>Code Size Reductions – MiBench</vt:lpstr>
      <vt:lpstr>Code Size Reductions – SPEC</vt:lpstr>
      <vt:lpstr>Summary</vt:lpstr>
      <vt:lpstr>Merging Similar Control-Flow Regions  in LLVM for Performance and Code Size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DARM: Control-Flow Melding for SIMT Thread Divergence Reduction</dc:title>
  <cp:lastModifiedBy>Charitha Saumya Gusthinna Waduge</cp:lastModifiedBy>
  <cp:revision>8</cp:revision>
  <dcterms:modified xsi:type="dcterms:W3CDTF">2022-11-07T00:23:51Z</dcterms:modified>
</cp:coreProperties>
</file>