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4" r:id="rId3"/>
    <p:sldId id="271" r:id="rId4"/>
    <p:sldId id="258" r:id="rId5"/>
    <p:sldId id="280" r:id="rId6"/>
    <p:sldId id="288" r:id="rId7"/>
    <p:sldId id="259" r:id="rId8"/>
    <p:sldId id="274" r:id="rId9"/>
    <p:sldId id="281" r:id="rId10"/>
    <p:sldId id="276" r:id="rId11"/>
    <p:sldId id="263" r:id="rId12"/>
    <p:sldId id="272" r:id="rId13"/>
    <p:sldId id="282" r:id="rId14"/>
    <p:sldId id="277" r:id="rId15"/>
    <p:sldId id="261" r:id="rId16"/>
    <p:sldId id="278" r:id="rId17"/>
    <p:sldId id="275" r:id="rId18"/>
    <p:sldId id="283" r:id="rId19"/>
    <p:sldId id="279" r:id="rId20"/>
    <p:sldId id="265" r:id="rId21"/>
    <p:sldId id="286" r:id="rId22"/>
    <p:sldId id="266" r:id="rId23"/>
    <p:sldId id="287" r:id="rId24"/>
    <p:sldId id="268" r:id="rId25"/>
    <p:sldId id="269" r:id="rId26"/>
    <p:sldId id="267" r:id="rId27"/>
    <p:sldId id="289" r:id="rId28"/>
    <p:sldId id="270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82AE2-DBCD-4747-A609-E33FD25C949E}" v="805" dt="2022-11-06T22:27:44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sevolod Livinskiy" userId="94a6307a6c7fdc6a" providerId="LiveId" clId="{09482AE2-DBCD-4747-A609-E33FD25C949E}"/>
    <pc:docChg chg="undo redo custSel addSld delSld modSld sldOrd delMainMaster modMainMaster">
      <pc:chgData name="Vsevolod Livinskiy" userId="94a6307a6c7fdc6a" providerId="LiveId" clId="{09482AE2-DBCD-4747-A609-E33FD25C949E}" dt="2022-11-07T06:56:43.102" v="5123" actId="20577"/>
      <pc:docMkLst>
        <pc:docMk/>
      </pc:docMkLst>
      <pc:sldChg chg="delSp modSp mod modClrScheme delAnim chgLayout">
        <pc:chgData name="Vsevolod Livinskiy" userId="94a6307a6c7fdc6a" providerId="LiveId" clId="{09482AE2-DBCD-4747-A609-E33FD25C949E}" dt="2022-11-02T00:25:48.782" v="3877" actId="1076"/>
        <pc:sldMkLst>
          <pc:docMk/>
          <pc:sldMk cId="3999702291" sldId="256"/>
        </pc:sldMkLst>
        <pc:spChg chg="mod ord">
          <ac:chgData name="Vsevolod Livinskiy" userId="94a6307a6c7fdc6a" providerId="LiveId" clId="{09482AE2-DBCD-4747-A609-E33FD25C949E}" dt="2022-11-02T00:24:30.216" v="3868" actId="1076"/>
          <ac:spMkLst>
            <pc:docMk/>
            <pc:sldMk cId="3999702291" sldId="256"/>
            <ac:spMk id="2" creationId="{3CD9C0F1-831C-4460-A351-00603070F926}"/>
          </ac:spMkLst>
        </pc:spChg>
        <pc:spChg chg="mod ord">
          <ac:chgData name="Vsevolod Livinskiy" userId="94a6307a6c7fdc6a" providerId="LiveId" clId="{09482AE2-DBCD-4747-A609-E33FD25C949E}" dt="2022-11-02T00:24:45.473" v="3875" actId="255"/>
          <ac:spMkLst>
            <pc:docMk/>
            <pc:sldMk cId="3999702291" sldId="256"/>
            <ac:spMk id="3" creationId="{42075652-D25F-4F42-B5F9-65D763D4D535}"/>
          </ac:spMkLst>
        </pc:spChg>
        <pc:picChg chg="mod">
          <ac:chgData name="Vsevolod Livinskiy" userId="94a6307a6c7fdc6a" providerId="LiveId" clId="{09482AE2-DBCD-4747-A609-E33FD25C949E}" dt="2022-10-31T22:22:47.175" v="67" actId="1076"/>
          <ac:picMkLst>
            <pc:docMk/>
            <pc:sldMk cId="3999702291" sldId="256"/>
            <ac:picMk id="7" creationId="{0246F376-599F-473A-A7F0-CCCF5BB9B569}"/>
          </ac:picMkLst>
        </pc:picChg>
        <pc:picChg chg="del">
          <ac:chgData name="Vsevolod Livinskiy" userId="94a6307a6c7fdc6a" providerId="LiveId" clId="{09482AE2-DBCD-4747-A609-E33FD25C949E}" dt="2022-10-31T22:14:09.002" v="0" actId="478"/>
          <ac:picMkLst>
            <pc:docMk/>
            <pc:sldMk cId="3999702291" sldId="256"/>
            <ac:picMk id="8" creationId="{3CDB36D7-33C2-492F-B0E3-97AAE248FAC6}"/>
          </ac:picMkLst>
        </pc:picChg>
        <pc:picChg chg="mod">
          <ac:chgData name="Vsevolod Livinskiy" userId="94a6307a6c7fdc6a" providerId="LiveId" clId="{09482AE2-DBCD-4747-A609-E33FD25C949E}" dt="2022-11-02T00:25:48.782" v="3877" actId="1076"/>
          <ac:picMkLst>
            <pc:docMk/>
            <pc:sldMk cId="3999702291" sldId="256"/>
            <ac:picMk id="13" creationId="{F4F0A05A-DFED-4C47-B67D-CE5CD3C115BA}"/>
          </ac:picMkLst>
        </pc:picChg>
      </pc:sldChg>
      <pc:sldChg chg="modSp new del mod">
        <pc:chgData name="Vsevolod Livinskiy" userId="94a6307a6c7fdc6a" providerId="LiveId" clId="{09482AE2-DBCD-4747-A609-E33FD25C949E}" dt="2022-11-01T00:42:08.352" v="1662" actId="47"/>
        <pc:sldMkLst>
          <pc:docMk/>
          <pc:sldMk cId="2590326950" sldId="257"/>
        </pc:sldMkLst>
        <pc:spChg chg="mod">
          <ac:chgData name="Vsevolod Livinskiy" userId="94a6307a6c7fdc6a" providerId="LiveId" clId="{09482AE2-DBCD-4747-A609-E33FD25C949E}" dt="2022-10-31T22:20:30.405" v="45" actId="20577"/>
          <ac:spMkLst>
            <pc:docMk/>
            <pc:sldMk cId="2590326950" sldId="257"/>
            <ac:spMk id="2" creationId="{48FE4CCC-7635-5718-8227-AEC85DAA3789}"/>
          </ac:spMkLst>
        </pc:spChg>
      </pc:sldChg>
      <pc:sldChg chg="addSp delSp modSp new mod modClrScheme modAnim chgLayout">
        <pc:chgData name="Vsevolod Livinskiy" userId="94a6307a6c7fdc6a" providerId="LiveId" clId="{09482AE2-DBCD-4747-A609-E33FD25C949E}" dt="2022-11-02T02:02:41.088" v="4122" actId="14100"/>
        <pc:sldMkLst>
          <pc:docMk/>
          <pc:sldMk cId="1280415017" sldId="258"/>
        </pc:sldMkLst>
        <pc:spChg chg="mod ord">
          <ac:chgData name="Vsevolod Livinskiy" userId="94a6307a6c7fdc6a" providerId="LiveId" clId="{09482AE2-DBCD-4747-A609-E33FD25C949E}" dt="2022-11-01T00:10:54.988" v="1034" actId="700"/>
          <ac:spMkLst>
            <pc:docMk/>
            <pc:sldMk cId="1280415017" sldId="258"/>
            <ac:spMk id="2" creationId="{4AFB0018-6856-D0AC-0C2B-6D43530E2A84}"/>
          </ac:spMkLst>
        </pc:spChg>
        <pc:spChg chg="del mod ord">
          <ac:chgData name="Vsevolod Livinskiy" userId="94a6307a6c7fdc6a" providerId="LiveId" clId="{09482AE2-DBCD-4747-A609-E33FD25C949E}" dt="2022-10-31T22:23:45.629" v="96" actId="700"/>
          <ac:spMkLst>
            <pc:docMk/>
            <pc:sldMk cId="1280415017" sldId="258"/>
            <ac:spMk id="3" creationId="{0BD6BA6E-8ACB-FBA6-5154-895FEFD23AEB}"/>
          </ac:spMkLst>
        </pc:spChg>
        <pc:spChg chg="add mod">
          <ac:chgData name="Vsevolod Livinskiy" userId="94a6307a6c7fdc6a" providerId="LiveId" clId="{09482AE2-DBCD-4747-A609-E33FD25C949E}" dt="2022-11-02T02:02:41.088" v="4122" actId="14100"/>
          <ac:spMkLst>
            <pc:docMk/>
            <pc:sldMk cId="1280415017" sldId="258"/>
            <ac:spMk id="3" creationId="{396E45D2-04DC-073A-8D11-4FC9A5F81637}"/>
          </ac:spMkLst>
        </pc:spChg>
        <pc:spChg chg="mod ord">
          <ac:chgData name="Vsevolod Livinskiy" userId="94a6307a6c7fdc6a" providerId="LiveId" clId="{09482AE2-DBCD-4747-A609-E33FD25C949E}" dt="2022-11-01T00:10:54.988" v="1034" actId="700"/>
          <ac:spMkLst>
            <pc:docMk/>
            <pc:sldMk cId="1280415017" sldId="258"/>
            <ac:spMk id="4" creationId="{23F32E1C-E33F-5293-169A-70233D240DFC}"/>
          </ac:spMkLst>
        </pc:spChg>
        <pc:spChg chg="add mod ord">
          <ac:chgData name="Vsevolod Livinskiy" userId="94a6307a6c7fdc6a" providerId="LiveId" clId="{09482AE2-DBCD-4747-A609-E33FD25C949E}" dt="2022-11-01T00:10:59.119" v="1035" actId="21"/>
          <ac:spMkLst>
            <pc:docMk/>
            <pc:sldMk cId="1280415017" sldId="258"/>
            <ac:spMk id="5" creationId="{9A0D754D-F3B4-90E1-F5F8-2EB901DC921A}"/>
          </ac:spMkLst>
        </pc:spChg>
        <pc:spChg chg="add mod ord">
          <ac:chgData name="Vsevolod Livinskiy" userId="94a6307a6c7fdc6a" providerId="LiveId" clId="{09482AE2-DBCD-4747-A609-E33FD25C949E}" dt="2022-11-01T00:11:07.724" v="1038" actId="21"/>
          <ac:spMkLst>
            <pc:docMk/>
            <pc:sldMk cId="1280415017" sldId="258"/>
            <ac:spMk id="6" creationId="{16EDAE7D-8060-22D0-E9DE-9CE5B511B60C}"/>
          </ac:spMkLst>
        </pc:spChg>
        <pc:spChg chg="add del mod">
          <ac:chgData name="Vsevolod Livinskiy" userId="94a6307a6c7fdc6a" providerId="LiveId" clId="{09482AE2-DBCD-4747-A609-E33FD25C949E}" dt="2022-11-01T00:01:26.395" v="976" actId="22"/>
          <ac:spMkLst>
            <pc:docMk/>
            <pc:sldMk cId="1280415017" sldId="258"/>
            <ac:spMk id="8" creationId="{E921C45C-9651-777B-FEBE-F6A939F89CEA}"/>
          </ac:spMkLst>
        </pc:spChg>
        <pc:spChg chg="add mod ord">
          <ac:chgData name="Vsevolod Livinskiy" userId="94a6307a6c7fdc6a" providerId="LiveId" clId="{09482AE2-DBCD-4747-A609-E33FD25C949E}" dt="2022-11-01T00:12:34.815" v="1053" actId="242"/>
          <ac:spMkLst>
            <pc:docMk/>
            <pc:sldMk cId="1280415017" sldId="258"/>
            <ac:spMk id="12" creationId="{51135EC0-5399-D4EB-CCA1-C300AF831617}"/>
          </ac:spMkLst>
        </pc:spChg>
        <pc:spChg chg="add mod ord">
          <ac:chgData name="Vsevolod Livinskiy" userId="94a6307a6c7fdc6a" providerId="LiveId" clId="{09482AE2-DBCD-4747-A609-E33FD25C949E}" dt="2022-11-01T00:12:36.869" v="1054" actId="242"/>
          <ac:spMkLst>
            <pc:docMk/>
            <pc:sldMk cId="1280415017" sldId="258"/>
            <ac:spMk id="13" creationId="{402084F8-F4E7-4191-DA31-F17635B30774}"/>
          </ac:spMkLst>
        </pc:spChg>
        <pc:spChg chg="add mod">
          <ac:chgData name="Vsevolod Livinskiy" userId="94a6307a6c7fdc6a" providerId="LiveId" clId="{09482AE2-DBCD-4747-A609-E33FD25C949E}" dt="2022-11-01T00:11:32.550" v="1045" actId="571"/>
          <ac:spMkLst>
            <pc:docMk/>
            <pc:sldMk cId="1280415017" sldId="258"/>
            <ac:spMk id="14" creationId="{4AD64EE6-2B1F-CC58-40B6-79D535A6C0FA}"/>
          </ac:spMkLst>
        </pc:spChg>
        <pc:spChg chg="add mod">
          <ac:chgData name="Vsevolod Livinskiy" userId="94a6307a6c7fdc6a" providerId="LiveId" clId="{09482AE2-DBCD-4747-A609-E33FD25C949E}" dt="2022-11-01T00:11:32.550" v="1045" actId="571"/>
          <ac:spMkLst>
            <pc:docMk/>
            <pc:sldMk cId="1280415017" sldId="258"/>
            <ac:spMk id="15" creationId="{837C8CD1-75D5-E0EB-753C-990D67364B15}"/>
          </ac:spMkLst>
        </pc:spChg>
        <pc:picChg chg="add del mod">
          <ac:chgData name="Vsevolod Livinskiy" userId="94a6307a6c7fdc6a" providerId="LiveId" clId="{09482AE2-DBCD-4747-A609-E33FD25C949E}" dt="2022-11-01T00:03:34.871" v="979" actId="478"/>
          <ac:picMkLst>
            <pc:docMk/>
            <pc:sldMk cId="1280415017" sldId="258"/>
            <ac:picMk id="9" creationId="{FB8111D7-D612-3BB4-5F7F-F15CCFD767E5}"/>
          </ac:picMkLst>
        </pc:picChg>
        <pc:picChg chg="add mod">
          <ac:chgData name="Vsevolod Livinskiy" userId="94a6307a6c7fdc6a" providerId="LiveId" clId="{09482AE2-DBCD-4747-A609-E33FD25C949E}" dt="2022-11-01T23:40:20.116" v="3436" actId="1076"/>
          <ac:picMkLst>
            <pc:docMk/>
            <pc:sldMk cId="1280415017" sldId="258"/>
            <ac:picMk id="10" creationId="{38AC702F-5AFD-B1D2-0455-B5002A1D2EF7}"/>
          </ac:picMkLst>
        </pc:picChg>
        <pc:picChg chg="add mod">
          <ac:chgData name="Vsevolod Livinskiy" userId="94a6307a6c7fdc6a" providerId="LiveId" clId="{09482AE2-DBCD-4747-A609-E33FD25C949E}" dt="2022-11-01T23:40:16.958" v="3435" actId="1076"/>
          <ac:picMkLst>
            <pc:docMk/>
            <pc:sldMk cId="1280415017" sldId="258"/>
            <ac:picMk id="11" creationId="{C57F8266-A7AA-A08A-5C5C-F41157646B41}"/>
          </ac:picMkLst>
        </pc:picChg>
        <pc:cxnChg chg="add mod">
          <ac:chgData name="Vsevolod Livinskiy" userId="94a6307a6c7fdc6a" providerId="LiveId" clId="{09482AE2-DBCD-4747-A609-E33FD25C949E}" dt="2022-11-02T02:02:38.212" v="4121" actId="14100"/>
          <ac:cxnSpMkLst>
            <pc:docMk/>
            <pc:sldMk cId="1280415017" sldId="258"/>
            <ac:cxnSpMk id="17" creationId="{605FAB49-9EBA-CA91-2F00-1F28A9861DB1}"/>
          </ac:cxnSpMkLst>
        </pc:cxnChg>
      </pc:sldChg>
      <pc:sldChg chg="addSp delSp modSp new mod modClrScheme delAnim modAnim chgLayout">
        <pc:chgData name="Vsevolod Livinskiy" userId="94a6307a6c7fdc6a" providerId="LiveId" clId="{09482AE2-DBCD-4747-A609-E33FD25C949E}" dt="2022-11-06T22:20:34.264" v="5110" actId="20577"/>
        <pc:sldMkLst>
          <pc:docMk/>
          <pc:sldMk cId="61633423" sldId="259"/>
        </pc:sldMkLst>
        <pc:spChg chg="del mod ord">
          <ac:chgData name="Vsevolod Livinskiy" userId="94a6307a6c7fdc6a" providerId="LiveId" clId="{09482AE2-DBCD-4747-A609-E33FD25C949E}" dt="2022-10-31T22:25:05.136" v="98" actId="700"/>
          <ac:spMkLst>
            <pc:docMk/>
            <pc:sldMk cId="61633423" sldId="259"/>
            <ac:spMk id="2" creationId="{67A09ED3-29AF-3E56-F6A4-79CB4EB74D16}"/>
          </ac:spMkLst>
        </pc:spChg>
        <pc:spChg chg="del mod ord">
          <ac:chgData name="Vsevolod Livinskiy" userId="94a6307a6c7fdc6a" providerId="LiveId" clId="{09482AE2-DBCD-4747-A609-E33FD25C949E}" dt="2022-10-31T22:25:05.136" v="98" actId="700"/>
          <ac:spMkLst>
            <pc:docMk/>
            <pc:sldMk cId="61633423" sldId="259"/>
            <ac:spMk id="3" creationId="{D4B9DD80-B864-BF5F-5D03-58A557493E23}"/>
          </ac:spMkLst>
        </pc:spChg>
        <pc:spChg chg="del">
          <ac:chgData name="Vsevolod Livinskiy" userId="94a6307a6c7fdc6a" providerId="LiveId" clId="{09482AE2-DBCD-4747-A609-E33FD25C949E}" dt="2022-10-31T22:25:05.136" v="98" actId="700"/>
          <ac:spMkLst>
            <pc:docMk/>
            <pc:sldMk cId="61633423" sldId="259"/>
            <ac:spMk id="4" creationId="{FFD74D27-EF4A-CAAC-57D4-60EEF7665C84}"/>
          </ac:spMkLst>
        </pc:spChg>
        <pc:spChg chg="mod ord">
          <ac:chgData name="Vsevolod Livinskiy" userId="94a6307a6c7fdc6a" providerId="LiveId" clId="{09482AE2-DBCD-4747-A609-E33FD25C949E}" dt="2022-11-01T00:22:21.823" v="1412" actId="700"/>
          <ac:spMkLst>
            <pc:docMk/>
            <pc:sldMk cId="61633423" sldId="259"/>
            <ac:spMk id="5" creationId="{AE50FE8D-CFD5-12D6-DEFE-F0FF845F7215}"/>
          </ac:spMkLst>
        </pc:spChg>
        <pc:spChg chg="add mod ord">
          <ac:chgData name="Vsevolod Livinskiy" userId="94a6307a6c7fdc6a" providerId="LiveId" clId="{09482AE2-DBCD-4747-A609-E33FD25C949E}" dt="2022-11-06T22:20:34.264" v="5110" actId="20577"/>
          <ac:spMkLst>
            <pc:docMk/>
            <pc:sldMk cId="61633423" sldId="259"/>
            <ac:spMk id="6" creationId="{1FAEF064-76C4-7BBF-84B7-A1A0A40F500B}"/>
          </ac:spMkLst>
        </pc:spChg>
        <pc:spChg chg="add del mod ord">
          <ac:chgData name="Vsevolod Livinskiy" userId="94a6307a6c7fdc6a" providerId="LiveId" clId="{09482AE2-DBCD-4747-A609-E33FD25C949E}" dt="2022-11-01T00:06:43.268" v="997" actId="478"/>
          <ac:spMkLst>
            <pc:docMk/>
            <pc:sldMk cId="61633423" sldId="259"/>
            <ac:spMk id="7" creationId="{5C227AF5-4F7C-2E00-6791-709D1C577526}"/>
          </ac:spMkLst>
        </pc:spChg>
        <pc:spChg chg="add del mod">
          <ac:chgData name="Vsevolod Livinskiy" userId="94a6307a6c7fdc6a" providerId="LiveId" clId="{09482AE2-DBCD-4747-A609-E33FD25C949E}" dt="2022-11-01T00:28:44.330" v="1470" actId="478"/>
          <ac:spMkLst>
            <pc:docMk/>
            <pc:sldMk cId="61633423" sldId="259"/>
            <ac:spMk id="10" creationId="{ADF427BE-3717-4928-7DB0-61332BB6C144}"/>
          </ac:spMkLst>
        </pc:spChg>
        <pc:spChg chg="add del mod">
          <ac:chgData name="Vsevolod Livinskiy" userId="94a6307a6c7fdc6a" providerId="LiveId" clId="{09482AE2-DBCD-4747-A609-E33FD25C949E}" dt="2022-11-01T00:28:44.330" v="1470" actId="478"/>
          <ac:spMkLst>
            <pc:docMk/>
            <pc:sldMk cId="61633423" sldId="259"/>
            <ac:spMk id="11" creationId="{FD67AEAC-94CB-77A5-575D-F86E17806F56}"/>
          </ac:spMkLst>
        </pc:spChg>
        <pc:spChg chg="add del mod">
          <ac:chgData name="Vsevolod Livinskiy" userId="94a6307a6c7fdc6a" providerId="LiveId" clId="{09482AE2-DBCD-4747-A609-E33FD25C949E}" dt="2022-11-01T00:28:44.330" v="1470" actId="478"/>
          <ac:spMkLst>
            <pc:docMk/>
            <pc:sldMk cId="61633423" sldId="259"/>
            <ac:spMk id="12" creationId="{1CC0C0D6-F152-31F4-CD0B-E215BDCCC648}"/>
          </ac:spMkLst>
        </pc:spChg>
        <pc:spChg chg="add del mod">
          <ac:chgData name="Vsevolod Livinskiy" userId="94a6307a6c7fdc6a" providerId="LiveId" clId="{09482AE2-DBCD-4747-A609-E33FD25C949E}" dt="2022-11-01T00:28:44.330" v="1470" actId="478"/>
          <ac:spMkLst>
            <pc:docMk/>
            <pc:sldMk cId="61633423" sldId="259"/>
            <ac:spMk id="13" creationId="{1CBA970C-3A3C-226A-C9A4-7594AEF7CB8D}"/>
          </ac:spMkLst>
        </pc:spChg>
        <pc:spChg chg="add mod">
          <ac:chgData name="Vsevolod Livinskiy" userId="94a6307a6c7fdc6a" providerId="LiveId" clId="{09482AE2-DBCD-4747-A609-E33FD25C949E}" dt="2022-11-01T00:06:39.172" v="996"/>
          <ac:spMkLst>
            <pc:docMk/>
            <pc:sldMk cId="61633423" sldId="259"/>
            <ac:spMk id="16" creationId="{B8F7B7F7-784F-4261-9E56-537F37A73619}"/>
          </ac:spMkLst>
        </pc:spChg>
        <pc:spChg chg="add del mod">
          <ac:chgData name="Vsevolod Livinskiy" userId="94a6307a6c7fdc6a" providerId="LiveId" clId="{09482AE2-DBCD-4747-A609-E33FD25C949E}" dt="2022-11-01T00:36:31.264" v="1605" actId="478"/>
          <ac:spMkLst>
            <pc:docMk/>
            <pc:sldMk cId="61633423" sldId="259"/>
            <ac:spMk id="17" creationId="{9617B234-DDF8-A656-5C4D-DDAFA42BCACE}"/>
          </ac:spMkLst>
        </pc:spChg>
        <pc:spChg chg="add del mod">
          <ac:chgData name="Vsevolod Livinskiy" userId="94a6307a6c7fdc6a" providerId="LiveId" clId="{09482AE2-DBCD-4747-A609-E33FD25C949E}" dt="2022-11-01T00:36:29.468" v="1603" actId="478"/>
          <ac:spMkLst>
            <pc:docMk/>
            <pc:sldMk cId="61633423" sldId="259"/>
            <ac:spMk id="18" creationId="{6E17C9B4-1D3F-398F-5816-E290F93AFAC1}"/>
          </ac:spMkLst>
        </pc:spChg>
        <pc:spChg chg="add del mod">
          <ac:chgData name="Vsevolod Livinskiy" userId="94a6307a6c7fdc6a" providerId="LiveId" clId="{09482AE2-DBCD-4747-A609-E33FD25C949E}" dt="2022-11-01T00:36:29.468" v="1603" actId="478"/>
          <ac:spMkLst>
            <pc:docMk/>
            <pc:sldMk cId="61633423" sldId="259"/>
            <ac:spMk id="19" creationId="{B7417D9E-481A-5A7B-E5E3-6EA3B5292C1B}"/>
          </ac:spMkLst>
        </pc:spChg>
        <pc:spChg chg="add mod ord">
          <ac:chgData name="Vsevolod Livinskiy" userId="94a6307a6c7fdc6a" providerId="LiveId" clId="{09482AE2-DBCD-4747-A609-E33FD25C949E}" dt="2022-11-06T22:15:16.561" v="5063" actId="20577"/>
          <ac:spMkLst>
            <pc:docMk/>
            <pc:sldMk cId="61633423" sldId="259"/>
            <ac:spMk id="22" creationId="{50411532-C6B0-E6DF-266E-C56A3EBA54FE}"/>
          </ac:spMkLst>
        </pc:spChg>
        <pc:spChg chg="add del mod">
          <ac:chgData name="Vsevolod Livinskiy" userId="94a6307a6c7fdc6a" providerId="LiveId" clId="{09482AE2-DBCD-4747-A609-E33FD25C949E}" dt="2022-11-01T00:33:03.585" v="1550" actId="767"/>
          <ac:spMkLst>
            <pc:docMk/>
            <pc:sldMk cId="61633423" sldId="259"/>
            <ac:spMk id="25" creationId="{AEFD6375-6529-B163-2DD4-75ED266EC445}"/>
          </ac:spMkLst>
        </pc:spChg>
        <pc:spChg chg="add mod">
          <ac:chgData name="Vsevolod Livinskiy" userId="94a6307a6c7fdc6a" providerId="LiveId" clId="{09482AE2-DBCD-4747-A609-E33FD25C949E}" dt="2022-11-01T23:42:21.603" v="3441" actId="1076"/>
          <ac:spMkLst>
            <pc:docMk/>
            <pc:sldMk cId="61633423" sldId="259"/>
            <ac:spMk id="26" creationId="{6F780DB7-FB59-0C49-39B8-E53E07BC98B7}"/>
          </ac:spMkLst>
        </pc:spChg>
        <pc:picChg chg="add del mod">
          <ac:chgData name="Vsevolod Livinskiy" userId="94a6307a6c7fdc6a" providerId="LiveId" clId="{09482AE2-DBCD-4747-A609-E33FD25C949E}" dt="2022-11-01T00:36:30.578" v="1604" actId="478"/>
          <ac:picMkLst>
            <pc:docMk/>
            <pc:sldMk cId="61633423" sldId="259"/>
            <ac:picMk id="8" creationId="{59B83F75-8335-25D9-DC6D-75152AAF42FD}"/>
          </ac:picMkLst>
        </pc:picChg>
        <pc:picChg chg="add del mod">
          <ac:chgData name="Vsevolod Livinskiy" userId="94a6307a6c7fdc6a" providerId="LiveId" clId="{09482AE2-DBCD-4747-A609-E33FD25C949E}" dt="2022-11-01T00:28:54.706" v="1471" actId="478"/>
          <ac:picMkLst>
            <pc:docMk/>
            <pc:sldMk cId="61633423" sldId="259"/>
            <ac:picMk id="9" creationId="{C3FEE76E-7E33-13DD-7E84-A555EA11AC35}"/>
          </ac:picMkLst>
        </pc:picChg>
        <pc:picChg chg="add del mod">
          <ac:chgData name="Vsevolod Livinskiy" userId="94a6307a6c7fdc6a" providerId="LiveId" clId="{09482AE2-DBCD-4747-A609-E33FD25C949E}" dt="2022-11-01T00:30:37.669" v="1498" actId="478"/>
          <ac:picMkLst>
            <pc:docMk/>
            <pc:sldMk cId="61633423" sldId="259"/>
            <ac:picMk id="23" creationId="{65FD9797-8EA6-EFF9-E84B-8B2F795D35C4}"/>
          </ac:picMkLst>
        </pc:picChg>
        <pc:picChg chg="add del mod">
          <ac:chgData name="Vsevolod Livinskiy" userId="94a6307a6c7fdc6a" providerId="LiveId" clId="{09482AE2-DBCD-4747-A609-E33FD25C949E}" dt="2022-11-01T00:30:28.995" v="1490"/>
          <ac:picMkLst>
            <pc:docMk/>
            <pc:sldMk cId="61633423" sldId="259"/>
            <ac:picMk id="24" creationId="{FE84D3F4-095B-442E-A075-BD1C9E233920}"/>
          </ac:picMkLst>
        </pc:picChg>
        <pc:picChg chg="add mod">
          <ac:chgData name="Vsevolod Livinskiy" userId="94a6307a6c7fdc6a" providerId="LiveId" clId="{09482AE2-DBCD-4747-A609-E33FD25C949E}" dt="2022-11-01T00:34:16.690" v="1581" actId="14100"/>
          <ac:picMkLst>
            <pc:docMk/>
            <pc:sldMk cId="61633423" sldId="259"/>
            <ac:picMk id="27" creationId="{4092AA7C-E37B-74BA-E38B-A6FC2ADCE2CC}"/>
          </ac:picMkLst>
        </pc:picChg>
        <pc:picChg chg="add mod">
          <ac:chgData name="Vsevolod Livinskiy" userId="94a6307a6c7fdc6a" providerId="LiveId" clId="{09482AE2-DBCD-4747-A609-E33FD25C949E}" dt="2022-11-01T00:37:17.822" v="1612" actId="1076"/>
          <ac:picMkLst>
            <pc:docMk/>
            <pc:sldMk cId="61633423" sldId="259"/>
            <ac:picMk id="28" creationId="{253D0841-385D-4AF4-7CB3-E107F47166B8}"/>
          </ac:picMkLst>
        </pc:picChg>
        <pc:cxnChg chg="add del mod">
          <ac:chgData name="Vsevolod Livinskiy" userId="94a6307a6c7fdc6a" providerId="LiveId" clId="{09482AE2-DBCD-4747-A609-E33FD25C949E}" dt="2022-11-01T00:28:44.330" v="1470" actId="478"/>
          <ac:cxnSpMkLst>
            <pc:docMk/>
            <pc:sldMk cId="61633423" sldId="259"/>
            <ac:cxnSpMk id="14" creationId="{90E791F2-AC34-DDE6-0423-FBEA57B2761E}"/>
          </ac:cxnSpMkLst>
        </pc:cxnChg>
        <pc:cxnChg chg="add del mod">
          <ac:chgData name="Vsevolod Livinskiy" userId="94a6307a6c7fdc6a" providerId="LiveId" clId="{09482AE2-DBCD-4747-A609-E33FD25C949E}" dt="2022-11-01T00:28:44.330" v="1470" actId="478"/>
          <ac:cxnSpMkLst>
            <pc:docMk/>
            <pc:sldMk cId="61633423" sldId="259"/>
            <ac:cxnSpMk id="15" creationId="{0084BE78-E451-47CD-DB4C-B048CD7B9FD9}"/>
          </ac:cxnSpMkLst>
        </pc:cxnChg>
        <pc:cxnChg chg="add del mod">
          <ac:chgData name="Vsevolod Livinskiy" userId="94a6307a6c7fdc6a" providerId="LiveId" clId="{09482AE2-DBCD-4747-A609-E33FD25C949E}" dt="2022-11-01T00:36:29.468" v="1603" actId="478"/>
          <ac:cxnSpMkLst>
            <pc:docMk/>
            <pc:sldMk cId="61633423" sldId="259"/>
            <ac:cxnSpMk id="20" creationId="{520FD7A3-8166-38A2-417A-00B08FE6BC3F}"/>
          </ac:cxnSpMkLst>
        </pc:cxnChg>
        <pc:cxnChg chg="add del mod">
          <ac:chgData name="Vsevolod Livinskiy" userId="94a6307a6c7fdc6a" providerId="LiveId" clId="{09482AE2-DBCD-4747-A609-E33FD25C949E}" dt="2022-11-01T00:36:29.468" v="1603" actId="478"/>
          <ac:cxnSpMkLst>
            <pc:docMk/>
            <pc:sldMk cId="61633423" sldId="259"/>
            <ac:cxnSpMk id="21" creationId="{A07701F4-5976-9728-CF94-88BE576A5E7B}"/>
          </ac:cxnSpMkLst>
        </pc:cxnChg>
      </pc:sldChg>
      <pc:sldChg chg="modSp new del mod">
        <pc:chgData name="Vsevolod Livinskiy" userId="94a6307a6c7fdc6a" providerId="LiveId" clId="{09482AE2-DBCD-4747-A609-E33FD25C949E}" dt="2022-10-31T22:43:26.717" v="358" actId="47"/>
        <pc:sldMkLst>
          <pc:docMk/>
          <pc:sldMk cId="2774252463" sldId="260"/>
        </pc:sldMkLst>
        <pc:spChg chg="mod">
          <ac:chgData name="Vsevolod Livinskiy" userId="94a6307a6c7fdc6a" providerId="LiveId" clId="{09482AE2-DBCD-4747-A609-E33FD25C949E}" dt="2022-10-31T22:25:28.011" v="159" actId="20577"/>
          <ac:spMkLst>
            <pc:docMk/>
            <pc:sldMk cId="2774252463" sldId="260"/>
            <ac:spMk id="2" creationId="{211E4E8A-9470-E134-DE39-D45EF61AEFDF}"/>
          </ac:spMkLst>
        </pc:spChg>
      </pc:sldChg>
      <pc:sldChg chg="addSp delSp modSp new mod ord modClrScheme modAnim chgLayout">
        <pc:chgData name="Vsevolod Livinskiy" userId="94a6307a6c7fdc6a" providerId="LiveId" clId="{09482AE2-DBCD-4747-A609-E33FD25C949E}" dt="2022-11-01T01:19:52.967" v="1946" actId="2711"/>
        <pc:sldMkLst>
          <pc:docMk/>
          <pc:sldMk cId="1103517770" sldId="261"/>
        </pc:sldMkLst>
        <pc:spChg chg="mod ord">
          <ac:chgData name="Vsevolod Livinskiy" userId="94a6307a6c7fdc6a" providerId="LiveId" clId="{09482AE2-DBCD-4747-A609-E33FD25C949E}" dt="2022-11-01T01:17:18.810" v="1885" actId="20577"/>
          <ac:spMkLst>
            <pc:docMk/>
            <pc:sldMk cId="1103517770" sldId="261"/>
            <ac:spMk id="2" creationId="{1DBF40BB-12D4-F824-4E00-BBE530D61A38}"/>
          </ac:spMkLst>
        </pc:spChg>
        <pc:spChg chg="del mod ord">
          <ac:chgData name="Vsevolod Livinskiy" userId="94a6307a6c7fdc6a" providerId="LiveId" clId="{09482AE2-DBCD-4747-A609-E33FD25C949E}" dt="2022-11-01T00:57:09.482" v="1663" actId="700"/>
          <ac:spMkLst>
            <pc:docMk/>
            <pc:sldMk cId="1103517770" sldId="261"/>
            <ac:spMk id="3" creationId="{C1695220-3C51-2D84-5D2B-728D8E5F9ABC}"/>
          </ac:spMkLst>
        </pc:spChg>
        <pc:spChg chg="mod ord">
          <ac:chgData name="Vsevolod Livinskiy" userId="94a6307a6c7fdc6a" providerId="LiveId" clId="{09482AE2-DBCD-4747-A609-E33FD25C949E}" dt="2022-11-01T00:57:09.482" v="1663" actId="700"/>
          <ac:spMkLst>
            <pc:docMk/>
            <pc:sldMk cId="1103517770" sldId="261"/>
            <ac:spMk id="4" creationId="{6B5D853B-0D5B-D29A-AA29-6B6F208A52C7}"/>
          </ac:spMkLst>
        </pc:spChg>
        <pc:spChg chg="add mod ord">
          <ac:chgData name="Vsevolod Livinskiy" userId="94a6307a6c7fdc6a" providerId="LiveId" clId="{09482AE2-DBCD-4747-A609-E33FD25C949E}" dt="2022-11-01T01:13:55.759" v="1807" actId="20577"/>
          <ac:spMkLst>
            <pc:docMk/>
            <pc:sldMk cId="1103517770" sldId="261"/>
            <ac:spMk id="5" creationId="{B2627223-46F4-55F2-BA96-271B1F85F712}"/>
          </ac:spMkLst>
        </pc:spChg>
        <pc:spChg chg="add mod ord">
          <ac:chgData name="Vsevolod Livinskiy" userId="94a6307a6c7fdc6a" providerId="LiveId" clId="{09482AE2-DBCD-4747-A609-E33FD25C949E}" dt="2022-11-01T01:19:49.094" v="1945" actId="2711"/>
          <ac:spMkLst>
            <pc:docMk/>
            <pc:sldMk cId="1103517770" sldId="261"/>
            <ac:spMk id="6" creationId="{23726B43-A1A1-89B1-077D-EC4ED4387F72}"/>
          </ac:spMkLst>
        </pc:spChg>
        <pc:spChg chg="add mod ord">
          <ac:chgData name="Vsevolod Livinskiy" userId="94a6307a6c7fdc6a" providerId="LiveId" clId="{09482AE2-DBCD-4747-A609-E33FD25C949E}" dt="2022-11-01T01:13:59.795" v="1811" actId="20577"/>
          <ac:spMkLst>
            <pc:docMk/>
            <pc:sldMk cId="1103517770" sldId="261"/>
            <ac:spMk id="7" creationId="{B2362939-A6E4-E455-74AF-7633CD8C16B4}"/>
          </ac:spMkLst>
        </pc:spChg>
        <pc:spChg chg="add mod ord">
          <ac:chgData name="Vsevolod Livinskiy" userId="94a6307a6c7fdc6a" providerId="LiveId" clId="{09482AE2-DBCD-4747-A609-E33FD25C949E}" dt="2022-11-01T01:19:52.967" v="1946" actId="2711"/>
          <ac:spMkLst>
            <pc:docMk/>
            <pc:sldMk cId="1103517770" sldId="261"/>
            <ac:spMk id="8" creationId="{FF0FC88E-A071-FDF0-BA5F-82B36E875D33}"/>
          </ac:spMkLst>
        </pc:spChg>
      </pc:sldChg>
      <pc:sldChg chg="addSp delSp modSp new del mod modClrScheme chgLayout">
        <pc:chgData name="Vsevolod Livinskiy" userId="94a6307a6c7fdc6a" providerId="LiveId" clId="{09482AE2-DBCD-4747-A609-E33FD25C949E}" dt="2022-11-01T23:37:01.485" v="3370" actId="47"/>
        <pc:sldMkLst>
          <pc:docMk/>
          <pc:sldMk cId="3484418596" sldId="262"/>
        </pc:sldMkLst>
        <pc:spChg chg="del mod ord">
          <ac:chgData name="Vsevolod Livinskiy" userId="94a6307a6c7fdc6a" providerId="LiveId" clId="{09482AE2-DBCD-4747-A609-E33FD25C949E}" dt="2022-10-31T22:29:46.074" v="177" actId="700"/>
          <ac:spMkLst>
            <pc:docMk/>
            <pc:sldMk cId="3484418596" sldId="262"/>
            <ac:spMk id="2" creationId="{709CF8EB-1990-4A2C-C0DD-B09CC9D27C3F}"/>
          </ac:spMkLst>
        </pc:spChg>
        <pc:spChg chg="del mod ord">
          <ac:chgData name="Vsevolod Livinskiy" userId="94a6307a6c7fdc6a" providerId="LiveId" clId="{09482AE2-DBCD-4747-A609-E33FD25C949E}" dt="2022-10-31T22:29:46.074" v="177" actId="700"/>
          <ac:spMkLst>
            <pc:docMk/>
            <pc:sldMk cId="3484418596" sldId="262"/>
            <ac:spMk id="3" creationId="{7295C5BA-B724-D97E-8B8B-D5DFBBDBF527}"/>
          </ac:spMkLst>
        </pc:spChg>
        <pc:spChg chg="del">
          <ac:chgData name="Vsevolod Livinskiy" userId="94a6307a6c7fdc6a" providerId="LiveId" clId="{09482AE2-DBCD-4747-A609-E33FD25C949E}" dt="2022-10-31T22:29:46.074" v="177" actId="700"/>
          <ac:spMkLst>
            <pc:docMk/>
            <pc:sldMk cId="3484418596" sldId="262"/>
            <ac:spMk id="4" creationId="{96D87411-6D35-1A60-ADE0-E687D7153DCD}"/>
          </ac:spMkLst>
        </pc:spChg>
        <pc:spChg chg="mod ord">
          <ac:chgData name="Vsevolod Livinskiy" userId="94a6307a6c7fdc6a" providerId="LiveId" clId="{09482AE2-DBCD-4747-A609-E33FD25C949E}" dt="2022-10-31T23:04:49.375" v="500" actId="700"/>
          <ac:spMkLst>
            <pc:docMk/>
            <pc:sldMk cId="3484418596" sldId="262"/>
            <ac:spMk id="5" creationId="{F3C916BE-4230-9B55-DE65-57E75068BAB6}"/>
          </ac:spMkLst>
        </pc:spChg>
        <pc:spChg chg="add mod ord">
          <ac:chgData name="Vsevolod Livinskiy" userId="94a6307a6c7fdc6a" providerId="LiveId" clId="{09482AE2-DBCD-4747-A609-E33FD25C949E}" dt="2022-10-31T23:04:49.375" v="500" actId="700"/>
          <ac:spMkLst>
            <pc:docMk/>
            <pc:sldMk cId="3484418596" sldId="262"/>
            <ac:spMk id="6" creationId="{807A498C-9B5A-A3FD-0A7E-62F9E7876628}"/>
          </ac:spMkLst>
        </pc:spChg>
        <pc:spChg chg="add mod ord">
          <ac:chgData name="Vsevolod Livinskiy" userId="94a6307a6c7fdc6a" providerId="LiveId" clId="{09482AE2-DBCD-4747-A609-E33FD25C949E}" dt="2022-11-01T00:39:17.542" v="1639" actId="5793"/>
          <ac:spMkLst>
            <pc:docMk/>
            <pc:sldMk cId="3484418596" sldId="262"/>
            <ac:spMk id="7" creationId="{5A6CD7BD-DD9C-B853-18A5-17F27FA645E2}"/>
          </ac:spMkLst>
        </pc:spChg>
        <pc:spChg chg="add del mod ord">
          <ac:chgData name="Vsevolod Livinskiy" userId="94a6307a6c7fdc6a" providerId="LiveId" clId="{09482AE2-DBCD-4747-A609-E33FD25C949E}" dt="2022-10-31T23:04:54.319" v="502" actId="478"/>
          <ac:spMkLst>
            <pc:docMk/>
            <pc:sldMk cId="3484418596" sldId="262"/>
            <ac:spMk id="10" creationId="{53CBA7C2-D9AB-69B3-BB39-DCDA3CAF24CB}"/>
          </ac:spMkLst>
        </pc:spChg>
        <pc:picChg chg="add mod">
          <ac:chgData name="Vsevolod Livinskiy" userId="94a6307a6c7fdc6a" providerId="LiveId" clId="{09482AE2-DBCD-4747-A609-E33FD25C949E}" dt="2022-11-01T00:39:53.324" v="1645" actId="1076"/>
          <ac:picMkLst>
            <pc:docMk/>
            <pc:sldMk cId="3484418596" sldId="262"/>
            <ac:picMk id="9" creationId="{550643C7-A3A1-979C-6A6C-079AC8152BBB}"/>
          </ac:picMkLst>
        </pc:picChg>
      </pc:sldChg>
      <pc:sldChg chg="addSp delSp modSp new mod modClrScheme modAnim chgLayout">
        <pc:chgData name="Vsevolod Livinskiy" userId="94a6307a6c7fdc6a" providerId="LiveId" clId="{09482AE2-DBCD-4747-A609-E33FD25C949E}" dt="2022-11-02T18:00:54.226" v="4389"/>
        <pc:sldMkLst>
          <pc:docMk/>
          <pc:sldMk cId="3946792017" sldId="263"/>
        </pc:sldMkLst>
        <pc:spChg chg="mod ord">
          <ac:chgData name="Vsevolod Livinskiy" userId="94a6307a6c7fdc6a" providerId="LiveId" clId="{09482AE2-DBCD-4747-A609-E33FD25C949E}" dt="2022-11-01T01:43:30.676" v="2796" actId="20577"/>
          <ac:spMkLst>
            <pc:docMk/>
            <pc:sldMk cId="3946792017" sldId="263"/>
            <ac:spMk id="2" creationId="{AC61F3FB-4562-FAE0-7FB9-EC8A7D5E432C}"/>
          </ac:spMkLst>
        </pc:spChg>
        <pc:spChg chg="del mod ord">
          <ac:chgData name="Vsevolod Livinskiy" userId="94a6307a6c7fdc6a" providerId="LiveId" clId="{09482AE2-DBCD-4747-A609-E33FD25C949E}" dt="2022-11-01T01:38:04.599" v="2603" actId="700"/>
          <ac:spMkLst>
            <pc:docMk/>
            <pc:sldMk cId="3946792017" sldId="263"/>
            <ac:spMk id="3" creationId="{63029728-E058-AD7E-B0D8-2E20DF03BEF4}"/>
          </ac:spMkLst>
        </pc:spChg>
        <pc:spChg chg="mod ord">
          <ac:chgData name="Vsevolod Livinskiy" userId="94a6307a6c7fdc6a" providerId="LiveId" clId="{09482AE2-DBCD-4747-A609-E33FD25C949E}" dt="2022-11-01T01:38:04.599" v="2603" actId="700"/>
          <ac:spMkLst>
            <pc:docMk/>
            <pc:sldMk cId="3946792017" sldId="263"/>
            <ac:spMk id="4" creationId="{63C35B5E-94FB-CE20-E41E-2589AFA94F8A}"/>
          </ac:spMkLst>
        </pc:spChg>
        <pc:spChg chg="add mod ord">
          <ac:chgData name="Vsevolod Livinskiy" userId="94a6307a6c7fdc6a" providerId="LiveId" clId="{09482AE2-DBCD-4747-A609-E33FD25C949E}" dt="2022-11-01T01:40:36.607" v="2686" actId="20577"/>
          <ac:spMkLst>
            <pc:docMk/>
            <pc:sldMk cId="3946792017" sldId="263"/>
            <ac:spMk id="5" creationId="{AC8D5372-AE00-AB20-F110-D45EABAE2498}"/>
          </ac:spMkLst>
        </pc:spChg>
        <pc:spChg chg="add mod ord">
          <ac:chgData name="Vsevolod Livinskiy" userId="94a6307a6c7fdc6a" providerId="LiveId" clId="{09482AE2-DBCD-4747-A609-E33FD25C949E}" dt="2022-11-01T01:40:41.560" v="2690" actId="20577"/>
          <ac:spMkLst>
            <pc:docMk/>
            <pc:sldMk cId="3946792017" sldId="263"/>
            <ac:spMk id="6" creationId="{4097F038-4D28-83B7-A74A-0A725D818443}"/>
          </ac:spMkLst>
        </pc:spChg>
        <pc:spChg chg="add del mod">
          <ac:chgData name="Vsevolod Livinskiy" userId="94a6307a6c7fdc6a" providerId="LiveId" clId="{09482AE2-DBCD-4747-A609-E33FD25C949E}" dt="2022-11-01T01:39:11.307" v="2631" actId="478"/>
          <ac:spMkLst>
            <pc:docMk/>
            <pc:sldMk cId="3946792017" sldId="263"/>
            <ac:spMk id="7" creationId="{406549FF-06CA-8B0D-9C37-4118BBEF7AD3}"/>
          </ac:spMkLst>
        </pc:spChg>
        <pc:spChg chg="add mod">
          <ac:chgData name="Vsevolod Livinskiy" userId="94a6307a6c7fdc6a" providerId="LiveId" clId="{09482AE2-DBCD-4747-A609-E33FD25C949E}" dt="2022-11-02T17:58:44.499" v="4387" actId="20577"/>
          <ac:spMkLst>
            <pc:docMk/>
            <pc:sldMk cId="3946792017" sldId="263"/>
            <ac:spMk id="8" creationId="{4CF9BE99-2B3E-39E8-C501-D35EF82A8896}"/>
          </ac:spMkLst>
        </pc:spChg>
        <pc:cxnChg chg="add mod">
          <ac:chgData name="Vsevolod Livinskiy" userId="94a6307a6c7fdc6a" providerId="LiveId" clId="{09482AE2-DBCD-4747-A609-E33FD25C949E}" dt="2022-11-01T01:41:11.161" v="2695" actId="1582"/>
          <ac:cxnSpMkLst>
            <pc:docMk/>
            <pc:sldMk cId="3946792017" sldId="263"/>
            <ac:cxnSpMk id="10" creationId="{9FA6D185-FF87-12D2-C9AE-4DAD1A5A2320}"/>
          </ac:cxnSpMkLst>
        </pc:cxnChg>
        <pc:cxnChg chg="add mod">
          <ac:chgData name="Vsevolod Livinskiy" userId="94a6307a6c7fdc6a" providerId="LiveId" clId="{09482AE2-DBCD-4747-A609-E33FD25C949E}" dt="2022-11-01T01:41:20.375" v="2697" actId="1076"/>
          <ac:cxnSpMkLst>
            <pc:docMk/>
            <pc:sldMk cId="3946792017" sldId="263"/>
            <ac:cxnSpMk id="11" creationId="{409936E5-EBA2-7756-121C-003D452BF65E}"/>
          </ac:cxnSpMkLst>
        </pc:cxnChg>
      </pc:sldChg>
      <pc:sldChg chg="modSp new del mod">
        <pc:chgData name="Vsevolod Livinskiy" userId="94a6307a6c7fdc6a" providerId="LiveId" clId="{09482AE2-DBCD-4747-A609-E33FD25C949E}" dt="2022-10-31T22:34:08.149" v="235" actId="47"/>
        <pc:sldMkLst>
          <pc:docMk/>
          <pc:sldMk cId="547315999" sldId="264"/>
        </pc:sldMkLst>
        <pc:spChg chg="mod">
          <ac:chgData name="Vsevolod Livinskiy" userId="94a6307a6c7fdc6a" providerId="LiveId" clId="{09482AE2-DBCD-4747-A609-E33FD25C949E}" dt="2022-10-31T22:32:07.779" v="234" actId="20577"/>
          <ac:spMkLst>
            <pc:docMk/>
            <pc:sldMk cId="547315999" sldId="264"/>
            <ac:spMk id="2" creationId="{2EB84C81-B484-C00C-0F6F-EDD1651F21B3}"/>
          </ac:spMkLst>
        </pc:spChg>
      </pc:sldChg>
      <pc:sldChg chg="addSp delSp modSp new add del mod modClrScheme chgLayout">
        <pc:chgData name="Vsevolod Livinskiy" userId="94a6307a6c7fdc6a" providerId="LiveId" clId="{09482AE2-DBCD-4747-A609-E33FD25C949E}" dt="2022-11-01T00:21:30.538" v="1409" actId="47"/>
        <pc:sldMkLst>
          <pc:docMk/>
          <pc:sldMk cId="883977758" sldId="264"/>
        </pc:sldMkLst>
        <pc:spChg chg="mod ord">
          <ac:chgData name="Vsevolod Livinskiy" userId="94a6307a6c7fdc6a" providerId="LiveId" clId="{09482AE2-DBCD-4747-A609-E33FD25C949E}" dt="2022-11-01T00:14:13.636" v="1065" actId="700"/>
          <ac:spMkLst>
            <pc:docMk/>
            <pc:sldMk cId="883977758" sldId="264"/>
            <ac:spMk id="2" creationId="{DE1FB0FE-E59F-EED4-9AD4-291CA0FDA176}"/>
          </ac:spMkLst>
        </pc:spChg>
        <pc:spChg chg="del mod ord">
          <ac:chgData name="Vsevolod Livinskiy" userId="94a6307a6c7fdc6a" providerId="LiveId" clId="{09482AE2-DBCD-4747-A609-E33FD25C949E}" dt="2022-11-01T00:14:10.017" v="1064" actId="700"/>
          <ac:spMkLst>
            <pc:docMk/>
            <pc:sldMk cId="883977758" sldId="264"/>
            <ac:spMk id="3" creationId="{E88A0C78-EF9F-9DFF-14AE-1EDF63D74BB9}"/>
          </ac:spMkLst>
        </pc:spChg>
        <pc:spChg chg="mod ord">
          <ac:chgData name="Vsevolod Livinskiy" userId="94a6307a6c7fdc6a" providerId="LiveId" clId="{09482AE2-DBCD-4747-A609-E33FD25C949E}" dt="2022-11-01T00:14:13.636" v="1065" actId="700"/>
          <ac:spMkLst>
            <pc:docMk/>
            <pc:sldMk cId="883977758" sldId="264"/>
            <ac:spMk id="4" creationId="{3C63B1CF-DEA9-8A78-6C8A-6943E4DD9092}"/>
          </ac:spMkLst>
        </pc:spChg>
        <pc:spChg chg="add del mod ord">
          <ac:chgData name="Vsevolod Livinskiy" userId="94a6307a6c7fdc6a" providerId="LiveId" clId="{09482AE2-DBCD-4747-A609-E33FD25C949E}" dt="2022-11-01T00:14:13.636" v="1065" actId="700"/>
          <ac:spMkLst>
            <pc:docMk/>
            <pc:sldMk cId="883977758" sldId="264"/>
            <ac:spMk id="5" creationId="{88DB8AB9-BDE1-CE79-6735-5ADE8C63383B}"/>
          </ac:spMkLst>
        </pc:spChg>
        <pc:spChg chg="add del mod ord">
          <ac:chgData name="Vsevolod Livinskiy" userId="94a6307a6c7fdc6a" providerId="LiveId" clId="{09482AE2-DBCD-4747-A609-E33FD25C949E}" dt="2022-11-01T00:14:13.636" v="1065" actId="700"/>
          <ac:spMkLst>
            <pc:docMk/>
            <pc:sldMk cId="883977758" sldId="264"/>
            <ac:spMk id="6" creationId="{D705C7E0-6D2D-BEE7-5638-609EF0EF859A}"/>
          </ac:spMkLst>
        </pc:spChg>
        <pc:spChg chg="add mod ord">
          <ac:chgData name="Vsevolod Livinskiy" userId="94a6307a6c7fdc6a" providerId="LiveId" clId="{09482AE2-DBCD-4747-A609-E33FD25C949E}" dt="2022-11-01T00:14:33.304" v="1089" actId="122"/>
          <ac:spMkLst>
            <pc:docMk/>
            <pc:sldMk cId="883977758" sldId="264"/>
            <ac:spMk id="7" creationId="{0009BF6E-E0A1-2829-6CFE-54A2F225EAE8}"/>
          </ac:spMkLst>
        </pc:spChg>
        <pc:spChg chg="add mod ord">
          <ac:chgData name="Vsevolod Livinskiy" userId="94a6307a6c7fdc6a" providerId="LiveId" clId="{09482AE2-DBCD-4747-A609-E33FD25C949E}" dt="2022-11-01T00:14:13.636" v="1065" actId="700"/>
          <ac:spMkLst>
            <pc:docMk/>
            <pc:sldMk cId="883977758" sldId="264"/>
            <ac:spMk id="8" creationId="{ACA8B053-F895-D75F-51BE-C300885ECE26}"/>
          </ac:spMkLst>
        </pc:spChg>
        <pc:spChg chg="add mod ord">
          <ac:chgData name="Vsevolod Livinskiy" userId="94a6307a6c7fdc6a" providerId="LiveId" clId="{09482AE2-DBCD-4747-A609-E33FD25C949E}" dt="2022-11-01T00:14:40.211" v="1103" actId="20577"/>
          <ac:spMkLst>
            <pc:docMk/>
            <pc:sldMk cId="883977758" sldId="264"/>
            <ac:spMk id="9" creationId="{B0ECE9E9-33CB-3369-FF13-529B5AD0ECCD}"/>
          </ac:spMkLst>
        </pc:spChg>
        <pc:spChg chg="add mod ord">
          <ac:chgData name="Vsevolod Livinskiy" userId="94a6307a6c7fdc6a" providerId="LiveId" clId="{09482AE2-DBCD-4747-A609-E33FD25C949E}" dt="2022-11-01T00:14:13.636" v="1065" actId="700"/>
          <ac:spMkLst>
            <pc:docMk/>
            <pc:sldMk cId="883977758" sldId="264"/>
            <ac:spMk id="10" creationId="{0E616DE4-A15F-7813-5F65-582343A83B86}"/>
          </ac:spMkLst>
        </pc:spChg>
      </pc:sldChg>
      <pc:sldChg chg="modSp new mod">
        <pc:chgData name="Vsevolod Livinskiy" userId="94a6307a6c7fdc6a" providerId="LiveId" clId="{09482AE2-DBCD-4747-A609-E33FD25C949E}" dt="2022-11-04T16:14:43.889" v="4985" actId="6549"/>
        <pc:sldMkLst>
          <pc:docMk/>
          <pc:sldMk cId="641313138" sldId="265"/>
        </pc:sldMkLst>
        <pc:spChg chg="mod">
          <ac:chgData name="Vsevolod Livinskiy" userId="94a6307a6c7fdc6a" providerId="LiveId" clId="{09482AE2-DBCD-4747-A609-E33FD25C949E}" dt="2022-10-31T22:34:24.194" v="276" actId="20577"/>
          <ac:spMkLst>
            <pc:docMk/>
            <pc:sldMk cId="641313138" sldId="265"/>
            <ac:spMk id="2" creationId="{40366A65-008F-6529-A25E-B29B6B1650A2}"/>
          </ac:spMkLst>
        </pc:spChg>
        <pc:spChg chg="mod">
          <ac:chgData name="Vsevolod Livinskiy" userId="94a6307a6c7fdc6a" providerId="LiveId" clId="{09482AE2-DBCD-4747-A609-E33FD25C949E}" dt="2022-11-04T16:14:43.889" v="4985" actId="6549"/>
          <ac:spMkLst>
            <pc:docMk/>
            <pc:sldMk cId="641313138" sldId="265"/>
            <ac:spMk id="3" creationId="{6318C1EB-4D7C-B98A-BC5D-FEDE796F9725}"/>
          </ac:spMkLst>
        </pc:spChg>
      </pc:sldChg>
      <pc:sldChg chg="addSp delSp modSp new mod">
        <pc:chgData name="Vsevolod Livinskiy" userId="94a6307a6c7fdc6a" providerId="LiveId" clId="{09482AE2-DBCD-4747-A609-E33FD25C949E}" dt="2022-11-07T06:56:43.102" v="5123" actId="20577"/>
        <pc:sldMkLst>
          <pc:docMk/>
          <pc:sldMk cId="1361445710" sldId="266"/>
        </pc:sldMkLst>
        <pc:spChg chg="mod">
          <ac:chgData name="Vsevolod Livinskiy" userId="94a6307a6c7fdc6a" providerId="LiveId" clId="{09482AE2-DBCD-4747-A609-E33FD25C949E}" dt="2022-11-02T02:00:20.467" v="4084" actId="313"/>
          <ac:spMkLst>
            <pc:docMk/>
            <pc:sldMk cId="1361445710" sldId="266"/>
            <ac:spMk id="2" creationId="{C9D64F3A-D74D-0819-5E3D-E2D3B0E2A1FD}"/>
          </ac:spMkLst>
        </pc:spChg>
        <pc:spChg chg="del mod">
          <ac:chgData name="Vsevolod Livinskiy" userId="94a6307a6c7fdc6a" providerId="LiveId" clId="{09482AE2-DBCD-4747-A609-E33FD25C949E}" dt="2022-11-01T23:52:59.358" v="3594" actId="478"/>
          <ac:spMkLst>
            <pc:docMk/>
            <pc:sldMk cId="1361445710" sldId="266"/>
            <ac:spMk id="3" creationId="{4A5052F2-E4AF-6267-1113-65E39C304BF3}"/>
          </ac:spMkLst>
        </pc:spChg>
        <pc:spChg chg="add del mod">
          <ac:chgData name="Vsevolod Livinskiy" userId="94a6307a6c7fdc6a" providerId="LiveId" clId="{09482AE2-DBCD-4747-A609-E33FD25C949E}" dt="2022-11-01T23:53:01.409" v="3595" actId="478"/>
          <ac:spMkLst>
            <pc:docMk/>
            <pc:sldMk cId="1361445710" sldId="266"/>
            <ac:spMk id="6" creationId="{92544EA7-0F17-06BC-5335-AE772FA5762E}"/>
          </ac:spMkLst>
        </pc:spChg>
        <pc:spChg chg="add mod">
          <ac:chgData name="Vsevolod Livinskiy" userId="94a6307a6c7fdc6a" providerId="LiveId" clId="{09482AE2-DBCD-4747-A609-E33FD25C949E}" dt="2022-11-02T02:03:12.476" v="4123" actId="1076"/>
          <ac:spMkLst>
            <pc:docMk/>
            <pc:sldMk cId="1361445710" sldId="266"/>
            <ac:spMk id="10" creationId="{22EA787B-BE7E-F548-E939-4CE387A775AC}"/>
          </ac:spMkLst>
        </pc:spChg>
        <pc:spChg chg="add mod">
          <ac:chgData name="Vsevolod Livinskiy" userId="94a6307a6c7fdc6a" providerId="LiveId" clId="{09482AE2-DBCD-4747-A609-E33FD25C949E}" dt="2022-11-07T06:56:43.102" v="5123" actId="20577"/>
          <ac:spMkLst>
            <pc:docMk/>
            <pc:sldMk cId="1361445710" sldId="266"/>
            <ac:spMk id="12" creationId="{64B2FF8C-96A1-DC15-6245-F33A70144654}"/>
          </ac:spMkLst>
        </pc:spChg>
        <pc:graphicFrameChg chg="add mod">
          <ac:chgData name="Vsevolod Livinskiy" userId="94a6307a6c7fdc6a" providerId="LiveId" clId="{09482AE2-DBCD-4747-A609-E33FD25C949E}" dt="2022-11-02T00:34:34.776" v="3930" actId="404"/>
          <ac:graphicFrameMkLst>
            <pc:docMk/>
            <pc:sldMk cId="1361445710" sldId="266"/>
            <ac:graphicFrameMk id="9" creationId="{965B41AC-CAB2-80DD-B5A0-7A8E48CDAC74}"/>
          </ac:graphicFrameMkLst>
        </pc:graphicFrameChg>
        <pc:graphicFrameChg chg="add mod">
          <ac:chgData name="Vsevolod Livinskiy" userId="94a6307a6c7fdc6a" providerId="LiveId" clId="{09482AE2-DBCD-4747-A609-E33FD25C949E}" dt="2022-11-02T00:34:37.843" v="3931" actId="404"/>
          <ac:graphicFrameMkLst>
            <pc:docMk/>
            <pc:sldMk cId="1361445710" sldId="266"/>
            <ac:graphicFrameMk id="11" creationId="{3EB48B08-8C1A-18DA-CBF7-DB37F14F0ECF}"/>
          </ac:graphicFrameMkLst>
        </pc:graphicFrameChg>
        <pc:cxnChg chg="add del mod">
          <ac:chgData name="Vsevolod Livinskiy" userId="94a6307a6c7fdc6a" providerId="LiveId" clId="{09482AE2-DBCD-4747-A609-E33FD25C949E}" dt="2022-11-02T00:09:45.697" v="3741" actId="478"/>
          <ac:cxnSpMkLst>
            <pc:docMk/>
            <pc:sldMk cId="1361445710" sldId="266"/>
            <ac:cxnSpMk id="14" creationId="{F5AD60F2-7DF5-799F-23E1-7B574D7FA48C}"/>
          </ac:cxnSpMkLst>
        </pc:cxnChg>
        <pc:cxnChg chg="add del mod">
          <ac:chgData name="Vsevolod Livinskiy" userId="94a6307a6c7fdc6a" providerId="LiveId" clId="{09482AE2-DBCD-4747-A609-E33FD25C949E}" dt="2022-11-02T00:09:44.424" v="3740" actId="478"/>
          <ac:cxnSpMkLst>
            <pc:docMk/>
            <pc:sldMk cId="1361445710" sldId="266"/>
            <ac:cxnSpMk id="15" creationId="{0D28A496-8ED4-B298-4D3D-5402C413D2F7}"/>
          </ac:cxnSpMkLst>
        </pc:cxnChg>
      </pc:sldChg>
      <pc:sldChg chg="delSp modSp add mod delAnim">
        <pc:chgData name="Vsevolod Livinskiy" userId="94a6307a6c7fdc6a" providerId="LiveId" clId="{09482AE2-DBCD-4747-A609-E33FD25C949E}" dt="2022-11-01T01:36:03.325" v="2601" actId="27636"/>
        <pc:sldMkLst>
          <pc:docMk/>
          <pc:sldMk cId="1221914839" sldId="267"/>
        </pc:sldMkLst>
        <pc:spChg chg="mod">
          <ac:chgData name="Vsevolod Livinskiy" userId="94a6307a6c7fdc6a" providerId="LiveId" clId="{09482AE2-DBCD-4747-A609-E33FD25C949E}" dt="2022-11-01T01:36:03.325" v="2601" actId="27636"/>
          <ac:spMkLst>
            <pc:docMk/>
            <pc:sldMk cId="1221914839" sldId="267"/>
            <ac:spMk id="3" creationId="{CA89927F-3AAC-48E6-8C73-BAECEAEB978F}"/>
          </ac:spMkLst>
        </pc:spChg>
        <pc:picChg chg="mod">
          <ac:chgData name="Vsevolod Livinskiy" userId="94a6307a6c7fdc6a" providerId="LiveId" clId="{09482AE2-DBCD-4747-A609-E33FD25C949E}" dt="2022-11-01T01:35:53.392" v="2595" actId="1076"/>
          <ac:picMkLst>
            <pc:docMk/>
            <pc:sldMk cId="1221914839" sldId="267"/>
            <ac:picMk id="6" creationId="{39FCB4A5-8FB7-4C3E-8F94-0FFEFB706355}"/>
          </ac:picMkLst>
        </pc:picChg>
        <pc:picChg chg="del">
          <ac:chgData name="Vsevolod Livinskiy" userId="94a6307a6c7fdc6a" providerId="LiveId" clId="{09482AE2-DBCD-4747-A609-E33FD25C949E}" dt="2022-10-31T22:40:40.732" v="299" actId="478"/>
          <ac:picMkLst>
            <pc:docMk/>
            <pc:sldMk cId="1221914839" sldId="267"/>
            <ac:picMk id="7" creationId="{1F3FBA4A-83E2-4761-98A0-5D97F1C9604F}"/>
          </ac:picMkLst>
        </pc:picChg>
      </pc:sldChg>
      <pc:sldChg chg="modSp new mod">
        <pc:chgData name="Vsevolod Livinskiy" userId="94a6307a6c7fdc6a" providerId="LiveId" clId="{09482AE2-DBCD-4747-A609-E33FD25C949E}" dt="2022-11-04T02:55:23.119" v="4850" actId="27636"/>
        <pc:sldMkLst>
          <pc:docMk/>
          <pc:sldMk cId="103817910" sldId="268"/>
        </pc:sldMkLst>
        <pc:spChg chg="mod">
          <ac:chgData name="Vsevolod Livinskiy" userId="94a6307a6c7fdc6a" providerId="LiveId" clId="{09482AE2-DBCD-4747-A609-E33FD25C949E}" dt="2022-11-02T02:05:13.526" v="4171" actId="20577"/>
          <ac:spMkLst>
            <pc:docMk/>
            <pc:sldMk cId="103817910" sldId="268"/>
            <ac:spMk id="2" creationId="{0B1FEC59-C3B7-2983-D389-2C054FE968B5}"/>
          </ac:spMkLst>
        </pc:spChg>
        <pc:spChg chg="mod">
          <ac:chgData name="Vsevolod Livinskiy" userId="94a6307a6c7fdc6a" providerId="LiveId" clId="{09482AE2-DBCD-4747-A609-E33FD25C949E}" dt="2022-11-04T02:55:23.119" v="4850" actId="27636"/>
          <ac:spMkLst>
            <pc:docMk/>
            <pc:sldMk cId="103817910" sldId="268"/>
            <ac:spMk id="3" creationId="{A3BF7B20-1EB0-2C54-F1FA-A92486ED89DF}"/>
          </ac:spMkLst>
        </pc:spChg>
      </pc:sldChg>
      <pc:sldChg chg="addSp delSp modSp new mod">
        <pc:chgData name="Vsevolod Livinskiy" userId="94a6307a6c7fdc6a" providerId="LiveId" clId="{09482AE2-DBCD-4747-A609-E33FD25C949E}" dt="2022-11-04T17:58:05.464" v="4988" actId="20577"/>
        <pc:sldMkLst>
          <pc:docMk/>
          <pc:sldMk cId="475473098" sldId="269"/>
        </pc:sldMkLst>
        <pc:spChg chg="mod">
          <ac:chgData name="Vsevolod Livinskiy" userId="94a6307a6c7fdc6a" providerId="LiveId" clId="{09482AE2-DBCD-4747-A609-E33FD25C949E}" dt="2022-11-04T17:58:05.464" v="4988" actId="20577"/>
          <ac:spMkLst>
            <pc:docMk/>
            <pc:sldMk cId="475473098" sldId="269"/>
            <ac:spMk id="2" creationId="{E1ED4BF4-EE73-61D2-1A98-DD0D778F3493}"/>
          </ac:spMkLst>
        </pc:spChg>
        <pc:spChg chg="mod">
          <ac:chgData name="Vsevolod Livinskiy" userId="94a6307a6c7fdc6a" providerId="LiveId" clId="{09482AE2-DBCD-4747-A609-E33FD25C949E}" dt="2022-11-02T19:24:25.066" v="4771" actId="403"/>
          <ac:spMkLst>
            <pc:docMk/>
            <pc:sldMk cId="475473098" sldId="269"/>
            <ac:spMk id="3" creationId="{07EC013F-BF96-BB6F-497F-248DF86A85CF}"/>
          </ac:spMkLst>
        </pc:spChg>
        <pc:spChg chg="add del">
          <ac:chgData name="Vsevolod Livinskiy" userId="94a6307a6c7fdc6a" providerId="LiveId" clId="{09482AE2-DBCD-4747-A609-E33FD25C949E}" dt="2022-11-02T18:45:02.019" v="4573"/>
          <ac:spMkLst>
            <pc:docMk/>
            <pc:sldMk cId="475473098" sldId="269"/>
            <ac:spMk id="5" creationId="{CCD95EE4-4E1E-5B56-0069-C04BE36F26AF}"/>
          </ac:spMkLst>
        </pc:spChg>
        <pc:spChg chg="add del">
          <ac:chgData name="Vsevolod Livinskiy" userId="94a6307a6c7fdc6a" providerId="LiveId" clId="{09482AE2-DBCD-4747-A609-E33FD25C949E}" dt="2022-11-02T18:45:07.107" v="4575"/>
          <ac:spMkLst>
            <pc:docMk/>
            <pc:sldMk cId="475473098" sldId="269"/>
            <ac:spMk id="6" creationId="{F619D162-2C41-03A4-6C88-EB9BDDD45985}"/>
          </ac:spMkLst>
        </pc:spChg>
      </pc:sldChg>
      <pc:sldChg chg="modSp new mod">
        <pc:chgData name="Vsevolod Livinskiy" userId="94a6307a6c7fdc6a" providerId="LiveId" clId="{09482AE2-DBCD-4747-A609-E33FD25C949E}" dt="2022-11-06T22:27:38.872" v="5121"/>
        <pc:sldMkLst>
          <pc:docMk/>
          <pc:sldMk cId="3427917719" sldId="270"/>
        </pc:sldMkLst>
        <pc:spChg chg="mod">
          <ac:chgData name="Vsevolod Livinskiy" userId="94a6307a6c7fdc6a" providerId="LiveId" clId="{09482AE2-DBCD-4747-A609-E33FD25C949E}" dt="2022-11-04T16:14:30.242" v="4981" actId="6549"/>
          <ac:spMkLst>
            <pc:docMk/>
            <pc:sldMk cId="3427917719" sldId="270"/>
            <ac:spMk id="2" creationId="{39B9374E-0360-BA08-1FA1-24144AD94133}"/>
          </ac:spMkLst>
        </pc:spChg>
        <pc:spChg chg="mod">
          <ac:chgData name="Vsevolod Livinskiy" userId="94a6307a6c7fdc6a" providerId="LiveId" clId="{09482AE2-DBCD-4747-A609-E33FD25C949E}" dt="2022-11-06T22:27:38.872" v="5121"/>
          <ac:spMkLst>
            <pc:docMk/>
            <pc:sldMk cId="3427917719" sldId="270"/>
            <ac:spMk id="3" creationId="{CE6DA36A-C772-8A45-FA07-F5AC6BD212CA}"/>
          </ac:spMkLst>
        </pc:spChg>
      </pc:sldChg>
      <pc:sldChg chg="modSp new mod ord">
        <pc:chgData name="Vsevolod Livinskiy" userId="94a6307a6c7fdc6a" providerId="LiveId" clId="{09482AE2-DBCD-4747-A609-E33FD25C949E}" dt="2022-11-02T01:59:22.147" v="4040" actId="20577"/>
        <pc:sldMkLst>
          <pc:docMk/>
          <pc:sldMk cId="106724150" sldId="271"/>
        </pc:sldMkLst>
        <pc:spChg chg="mod">
          <ac:chgData name="Vsevolod Livinskiy" userId="94a6307a6c7fdc6a" providerId="LiveId" clId="{09482AE2-DBCD-4747-A609-E33FD25C949E}" dt="2022-11-02T01:25:06.163" v="3939" actId="20577"/>
          <ac:spMkLst>
            <pc:docMk/>
            <pc:sldMk cId="106724150" sldId="271"/>
            <ac:spMk id="2" creationId="{2C153F40-2F0D-61C2-FE4E-0F687C493264}"/>
          </ac:spMkLst>
        </pc:spChg>
        <pc:spChg chg="mod">
          <ac:chgData name="Vsevolod Livinskiy" userId="94a6307a6c7fdc6a" providerId="LiveId" clId="{09482AE2-DBCD-4747-A609-E33FD25C949E}" dt="2022-11-02T01:59:22.147" v="4040" actId="20577"/>
          <ac:spMkLst>
            <pc:docMk/>
            <pc:sldMk cId="106724150" sldId="271"/>
            <ac:spMk id="3" creationId="{BA9A7056-702E-38A5-B193-0847239E1F6F}"/>
          </ac:spMkLst>
        </pc:spChg>
      </pc:sldChg>
      <pc:sldChg chg="addSp delSp modSp add mod modClrScheme modAnim chgLayout">
        <pc:chgData name="Vsevolod Livinskiy" userId="94a6307a6c7fdc6a" providerId="LiveId" clId="{09482AE2-DBCD-4747-A609-E33FD25C949E}" dt="2022-11-02T00:27:40.945" v="3885" actId="20577"/>
        <pc:sldMkLst>
          <pc:docMk/>
          <pc:sldMk cId="3277127073" sldId="272"/>
        </pc:sldMkLst>
        <pc:spChg chg="mod ord">
          <ac:chgData name="Vsevolod Livinskiy" userId="94a6307a6c7fdc6a" providerId="LiveId" clId="{09482AE2-DBCD-4747-A609-E33FD25C949E}" dt="2022-11-01T01:26:00.556" v="2169" actId="20577"/>
          <ac:spMkLst>
            <pc:docMk/>
            <pc:sldMk cId="3277127073" sldId="272"/>
            <ac:spMk id="2" creationId="{AC61F3FB-4562-FAE0-7FB9-EC8A7D5E432C}"/>
          </ac:spMkLst>
        </pc:spChg>
        <pc:spChg chg="del mod ord">
          <ac:chgData name="Vsevolod Livinskiy" userId="94a6307a6c7fdc6a" providerId="LiveId" clId="{09482AE2-DBCD-4747-A609-E33FD25C949E}" dt="2022-11-01T01:18:54.693" v="1891" actId="700"/>
          <ac:spMkLst>
            <pc:docMk/>
            <pc:sldMk cId="3277127073" sldId="272"/>
            <ac:spMk id="3" creationId="{63029728-E058-AD7E-B0D8-2E20DF03BEF4}"/>
          </ac:spMkLst>
        </pc:spChg>
        <pc:spChg chg="mod ord">
          <ac:chgData name="Vsevolod Livinskiy" userId="94a6307a6c7fdc6a" providerId="LiveId" clId="{09482AE2-DBCD-4747-A609-E33FD25C949E}" dt="2022-11-01T01:18:54.693" v="1891" actId="700"/>
          <ac:spMkLst>
            <pc:docMk/>
            <pc:sldMk cId="3277127073" sldId="272"/>
            <ac:spMk id="4" creationId="{63C35B5E-94FB-CE20-E41E-2589AFA94F8A}"/>
          </ac:spMkLst>
        </pc:spChg>
        <pc:spChg chg="add mod ord">
          <ac:chgData name="Vsevolod Livinskiy" userId="94a6307a6c7fdc6a" providerId="LiveId" clId="{09482AE2-DBCD-4747-A609-E33FD25C949E}" dt="2022-11-01T01:26:10.533" v="2170" actId="14100"/>
          <ac:spMkLst>
            <pc:docMk/>
            <pc:sldMk cId="3277127073" sldId="272"/>
            <ac:spMk id="5" creationId="{E600C19D-8AF6-59DC-6135-FED1D27D2ABE}"/>
          </ac:spMkLst>
        </pc:spChg>
        <pc:spChg chg="add mod ord">
          <ac:chgData name="Vsevolod Livinskiy" userId="94a6307a6c7fdc6a" providerId="LiveId" clId="{09482AE2-DBCD-4747-A609-E33FD25C949E}" dt="2022-11-01T01:21:29.914" v="2008" actId="20577"/>
          <ac:spMkLst>
            <pc:docMk/>
            <pc:sldMk cId="3277127073" sldId="272"/>
            <ac:spMk id="6" creationId="{1794185A-2DDB-6404-CF60-B0E5DD7AAF31}"/>
          </ac:spMkLst>
        </pc:spChg>
        <pc:spChg chg="add mod">
          <ac:chgData name="Vsevolod Livinskiy" userId="94a6307a6c7fdc6a" providerId="LiveId" clId="{09482AE2-DBCD-4747-A609-E33FD25C949E}" dt="2022-11-01T01:22:08.257" v="2014" actId="1582"/>
          <ac:spMkLst>
            <pc:docMk/>
            <pc:sldMk cId="3277127073" sldId="272"/>
            <ac:spMk id="10" creationId="{2F1A91A9-8B41-01B2-7444-E6F01BE748A7}"/>
          </ac:spMkLst>
        </pc:spChg>
        <pc:spChg chg="add mod">
          <ac:chgData name="Vsevolod Livinskiy" userId="94a6307a6c7fdc6a" providerId="LiveId" clId="{09482AE2-DBCD-4747-A609-E33FD25C949E}" dt="2022-11-02T00:27:40.945" v="3885" actId="20577"/>
          <ac:spMkLst>
            <pc:docMk/>
            <pc:sldMk cId="3277127073" sldId="272"/>
            <ac:spMk id="11" creationId="{31FA5A69-2C05-0E64-E12C-7F8B70B87A94}"/>
          </ac:spMkLst>
        </pc:spChg>
        <pc:cxnChg chg="add del mod">
          <ac:chgData name="Vsevolod Livinskiy" userId="94a6307a6c7fdc6a" providerId="LiveId" clId="{09482AE2-DBCD-4747-A609-E33FD25C949E}" dt="2022-11-01T01:21:45.140" v="2011" actId="478"/>
          <ac:cxnSpMkLst>
            <pc:docMk/>
            <pc:sldMk cId="3277127073" sldId="272"/>
            <ac:cxnSpMk id="8" creationId="{1EE8DCFF-8BE1-C3CA-5A77-3939059702A4}"/>
          </ac:cxnSpMkLst>
        </pc:cxnChg>
      </pc:sldChg>
      <pc:sldChg chg="modSp new del mod ord">
        <pc:chgData name="Vsevolod Livinskiy" userId="94a6307a6c7fdc6a" providerId="LiveId" clId="{09482AE2-DBCD-4747-A609-E33FD25C949E}" dt="2022-11-02T19:19:14.306" v="4754" actId="47"/>
        <pc:sldMkLst>
          <pc:docMk/>
          <pc:sldMk cId="3473531677" sldId="273"/>
        </pc:sldMkLst>
        <pc:spChg chg="mod">
          <ac:chgData name="Vsevolod Livinskiy" userId="94a6307a6c7fdc6a" providerId="LiveId" clId="{09482AE2-DBCD-4747-A609-E33FD25C949E}" dt="2022-11-01T01:46:35.928" v="2946" actId="20577"/>
          <ac:spMkLst>
            <pc:docMk/>
            <pc:sldMk cId="3473531677" sldId="273"/>
            <ac:spMk id="2" creationId="{9EFCB531-A2D0-3E62-5A79-D32B1CB917FB}"/>
          </ac:spMkLst>
        </pc:spChg>
        <pc:spChg chg="mod">
          <ac:chgData name="Vsevolod Livinskiy" userId="94a6307a6c7fdc6a" providerId="LiveId" clId="{09482AE2-DBCD-4747-A609-E33FD25C949E}" dt="2022-11-01T01:51:35.432" v="3053" actId="20577"/>
          <ac:spMkLst>
            <pc:docMk/>
            <pc:sldMk cId="3473531677" sldId="273"/>
            <ac:spMk id="3" creationId="{9C7B7E61-326D-3E9F-F455-FD83C54FC3EF}"/>
          </ac:spMkLst>
        </pc:spChg>
      </pc:sldChg>
      <pc:sldChg chg="addSp delSp modSp new mod modAnim">
        <pc:chgData name="Vsevolod Livinskiy" userId="94a6307a6c7fdc6a" providerId="LiveId" clId="{09482AE2-DBCD-4747-A609-E33FD25C949E}" dt="2022-11-02T04:37:05.936" v="4367" actId="20577"/>
        <pc:sldMkLst>
          <pc:docMk/>
          <pc:sldMk cId="2469895842" sldId="274"/>
        </pc:sldMkLst>
        <pc:spChg chg="mod">
          <ac:chgData name="Vsevolod Livinskiy" userId="94a6307a6c7fdc6a" providerId="LiveId" clId="{09482AE2-DBCD-4747-A609-E33FD25C949E}" dt="2022-11-02T04:33:09.733" v="4361" actId="20577"/>
          <ac:spMkLst>
            <pc:docMk/>
            <pc:sldMk cId="2469895842" sldId="274"/>
            <ac:spMk id="2" creationId="{99AF13EF-A16B-C765-F61B-AD3653C5911C}"/>
          </ac:spMkLst>
        </pc:spChg>
        <pc:spChg chg="del">
          <ac:chgData name="Vsevolod Livinskiy" userId="94a6307a6c7fdc6a" providerId="LiveId" clId="{09482AE2-DBCD-4747-A609-E33FD25C949E}" dt="2022-11-01T00:09:28.439" v="1030" actId="478"/>
          <ac:spMkLst>
            <pc:docMk/>
            <pc:sldMk cId="2469895842" sldId="274"/>
            <ac:spMk id="3" creationId="{5C55103F-1813-2191-060E-41CC8E23F6C0}"/>
          </ac:spMkLst>
        </pc:spChg>
        <pc:spChg chg="add mod">
          <ac:chgData name="Vsevolod Livinskiy" userId="94a6307a6c7fdc6a" providerId="LiveId" clId="{09482AE2-DBCD-4747-A609-E33FD25C949E}" dt="2022-11-01T00:09:24.845" v="1029"/>
          <ac:spMkLst>
            <pc:docMk/>
            <pc:sldMk cId="2469895842" sldId="274"/>
            <ac:spMk id="5" creationId="{81F39095-8C26-696A-3EA3-26E33ED0DE33}"/>
          </ac:spMkLst>
        </pc:spChg>
        <pc:spChg chg="add mod">
          <ac:chgData name="Vsevolod Livinskiy" userId="94a6307a6c7fdc6a" providerId="LiveId" clId="{09482AE2-DBCD-4747-A609-E33FD25C949E}" dt="2022-11-01T00:09:24.845" v="1029"/>
          <ac:spMkLst>
            <pc:docMk/>
            <pc:sldMk cId="2469895842" sldId="274"/>
            <ac:spMk id="6" creationId="{B9F885B3-5171-2337-C457-079F929D25BE}"/>
          </ac:spMkLst>
        </pc:spChg>
        <pc:spChg chg="add mod">
          <ac:chgData name="Vsevolod Livinskiy" userId="94a6307a6c7fdc6a" providerId="LiveId" clId="{09482AE2-DBCD-4747-A609-E33FD25C949E}" dt="2022-11-01T00:09:24.845" v="1029"/>
          <ac:spMkLst>
            <pc:docMk/>
            <pc:sldMk cId="2469895842" sldId="274"/>
            <ac:spMk id="7" creationId="{734195E0-4CB9-54F8-8663-E69B64799A57}"/>
          </ac:spMkLst>
        </pc:spChg>
        <pc:spChg chg="add mod">
          <ac:chgData name="Vsevolod Livinskiy" userId="94a6307a6c7fdc6a" providerId="LiveId" clId="{09482AE2-DBCD-4747-A609-E33FD25C949E}" dt="2022-11-01T00:09:24.845" v="1029"/>
          <ac:spMkLst>
            <pc:docMk/>
            <pc:sldMk cId="2469895842" sldId="274"/>
            <ac:spMk id="8" creationId="{7A919359-FBC0-F67B-8922-44883C4E95A4}"/>
          </ac:spMkLst>
        </pc:spChg>
        <pc:spChg chg="add mod">
          <ac:chgData name="Vsevolod Livinskiy" userId="94a6307a6c7fdc6a" providerId="LiveId" clId="{09482AE2-DBCD-4747-A609-E33FD25C949E}" dt="2022-11-01T00:09:24.845" v="1029"/>
          <ac:spMkLst>
            <pc:docMk/>
            <pc:sldMk cId="2469895842" sldId="274"/>
            <ac:spMk id="9" creationId="{99D6C04B-8DE8-F473-E246-3607F4DD32CA}"/>
          </ac:spMkLst>
        </pc:spChg>
        <pc:spChg chg="add mod">
          <ac:chgData name="Vsevolod Livinskiy" userId="94a6307a6c7fdc6a" providerId="LiveId" clId="{09482AE2-DBCD-4747-A609-E33FD25C949E}" dt="2022-11-01T00:09:24.845" v="1029"/>
          <ac:spMkLst>
            <pc:docMk/>
            <pc:sldMk cId="2469895842" sldId="274"/>
            <ac:spMk id="10" creationId="{F0974910-842C-D29A-9E1A-A214C37E562E}"/>
          </ac:spMkLst>
        </pc:spChg>
        <pc:spChg chg="add mod">
          <ac:chgData name="Vsevolod Livinskiy" userId="94a6307a6c7fdc6a" providerId="LiveId" clId="{09482AE2-DBCD-4747-A609-E33FD25C949E}" dt="2022-11-01T00:09:24.845" v="1029"/>
          <ac:spMkLst>
            <pc:docMk/>
            <pc:sldMk cId="2469895842" sldId="274"/>
            <ac:spMk id="11" creationId="{43C3594E-4603-2EF6-C284-0CA730F8C5CC}"/>
          </ac:spMkLst>
        </pc:spChg>
        <pc:spChg chg="add mod">
          <ac:chgData name="Vsevolod Livinskiy" userId="94a6307a6c7fdc6a" providerId="LiveId" clId="{09482AE2-DBCD-4747-A609-E33FD25C949E}" dt="2022-11-02T04:37:05.936" v="4367" actId="20577"/>
          <ac:spMkLst>
            <pc:docMk/>
            <pc:sldMk cId="2469895842" sldId="274"/>
            <ac:spMk id="12" creationId="{388F6590-4DAA-9856-AFF2-7DEC82C94A33}"/>
          </ac:spMkLst>
        </pc:spChg>
        <pc:spChg chg="add mod">
          <ac:chgData name="Vsevolod Livinskiy" userId="94a6307a6c7fdc6a" providerId="LiveId" clId="{09482AE2-DBCD-4747-A609-E33FD25C949E}" dt="2022-11-01T00:09:24.845" v="1029"/>
          <ac:spMkLst>
            <pc:docMk/>
            <pc:sldMk cId="2469895842" sldId="274"/>
            <ac:spMk id="13" creationId="{7E872FE9-964B-E85D-006C-43A40415E2EC}"/>
          </ac:spMkLst>
        </pc:spChg>
      </pc:sldChg>
      <pc:sldChg chg="new del">
        <pc:chgData name="Vsevolod Livinskiy" userId="94a6307a6c7fdc6a" providerId="LiveId" clId="{09482AE2-DBCD-4747-A609-E33FD25C949E}" dt="2022-11-01T00:14:04.918" v="1063" actId="47"/>
        <pc:sldMkLst>
          <pc:docMk/>
          <pc:sldMk cId="259535894" sldId="275"/>
        </pc:sldMkLst>
      </pc:sldChg>
      <pc:sldChg chg="addSp delSp modSp add mod delAnim modAnim">
        <pc:chgData name="Vsevolod Livinskiy" userId="94a6307a6c7fdc6a" providerId="LiveId" clId="{09482AE2-DBCD-4747-A609-E33FD25C949E}" dt="2022-11-06T22:13:27.490" v="5016"/>
        <pc:sldMkLst>
          <pc:docMk/>
          <pc:sldMk cId="1058131940" sldId="275"/>
        </pc:sldMkLst>
        <pc:spChg chg="mod">
          <ac:chgData name="Vsevolod Livinskiy" userId="94a6307a6c7fdc6a" providerId="LiveId" clId="{09482AE2-DBCD-4747-A609-E33FD25C949E}" dt="2022-11-01T00:14:53.961" v="1105"/>
          <ac:spMkLst>
            <pc:docMk/>
            <pc:sldMk cId="1058131940" sldId="275"/>
            <ac:spMk id="2" creationId="{4AFB0018-6856-D0AC-0C2B-6D43530E2A84}"/>
          </ac:spMkLst>
        </pc:spChg>
        <pc:spChg chg="ord">
          <ac:chgData name="Vsevolod Livinskiy" userId="94a6307a6c7fdc6a" providerId="LiveId" clId="{09482AE2-DBCD-4747-A609-E33FD25C949E}" dt="2022-11-06T22:13:09.734" v="5014" actId="167"/>
          <ac:spMkLst>
            <pc:docMk/>
            <pc:sldMk cId="1058131940" sldId="275"/>
            <ac:spMk id="6" creationId="{16EDAE7D-8060-22D0-E9DE-9CE5B511B60C}"/>
          </ac:spMkLst>
        </pc:spChg>
        <pc:spChg chg="mod">
          <ac:chgData name="Vsevolod Livinskiy" userId="94a6307a6c7fdc6a" providerId="LiveId" clId="{09482AE2-DBCD-4747-A609-E33FD25C949E}" dt="2022-11-01T00:15:00.220" v="1107" actId="20577"/>
          <ac:spMkLst>
            <pc:docMk/>
            <pc:sldMk cId="1058131940" sldId="275"/>
            <ac:spMk id="12" creationId="{51135EC0-5399-D4EB-CCA1-C300AF831617}"/>
          </ac:spMkLst>
        </pc:spChg>
        <pc:spChg chg="mod">
          <ac:chgData name="Vsevolod Livinskiy" userId="94a6307a6c7fdc6a" providerId="LiveId" clId="{09482AE2-DBCD-4747-A609-E33FD25C949E}" dt="2022-11-01T00:15:09.746" v="1122" actId="20577"/>
          <ac:spMkLst>
            <pc:docMk/>
            <pc:sldMk cId="1058131940" sldId="275"/>
            <ac:spMk id="13" creationId="{402084F8-F4E7-4191-DA31-F17635B30774}"/>
          </ac:spMkLst>
        </pc:spChg>
        <pc:picChg chg="add mod">
          <ac:chgData name="Vsevolod Livinskiy" userId="94a6307a6c7fdc6a" providerId="LiveId" clId="{09482AE2-DBCD-4747-A609-E33FD25C949E}" dt="2022-11-01T01:56:35.448" v="3065" actId="1076"/>
          <ac:picMkLst>
            <pc:docMk/>
            <pc:sldMk cId="1058131940" sldId="275"/>
            <ac:picMk id="3" creationId="{460694E0-DE8E-8C15-F578-CB159C19397F}"/>
          </ac:picMkLst>
        </pc:picChg>
        <pc:picChg chg="add del mod">
          <ac:chgData name="Vsevolod Livinskiy" userId="94a6307a6c7fdc6a" providerId="LiveId" clId="{09482AE2-DBCD-4747-A609-E33FD25C949E}" dt="2022-11-06T22:12:55.425" v="5013" actId="478"/>
          <ac:picMkLst>
            <pc:docMk/>
            <pc:sldMk cId="1058131940" sldId="275"/>
            <ac:picMk id="7" creationId="{FED02A22-A8A6-5533-4447-AD680A39004D}"/>
          </ac:picMkLst>
        </pc:picChg>
        <pc:picChg chg="add mod ord">
          <ac:chgData name="Vsevolod Livinskiy" userId="94a6307a6c7fdc6a" providerId="LiveId" clId="{09482AE2-DBCD-4747-A609-E33FD25C949E}" dt="2022-11-06T22:12:53.795" v="5012" actId="167"/>
          <ac:picMkLst>
            <pc:docMk/>
            <pc:sldMk cId="1058131940" sldId="275"/>
            <ac:picMk id="8" creationId="{5A8FA2D5-4B6A-1B8E-AAB2-98733EB6C675}"/>
          </ac:picMkLst>
        </pc:picChg>
        <pc:picChg chg="del mod">
          <ac:chgData name="Vsevolod Livinskiy" userId="94a6307a6c7fdc6a" providerId="LiveId" clId="{09482AE2-DBCD-4747-A609-E33FD25C949E}" dt="2022-11-01T00:15:02.031" v="1109" actId="478"/>
          <ac:picMkLst>
            <pc:docMk/>
            <pc:sldMk cId="1058131940" sldId="275"/>
            <ac:picMk id="10" creationId="{38AC702F-5AFD-B1D2-0455-B5002A1D2EF7}"/>
          </ac:picMkLst>
        </pc:picChg>
        <pc:picChg chg="del">
          <ac:chgData name="Vsevolod Livinskiy" userId="94a6307a6c7fdc6a" providerId="LiveId" clId="{09482AE2-DBCD-4747-A609-E33FD25C949E}" dt="2022-11-01T00:15:03.013" v="1110" actId="478"/>
          <ac:picMkLst>
            <pc:docMk/>
            <pc:sldMk cId="1058131940" sldId="275"/>
            <ac:picMk id="11" creationId="{C57F8266-A7AA-A08A-5C5C-F41157646B41}"/>
          </ac:picMkLst>
        </pc:picChg>
      </pc:sldChg>
      <pc:sldChg chg="new del">
        <pc:chgData name="Vsevolod Livinskiy" userId="94a6307a6c7fdc6a" providerId="LiveId" clId="{09482AE2-DBCD-4747-A609-E33FD25C949E}" dt="2022-11-01T00:10:37.968" v="1032" actId="680"/>
        <pc:sldMkLst>
          <pc:docMk/>
          <pc:sldMk cId="1391709655" sldId="275"/>
        </pc:sldMkLst>
      </pc:sldChg>
      <pc:sldChg chg="addSp modSp new mod ord modAnim">
        <pc:chgData name="Vsevolod Livinskiy" userId="94a6307a6c7fdc6a" providerId="LiveId" clId="{09482AE2-DBCD-4747-A609-E33FD25C949E}" dt="2022-11-01T01:44:53.015" v="2875" actId="1036"/>
        <pc:sldMkLst>
          <pc:docMk/>
          <pc:sldMk cId="142248140" sldId="276"/>
        </pc:sldMkLst>
        <pc:spChg chg="mod">
          <ac:chgData name="Vsevolod Livinskiy" userId="94a6307a6c7fdc6a" providerId="LiveId" clId="{09482AE2-DBCD-4747-A609-E33FD25C949E}" dt="2022-11-01T00:38:47.486" v="1638" actId="20577"/>
          <ac:spMkLst>
            <pc:docMk/>
            <pc:sldMk cId="142248140" sldId="276"/>
            <ac:spMk id="2" creationId="{5C89A798-EF0B-352C-4F46-C03D852D4C1C}"/>
          </ac:spMkLst>
        </pc:spChg>
        <pc:spChg chg="mod">
          <ac:chgData name="Vsevolod Livinskiy" userId="94a6307a6c7fdc6a" providerId="LiveId" clId="{09482AE2-DBCD-4747-A609-E33FD25C949E}" dt="2022-11-01T01:44:53.015" v="2875" actId="1036"/>
          <ac:spMkLst>
            <pc:docMk/>
            <pc:sldMk cId="142248140" sldId="276"/>
            <ac:spMk id="3" creationId="{5B8FCEE1-6BFA-F9B7-B7DA-15BA649CCA16}"/>
          </ac:spMkLst>
        </pc:spChg>
        <pc:spChg chg="add mod">
          <ac:chgData name="Vsevolod Livinskiy" userId="94a6307a6c7fdc6a" providerId="LiveId" clId="{09482AE2-DBCD-4747-A609-E33FD25C949E}" dt="2022-11-01T01:33:25.341" v="2518" actId="1582"/>
          <ac:spMkLst>
            <pc:docMk/>
            <pc:sldMk cId="142248140" sldId="276"/>
            <ac:spMk id="5" creationId="{2775AF65-CC21-8BCD-9A77-468EFFC926EB}"/>
          </ac:spMkLst>
        </pc:spChg>
      </pc:sldChg>
      <pc:sldChg chg="addSp delSp modSp add mod modClrScheme delAnim modAnim chgLayout">
        <pc:chgData name="Vsevolod Livinskiy" userId="94a6307a6c7fdc6a" providerId="LiveId" clId="{09482AE2-DBCD-4747-A609-E33FD25C949E}" dt="2022-11-02T18:29:10.226" v="4521" actId="403"/>
        <pc:sldMkLst>
          <pc:docMk/>
          <pc:sldMk cId="2375452934" sldId="277"/>
        </pc:sldMkLst>
        <pc:spChg chg="mod ord">
          <ac:chgData name="Vsevolod Livinskiy" userId="94a6307a6c7fdc6a" providerId="LiveId" clId="{09482AE2-DBCD-4747-A609-E33FD25C949E}" dt="2022-11-01T01:17:26.505" v="1886"/>
          <ac:spMkLst>
            <pc:docMk/>
            <pc:sldMk cId="2375452934" sldId="277"/>
            <ac:spMk id="2" creationId="{1DBF40BB-12D4-F824-4E00-BBE530D61A38}"/>
          </ac:spMkLst>
        </pc:spChg>
        <pc:spChg chg="add del">
          <ac:chgData name="Vsevolod Livinskiy" userId="94a6307a6c7fdc6a" providerId="LiveId" clId="{09482AE2-DBCD-4747-A609-E33FD25C949E}" dt="2022-11-02T18:24:03.589" v="4431"/>
          <ac:spMkLst>
            <pc:docMk/>
            <pc:sldMk cId="2375452934" sldId="277"/>
            <ac:spMk id="3" creationId="{BA8E96CC-6483-E22F-15E6-68A9C3BAA316}"/>
          </ac:spMkLst>
        </pc:spChg>
        <pc:spChg chg="mod ord">
          <ac:chgData name="Vsevolod Livinskiy" userId="94a6307a6c7fdc6a" providerId="LiveId" clId="{09482AE2-DBCD-4747-A609-E33FD25C949E}" dt="2022-11-01T01:15:51.259" v="1837" actId="700"/>
          <ac:spMkLst>
            <pc:docMk/>
            <pc:sldMk cId="2375452934" sldId="277"/>
            <ac:spMk id="4" creationId="{6B5D853B-0D5B-D29A-AA29-6B6F208A52C7}"/>
          </ac:spMkLst>
        </pc:spChg>
        <pc:spChg chg="add del">
          <ac:chgData name="Vsevolod Livinskiy" userId="94a6307a6c7fdc6a" providerId="LiveId" clId="{09482AE2-DBCD-4747-A609-E33FD25C949E}" dt="2022-11-02T18:24:03.589" v="4431"/>
          <ac:spMkLst>
            <pc:docMk/>
            <pc:sldMk cId="2375452934" sldId="277"/>
            <ac:spMk id="5" creationId="{7D430A83-AECA-A90E-9535-C82AD9AE71A8}"/>
          </ac:spMkLst>
        </pc:spChg>
        <pc:spChg chg="del">
          <ac:chgData name="Vsevolod Livinskiy" userId="94a6307a6c7fdc6a" providerId="LiveId" clId="{09482AE2-DBCD-4747-A609-E33FD25C949E}" dt="2022-11-01T01:15:45.757" v="1836" actId="478"/>
          <ac:spMkLst>
            <pc:docMk/>
            <pc:sldMk cId="2375452934" sldId="277"/>
            <ac:spMk id="5" creationId="{B2627223-46F4-55F2-BA96-271B1F85F712}"/>
          </ac:spMkLst>
        </pc:spChg>
        <pc:spChg chg="del">
          <ac:chgData name="Vsevolod Livinskiy" userId="94a6307a6c7fdc6a" providerId="LiveId" clId="{09482AE2-DBCD-4747-A609-E33FD25C949E}" dt="2022-11-01T01:15:45.757" v="1836" actId="478"/>
          <ac:spMkLst>
            <pc:docMk/>
            <pc:sldMk cId="2375452934" sldId="277"/>
            <ac:spMk id="6" creationId="{23726B43-A1A1-89B1-077D-EC4ED4387F72}"/>
          </ac:spMkLst>
        </pc:spChg>
        <pc:spChg chg="del mod ord">
          <ac:chgData name="Vsevolod Livinskiy" userId="94a6307a6c7fdc6a" providerId="LiveId" clId="{09482AE2-DBCD-4747-A609-E33FD25C949E}" dt="2022-11-01T01:15:58.213" v="1842" actId="478"/>
          <ac:spMkLst>
            <pc:docMk/>
            <pc:sldMk cId="2375452934" sldId="277"/>
            <ac:spMk id="7" creationId="{B2362939-A6E4-E455-74AF-7633CD8C16B4}"/>
          </ac:spMkLst>
        </pc:spChg>
        <pc:spChg chg="mod ord">
          <ac:chgData name="Vsevolod Livinskiy" userId="94a6307a6c7fdc6a" providerId="LiveId" clId="{09482AE2-DBCD-4747-A609-E33FD25C949E}" dt="2022-11-02T18:29:10.226" v="4521" actId="403"/>
          <ac:spMkLst>
            <pc:docMk/>
            <pc:sldMk cId="2375452934" sldId="277"/>
            <ac:spMk id="8" creationId="{FF0FC88E-A071-FDF0-BA5F-82B36E875D33}"/>
          </ac:spMkLst>
        </pc:spChg>
        <pc:spChg chg="add del mod">
          <ac:chgData name="Vsevolod Livinskiy" userId="94a6307a6c7fdc6a" providerId="LiveId" clId="{09482AE2-DBCD-4747-A609-E33FD25C949E}" dt="2022-11-01T01:15:51.259" v="1837" actId="700"/>
          <ac:spMkLst>
            <pc:docMk/>
            <pc:sldMk cId="2375452934" sldId="277"/>
            <ac:spMk id="9" creationId="{0381A118-B961-334A-0863-10DD053E9CC6}"/>
          </ac:spMkLst>
        </pc:spChg>
        <pc:spChg chg="add del mod ord">
          <ac:chgData name="Vsevolod Livinskiy" userId="94a6307a6c7fdc6a" providerId="LiveId" clId="{09482AE2-DBCD-4747-A609-E33FD25C949E}" dt="2022-11-01T01:15:51.259" v="1837" actId="700"/>
          <ac:spMkLst>
            <pc:docMk/>
            <pc:sldMk cId="2375452934" sldId="277"/>
            <ac:spMk id="11" creationId="{B296045F-0B51-1E91-9D66-12AB562077A4}"/>
          </ac:spMkLst>
        </pc:spChg>
      </pc:sldChg>
      <pc:sldChg chg="addSp delSp modSp add mod modClrScheme modAnim chgLayout">
        <pc:chgData name="Vsevolod Livinskiy" userId="94a6307a6c7fdc6a" providerId="LiveId" clId="{09482AE2-DBCD-4747-A609-E33FD25C949E}" dt="2022-11-02T18:39:50.428" v="4546" actId="20577"/>
        <pc:sldMkLst>
          <pc:docMk/>
          <pc:sldMk cId="298063871" sldId="278"/>
        </pc:sldMkLst>
        <pc:spChg chg="mod ord">
          <ac:chgData name="Vsevolod Livinskiy" userId="94a6307a6c7fdc6a" providerId="LiveId" clId="{09482AE2-DBCD-4747-A609-E33FD25C949E}" dt="2022-11-01T02:02:08.328" v="3072" actId="700"/>
          <ac:spMkLst>
            <pc:docMk/>
            <pc:sldMk cId="298063871" sldId="278"/>
            <ac:spMk id="2" creationId="{1DBF40BB-12D4-F824-4E00-BBE530D61A38}"/>
          </ac:spMkLst>
        </pc:spChg>
        <pc:spChg chg="add mod ord">
          <ac:chgData name="Vsevolod Livinskiy" userId="94a6307a6c7fdc6a" providerId="LiveId" clId="{09482AE2-DBCD-4747-A609-E33FD25C949E}" dt="2022-11-02T00:29:43.206" v="3909" actId="1076"/>
          <ac:spMkLst>
            <pc:docMk/>
            <pc:sldMk cId="298063871" sldId="278"/>
            <ac:spMk id="3" creationId="{7D684AC1-AE25-50D3-E1B1-AE965A7CC066}"/>
          </ac:spMkLst>
        </pc:spChg>
        <pc:spChg chg="mod ord">
          <ac:chgData name="Vsevolod Livinskiy" userId="94a6307a6c7fdc6a" providerId="LiveId" clId="{09482AE2-DBCD-4747-A609-E33FD25C949E}" dt="2022-11-01T02:02:08.328" v="3072" actId="700"/>
          <ac:spMkLst>
            <pc:docMk/>
            <pc:sldMk cId="298063871" sldId="278"/>
            <ac:spMk id="4" creationId="{6B5D853B-0D5B-D29A-AA29-6B6F208A52C7}"/>
          </ac:spMkLst>
        </pc:spChg>
        <pc:spChg chg="add mod ord">
          <ac:chgData name="Vsevolod Livinskiy" userId="94a6307a6c7fdc6a" providerId="LiveId" clId="{09482AE2-DBCD-4747-A609-E33FD25C949E}" dt="2022-11-02T00:29:08.587" v="3905" actId="14100"/>
          <ac:spMkLst>
            <pc:docMk/>
            <pc:sldMk cId="298063871" sldId="278"/>
            <ac:spMk id="5" creationId="{03758ACA-B9D7-989C-17A6-4FBDFF769258}"/>
          </ac:spMkLst>
        </pc:spChg>
        <pc:spChg chg="add mod">
          <ac:chgData name="Vsevolod Livinskiy" userId="94a6307a6c7fdc6a" providerId="LiveId" clId="{09482AE2-DBCD-4747-A609-E33FD25C949E}" dt="2022-11-02T00:29:16.469" v="3907" actId="1076"/>
          <ac:spMkLst>
            <pc:docMk/>
            <pc:sldMk cId="298063871" sldId="278"/>
            <ac:spMk id="6" creationId="{BC071C7B-620E-F368-6C40-2A2D92B632E4}"/>
          </ac:spMkLst>
        </pc:spChg>
        <pc:spChg chg="add del">
          <ac:chgData name="Vsevolod Livinskiy" userId="94a6307a6c7fdc6a" providerId="LiveId" clId="{09482AE2-DBCD-4747-A609-E33FD25C949E}" dt="2022-11-01T02:04:16.698" v="3134" actId="22"/>
          <ac:spMkLst>
            <pc:docMk/>
            <pc:sldMk cId="298063871" sldId="278"/>
            <ac:spMk id="7" creationId="{DD733C12-1D4E-D7D3-5468-7D7544225338}"/>
          </ac:spMkLst>
        </pc:spChg>
        <pc:spChg chg="del mod ord">
          <ac:chgData name="Vsevolod Livinskiy" userId="94a6307a6c7fdc6a" providerId="LiveId" clId="{09482AE2-DBCD-4747-A609-E33FD25C949E}" dt="2022-11-01T02:02:08.328" v="3072" actId="700"/>
          <ac:spMkLst>
            <pc:docMk/>
            <pc:sldMk cId="298063871" sldId="278"/>
            <ac:spMk id="8" creationId="{FF0FC88E-A071-FDF0-BA5F-82B36E875D33}"/>
          </ac:spMkLst>
        </pc:spChg>
        <pc:spChg chg="add mod">
          <ac:chgData name="Vsevolod Livinskiy" userId="94a6307a6c7fdc6a" providerId="LiveId" clId="{09482AE2-DBCD-4747-A609-E33FD25C949E}" dt="2022-11-02T18:39:50.428" v="4546" actId="20577"/>
          <ac:spMkLst>
            <pc:docMk/>
            <pc:sldMk cId="298063871" sldId="278"/>
            <ac:spMk id="9" creationId="{AADB490B-3468-11B1-1F06-2C5609C60822}"/>
          </ac:spMkLst>
        </pc:spChg>
      </pc:sldChg>
      <pc:sldChg chg="addSp delSp modSp new mod modClrScheme addAnim delAnim modAnim chgLayout">
        <pc:chgData name="Vsevolod Livinskiy" userId="94a6307a6c7fdc6a" providerId="LiveId" clId="{09482AE2-DBCD-4747-A609-E33FD25C949E}" dt="2022-11-02T00:33:37.990" v="3918" actId="6549"/>
        <pc:sldMkLst>
          <pc:docMk/>
          <pc:sldMk cId="3533605589" sldId="279"/>
        </pc:sldMkLst>
        <pc:spChg chg="del mod ord">
          <ac:chgData name="Vsevolod Livinskiy" userId="94a6307a6c7fdc6a" providerId="LiveId" clId="{09482AE2-DBCD-4747-A609-E33FD25C949E}" dt="2022-11-01T01:50:59.672" v="2952" actId="700"/>
          <ac:spMkLst>
            <pc:docMk/>
            <pc:sldMk cId="3533605589" sldId="279"/>
            <ac:spMk id="2" creationId="{8A2E6F69-7D86-FCCB-45AB-585CE11BB488}"/>
          </ac:spMkLst>
        </pc:spChg>
        <pc:spChg chg="del">
          <ac:chgData name="Vsevolod Livinskiy" userId="94a6307a6c7fdc6a" providerId="LiveId" clId="{09482AE2-DBCD-4747-A609-E33FD25C949E}" dt="2022-11-01T01:50:59.672" v="2952" actId="700"/>
          <ac:spMkLst>
            <pc:docMk/>
            <pc:sldMk cId="3533605589" sldId="279"/>
            <ac:spMk id="3" creationId="{8704C37F-6A64-3C1C-C8C3-BA82B52DAA62}"/>
          </ac:spMkLst>
        </pc:spChg>
        <pc:spChg chg="del mod ord">
          <ac:chgData name="Vsevolod Livinskiy" userId="94a6307a6c7fdc6a" providerId="LiveId" clId="{09482AE2-DBCD-4747-A609-E33FD25C949E}" dt="2022-11-01T01:50:59.672" v="2952" actId="700"/>
          <ac:spMkLst>
            <pc:docMk/>
            <pc:sldMk cId="3533605589" sldId="279"/>
            <ac:spMk id="4" creationId="{648D7234-00BE-CEEF-0D4C-7A31DFF3A9CC}"/>
          </ac:spMkLst>
        </pc:spChg>
        <pc:spChg chg="del">
          <ac:chgData name="Vsevolod Livinskiy" userId="94a6307a6c7fdc6a" providerId="LiveId" clId="{09482AE2-DBCD-4747-A609-E33FD25C949E}" dt="2022-11-01T01:50:59.672" v="2952" actId="700"/>
          <ac:spMkLst>
            <pc:docMk/>
            <pc:sldMk cId="3533605589" sldId="279"/>
            <ac:spMk id="5" creationId="{7DD85786-E670-9DC5-B309-221E71529873}"/>
          </ac:spMkLst>
        </pc:spChg>
        <pc:spChg chg="del">
          <ac:chgData name="Vsevolod Livinskiy" userId="94a6307a6c7fdc6a" providerId="LiveId" clId="{09482AE2-DBCD-4747-A609-E33FD25C949E}" dt="2022-11-01T01:50:59.672" v="2952" actId="700"/>
          <ac:spMkLst>
            <pc:docMk/>
            <pc:sldMk cId="3533605589" sldId="279"/>
            <ac:spMk id="6" creationId="{6660FBA2-5DA6-E1CA-D441-F97CDBAA5E1F}"/>
          </ac:spMkLst>
        </pc:spChg>
        <pc:spChg chg="mod ord">
          <ac:chgData name="Vsevolod Livinskiy" userId="94a6307a6c7fdc6a" providerId="LiveId" clId="{09482AE2-DBCD-4747-A609-E33FD25C949E}" dt="2022-11-01T01:50:59.672" v="2952" actId="700"/>
          <ac:spMkLst>
            <pc:docMk/>
            <pc:sldMk cId="3533605589" sldId="279"/>
            <ac:spMk id="7" creationId="{BFC7E0EB-1E8B-12A1-894F-B60A19948A47}"/>
          </ac:spMkLst>
        </pc:spChg>
        <pc:spChg chg="add mod ord">
          <ac:chgData name="Vsevolod Livinskiy" userId="94a6307a6c7fdc6a" providerId="LiveId" clId="{09482AE2-DBCD-4747-A609-E33FD25C949E}" dt="2022-11-01T02:06:51.569" v="3319" actId="1076"/>
          <ac:spMkLst>
            <pc:docMk/>
            <pc:sldMk cId="3533605589" sldId="279"/>
            <ac:spMk id="8" creationId="{E7072DFE-FCE9-908A-3AF7-3DBDA7B7DF25}"/>
          </ac:spMkLst>
        </pc:spChg>
        <pc:spChg chg="add del mod ord">
          <ac:chgData name="Vsevolod Livinskiy" userId="94a6307a6c7fdc6a" providerId="LiveId" clId="{09482AE2-DBCD-4747-A609-E33FD25C949E}" dt="2022-11-01T02:06:52.642" v="3325" actId="478"/>
          <ac:spMkLst>
            <pc:docMk/>
            <pc:sldMk cId="3533605589" sldId="279"/>
            <ac:spMk id="9" creationId="{283F042C-88AC-C5C0-FA25-11F5272443AB}"/>
          </ac:spMkLst>
        </pc:spChg>
        <pc:spChg chg="add del mod">
          <ac:chgData name="Vsevolod Livinskiy" userId="94a6307a6c7fdc6a" providerId="LiveId" clId="{09482AE2-DBCD-4747-A609-E33FD25C949E}" dt="2022-11-01T02:07:34.837" v="3357" actId="478"/>
          <ac:spMkLst>
            <pc:docMk/>
            <pc:sldMk cId="3533605589" sldId="279"/>
            <ac:spMk id="10" creationId="{1287370D-AAB6-17C9-AFDE-3BB321FEC294}"/>
          </ac:spMkLst>
        </pc:spChg>
        <pc:spChg chg="add del mod">
          <ac:chgData name="Vsevolod Livinskiy" userId="94a6307a6c7fdc6a" providerId="LiveId" clId="{09482AE2-DBCD-4747-A609-E33FD25C949E}" dt="2022-11-02T00:33:37.990" v="3918" actId="6549"/>
          <ac:spMkLst>
            <pc:docMk/>
            <pc:sldMk cId="3533605589" sldId="279"/>
            <ac:spMk id="11" creationId="{693552A9-0DD7-0CCA-467E-8F677F467714}"/>
          </ac:spMkLst>
        </pc:spChg>
        <pc:spChg chg="add del mod">
          <ac:chgData name="Vsevolod Livinskiy" userId="94a6307a6c7fdc6a" providerId="LiveId" clId="{09482AE2-DBCD-4747-A609-E33FD25C949E}" dt="2022-11-01T02:07:27.286" v="3355" actId="478"/>
          <ac:spMkLst>
            <pc:docMk/>
            <pc:sldMk cId="3533605589" sldId="279"/>
            <ac:spMk id="13" creationId="{ECF8EE13-2CDB-3E24-F5E0-E9172EF9D650}"/>
          </ac:spMkLst>
        </pc:spChg>
        <pc:spChg chg="add del mod">
          <ac:chgData name="Vsevolod Livinskiy" userId="94a6307a6c7fdc6a" providerId="LiveId" clId="{09482AE2-DBCD-4747-A609-E33FD25C949E}" dt="2022-11-01T02:07:26.793" v="3354" actId="478"/>
          <ac:spMkLst>
            <pc:docMk/>
            <pc:sldMk cId="3533605589" sldId="279"/>
            <ac:spMk id="14" creationId="{CFD42854-2960-B7AB-01AA-3C61E6A1CC24}"/>
          </ac:spMkLst>
        </pc:spChg>
        <pc:spChg chg="add del mod">
          <ac:chgData name="Vsevolod Livinskiy" userId="94a6307a6c7fdc6a" providerId="LiveId" clId="{09482AE2-DBCD-4747-A609-E33FD25C949E}" dt="2022-11-01T02:07:25.298" v="3350" actId="478"/>
          <ac:spMkLst>
            <pc:docMk/>
            <pc:sldMk cId="3533605589" sldId="279"/>
            <ac:spMk id="15" creationId="{D24EB03E-BCB4-3ED3-D69F-C3141FB44261}"/>
          </ac:spMkLst>
        </pc:spChg>
        <pc:spChg chg="add del mod">
          <ac:chgData name="Vsevolod Livinskiy" userId="94a6307a6c7fdc6a" providerId="LiveId" clId="{09482AE2-DBCD-4747-A609-E33FD25C949E}" dt="2022-11-01T02:07:26.426" v="3353" actId="478"/>
          <ac:spMkLst>
            <pc:docMk/>
            <pc:sldMk cId="3533605589" sldId="279"/>
            <ac:spMk id="16" creationId="{EA72B5AC-286B-0672-8C15-698AA92A55EF}"/>
          </ac:spMkLst>
        </pc:spChg>
        <pc:spChg chg="add del mod">
          <ac:chgData name="Vsevolod Livinskiy" userId="94a6307a6c7fdc6a" providerId="LiveId" clId="{09482AE2-DBCD-4747-A609-E33FD25C949E}" dt="2022-11-01T02:07:26.054" v="3352" actId="478"/>
          <ac:spMkLst>
            <pc:docMk/>
            <pc:sldMk cId="3533605589" sldId="279"/>
            <ac:spMk id="17" creationId="{711A2B89-A630-8381-DE31-653315B445F3}"/>
          </ac:spMkLst>
        </pc:spChg>
        <pc:spChg chg="add del mod">
          <ac:chgData name="Vsevolod Livinskiy" userId="94a6307a6c7fdc6a" providerId="LiveId" clId="{09482AE2-DBCD-4747-A609-E33FD25C949E}" dt="2022-11-01T02:07:24.706" v="3348" actId="478"/>
          <ac:spMkLst>
            <pc:docMk/>
            <pc:sldMk cId="3533605589" sldId="279"/>
            <ac:spMk id="18" creationId="{E2185713-C467-4730-2A1E-63B8FF2C3C95}"/>
          </ac:spMkLst>
        </pc:spChg>
        <pc:spChg chg="add del mod">
          <ac:chgData name="Vsevolod Livinskiy" userId="94a6307a6c7fdc6a" providerId="LiveId" clId="{09482AE2-DBCD-4747-A609-E33FD25C949E}" dt="2022-11-01T02:07:25.073" v="3349" actId="478"/>
          <ac:spMkLst>
            <pc:docMk/>
            <pc:sldMk cId="3533605589" sldId="279"/>
            <ac:spMk id="19" creationId="{9E58CCC3-BD50-9470-3A80-C4BE15305EAB}"/>
          </ac:spMkLst>
        </pc:spChg>
        <pc:spChg chg="add del mod">
          <ac:chgData name="Vsevolod Livinskiy" userId="94a6307a6c7fdc6a" providerId="LiveId" clId="{09482AE2-DBCD-4747-A609-E33FD25C949E}" dt="2022-11-01T02:07:25.680" v="3351" actId="478"/>
          <ac:spMkLst>
            <pc:docMk/>
            <pc:sldMk cId="3533605589" sldId="279"/>
            <ac:spMk id="20" creationId="{9F616A26-125E-A128-DC5E-6A2B41F4FCF5}"/>
          </ac:spMkLst>
        </pc:spChg>
        <pc:picChg chg="add del mod">
          <ac:chgData name="Vsevolod Livinskiy" userId="94a6307a6c7fdc6a" providerId="LiveId" clId="{09482AE2-DBCD-4747-A609-E33FD25C949E}" dt="2022-11-01T02:07:02.403" v="3339"/>
          <ac:picMkLst>
            <pc:docMk/>
            <pc:sldMk cId="3533605589" sldId="279"/>
            <ac:picMk id="12" creationId="{F55BF725-BD98-A380-FB4E-309806614F63}"/>
          </ac:picMkLst>
        </pc:picChg>
        <pc:picChg chg="add del mod">
          <ac:chgData name="Vsevolod Livinskiy" userId="94a6307a6c7fdc6a" providerId="LiveId" clId="{09482AE2-DBCD-4747-A609-E33FD25C949E}" dt="2022-11-01T02:07:32.057" v="3356" actId="478"/>
          <ac:picMkLst>
            <pc:docMk/>
            <pc:sldMk cId="3533605589" sldId="279"/>
            <ac:picMk id="21" creationId="{7C79B7DE-7E39-4776-E28F-1636BE8A748B}"/>
          </ac:picMkLst>
        </pc:picChg>
      </pc:sldChg>
      <pc:sldChg chg="modSp add mod">
        <pc:chgData name="Vsevolod Livinskiy" userId="94a6307a6c7fdc6a" providerId="LiveId" clId="{09482AE2-DBCD-4747-A609-E33FD25C949E}" dt="2022-11-02T01:59:34.616" v="4045"/>
        <pc:sldMkLst>
          <pc:docMk/>
          <pc:sldMk cId="2490853927" sldId="280"/>
        </pc:sldMkLst>
        <pc:spChg chg="mod">
          <ac:chgData name="Vsevolod Livinskiy" userId="94a6307a6c7fdc6a" providerId="LiveId" clId="{09482AE2-DBCD-4747-A609-E33FD25C949E}" dt="2022-11-02T01:25:11.869" v="3940"/>
          <ac:spMkLst>
            <pc:docMk/>
            <pc:sldMk cId="2490853927" sldId="280"/>
            <ac:spMk id="2" creationId="{2C153F40-2F0D-61C2-FE4E-0F687C493264}"/>
          </ac:spMkLst>
        </pc:spChg>
        <pc:spChg chg="mod">
          <ac:chgData name="Vsevolod Livinskiy" userId="94a6307a6c7fdc6a" providerId="LiveId" clId="{09482AE2-DBCD-4747-A609-E33FD25C949E}" dt="2022-11-02T01:59:34.616" v="4045"/>
          <ac:spMkLst>
            <pc:docMk/>
            <pc:sldMk cId="2490853927" sldId="280"/>
            <ac:spMk id="3" creationId="{BA9A7056-702E-38A5-B193-0847239E1F6F}"/>
          </ac:spMkLst>
        </pc:spChg>
      </pc:sldChg>
      <pc:sldChg chg="modSp add mod">
        <pc:chgData name="Vsevolod Livinskiy" userId="94a6307a6c7fdc6a" providerId="LiveId" clId="{09482AE2-DBCD-4747-A609-E33FD25C949E}" dt="2022-11-02T01:59:42.108" v="4048"/>
        <pc:sldMkLst>
          <pc:docMk/>
          <pc:sldMk cId="1576327017" sldId="281"/>
        </pc:sldMkLst>
        <pc:spChg chg="mod">
          <ac:chgData name="Vsevolod Livinskiy" userId="94a6307a6c7fdc6a" providerId="LiveId" clId="{09482AE2-DBCD-4747-A609-E33FD25C949E}" dt="2022-11-02T01:25:14.013" v="3941"/>
          <ac:spMkLst>
            <pc:docMk/>
            <pc:sldMk cId="1576327017" sldId="281"/>
            <ac:spMk id="2" creationId="{2C153F40-2F0D-61C2-FE4E-0F687C493264}"/>
          </ac:spMkLst>
        </pc:spChg>
        <pc:spChg chg="mod">
          <ac:chgData name="Vsevolod Livinskiy" userId="94a6307a6c7fdc6a" providerId="LiveId" clId="{09482AE2-DBCD-4747-A609-E33FD25C949E}" dt="2022-11-02T01:59:42.108" v="4048"/>
          <ac:spMkLst>
            <pc:docMk/>
            <pc:sldMk cId="1576327017" sldId="281"/>
            <ac:spMk id="3" creationId="{BA9A7056-702E-38A5-B193-0847239E1F6F}"/>
          </ac:spMkLst>
        </pc:spChg>
      </pc:sldChg>
      <pc:sldChg chg="modSp add mod">
        <pc:chgData name="Vsevolod Livinskiy" userId="94a6307a6c7fdc6a" providerId="LiveId" clId="{09482AE2-DBCD-4747-A609-E33FD25C949E}" dt="2022-11-02T01:59:49.628" v="4051"/>
        <pc:sldMkLst>
          <pc:docMk/>
          <pc:sldMk cId="77343664" sldId="282"/>
        </pc:sldMkLst>
        <pc:spChg chg="mod">
          <ac:chgData name="Vsevolod Livinskiy" userId="94a6307a6c7fdc6a" providerId="LiveId" clId="{09482AE2-DBCD-4747-A609-E33FD25C949E}" dt="2022-11-02T01:25:22.596" v="3942"/>
          <ac:spMkLst>
            <pc:docMk/>
            <pc:sldMk cId="77343664" sldId="282"/>
            <ac:spMk id="2" creationId="{2C153F40-2F0D-61C2-FE4E-0F687C493264}"/>
          </ac:spMkLst>
        </pc:spChg>
        <pc:spChg chg="mod">
          <ac:chgData name="Vsevolod Livinskiy" userId="94a6307a6c7fdc6a" providerId="LiveId" clId="{09482AE2-DBCD-4747-A609-E33FD25C949E}" dt="2022-11-02T01:59:49.628" v="4051"/>
          <ac:spMkLst>
            <pc:docMk/>
            <pc:sldMk cId="77343664" sldId="282"/>
            <ac:spMk id="3" creationId="{BA9A7056-702E-38A5-B193-0847239E1F6F}"/>
          </ac:spMkLst>
        </pc:spChg>
      </pc:sldChg>
      <pc:sldChg chg="modSp add mod ord">
        <pc:chgData name="Vsevolod Livinskiy" userId="94a6307a6c7fdc6a" providerId="LiveId" clId="{09482AE2-DBCD-4747-A609-E33FD25C949E}" dt="2022-11-02T01:59:58.550" v="4054"/>
        <pc:sldMkLst>
          <pc:docMk/>
          <pc:sldMk cId="3296737256" sldId="283"/>
        </pc:sldMkLst>
        <pc:spChg chg="mod">
          <ac:chgData name="Vsevolod Livinskiy" userId="94a6307a6c7fdc6a" providerId="LiveId" clId="{09482AE2-DBCD-4747-A609-E33FD25C949E}" dt="2022-11-02T01:25:27.412" v="3943"/>
          <ac:spMkLst>
            <pc:docMk/>
            <pc:sldMk cId="3296737256" sldId="283"/>
            <ac:spMk id="2" creationId="{2C153F40-2F0D-61C2-FE4E-0F687C493264}"/>
          </ac:spMkLst>
        </pc:spChg>
        <pc:spChg chg="mod">
          <ac:chgData name="Vsevolod Livinskiy" userId="94a6307a6c7fdc6a" providerId="LiveId" clId="{09482AE2-DBCD-4747-A609-E33FD25C949E}" dt="2022-11-02T01:59:58.550" v="4054"/>
          <ac:spMkLst>
            <pc:docMk/>
            <pc:sldMk cId="3296737256" sldId="283"/>
            <ac:spMk id="3" creationId="{BA9A7056-702E-38A5-B193-0847239E1F6F}"/>
          </ac:spMkLst>
        </pc:spChg>
      </pc:sldChg>
      <pc:sldChg chg="addSp delSp modSp new mod modClrScheme chgLayout">
        <pc:chgData name="Vsevolod Livinskiy" userId="94a6307a6c7fdc6a" providerId="LiveId" clId="{09482AE2-DBCD-4747-A609-E33FD25C949E}" dt="2022-11-06T22:10:39.253" v="4995" actId="20577"/>
        <pc:sldMkLst>
          <pc:docMk/>
          <pc:sldMk cId="268525499" sldId="284"/>
        </pc:sldMkLst>
        <pc:spChg chg="mod ord">
          <ac:chgData name="Vsevolod Livinskiy" userId="94a6307a6c7fdc6a" providerId="LiveId" clId="{09482AE2-DBCD-4747-A609-E33FD25C949E}" dt="2022-11-02T00:23:37.274" v="3853" actId="20577"/>
          <ac:spMkLst>
            <pc:docMk/>
            <pc:sldMk cId="268525499" sldId="284"/>
            <ac:spMk id="2" creationId="{5E5265D5-6DE1-B486-6376-9CA5461D3BF8}"/>
          </ac:spMkLst>
        </pc:spChg>
        <pc:spChg chg="mod ord">
          <ac:chgData name="Vsevolod Livinskiy" userId="94a6307a6c7fdc6a" providerId="LiveId" clId="{09482AE2-DBCD-4747-A609-E33FD25C949E}" dt="2022-11-06T22:10:35.342" v="4991" actId="20577"/>
          <ac:spMkLst>
            <pc:docMk/>
            <pc:sldMk cId="268525499" sldId="284"/>
            <ac:spMk id="3" creationId="{4BECDD0E-C653-AFC3-8913-12CACB5B1AEB}"/>
          </ac:spMkLst>
        </pc:spChg>
        <pc:spChg chg="mod ord">
          <ac:chgData name="Vsevolod Livinskiy" userId="94a6307a6c7fdc6a" providerId="LiveId" clId="{09482AE2-DBCD-4747-A609-E33FD25C949E}" dt="2022-11-01T23:49:08.761" v="3539" actId="700"/>
          <ac:spMkLst>
            <pc:docMk/>
            <pc:sldMk cId="268525499" sldId="284"/>
            <ac:spMk id="4" creationId="{A1C4F7A0-8597-61C0-2800-444CD5BD7F5D}"/>
          </ac:spMkLst>
        </pc:spChg>
        <pc:spChg chg="add del mod ord">
          <ac:chgData name="Vsevolod Livinskiy" userId="94a6307a6c7fdc6a" providerId="LiveId" clId="{09482AE2-DBCD-4747-A609-E33FD25C949E}" dt="2022-11-01T23:49:08.761" v="3539" actId="700"/>
          <ac:spMkLst>
            <pc:docMk/>
            <pc:sldMk cId="268525499" sldId="284"/>
            <ac:spMk id="5" creationId="{A6122B61-C423-6150-C0F4-CD6C49D9B4F5}"/>
          </ac:spMkLst>
        </pc:spChg>
        <pc:spChg chg="add mod ord">
          <ac:chgData name="Vsevolod Livinskiy" userId="94a6307a6c7fdc6a" providerId="LiveId" clId="{09482AE2-DBCD-4747-A609-E33FD25C949E}" dt="2022-11-06T22:10:39.253" v="4995" actId="20577"/>
          <ac:spMkLst>
            <pc:docMk/>
            <pc:sldMk cId="268525499" sldId="284"/>
            <ac:spMk id="6" creationId="{6BFBEDA3-326F-0CB2-B7D7-92B9BF73B6A1}"/>
          </ac:spMkLst>
        </pc:spChg>
        <pc:spChg chg="add del mod ord">
          <ac:chgData name="Vsevolod Livinskiy" userId="94a6307a6c7fdc6a" providerId="LiveId" clId="{09482AE2-DBCD-4747-A609-E33FD25C949E}" dt="2022-11-01T23:50:21.674" v="3557" actId="478"/>
          <ac:spMkLst>
            <pc:docMk/>
            <pc:sldMk cId="268525499" sldId="284"/>
            <ac:spMk id="7" creationId="{0705426B-BD30-F0CF-675F-5F5AB932924E}"/>
          </ac:spMkLst>
        </pc:spChg>
        <pc:spChg chg="add mod ord">
          <ac:chgData name="Vsevolod Livinskiy" userId="94a6307a6c7fdc6a" providerId="LiveId" clId="{09482AE2-DBCD-4747-A609-E33FD25C949E}" dt="2022-11-02T00:23:33.702" v="3850" actId="1076"/>
          <ac:spMkLst>
            <pc:docMk/>
            <pc:sldMk cId="268525499" sldId="284"/>
            <ac:spMk id="8" creationId="{9F53E023-99C6-B509-D67A-1C1948FE293C}"/>
          </ac:spMkLst>
        </pc:spChg>
      </pc:sldChg>
      <pc:sldChg chg="delSp modSp new del mod">
        <pc:chgData name="Vsevolod Livinskiy" userId="94a6307a6c7fdc6a" providerId="LiveId" clId="{09482AE2-DBCD-4747-A609-E33FD25C949E}" dt="2022-11-02T00:21:58.600" v="3836" actId="47"/>
        <pc:sldMkLst>
          <pc:docMk/>
          <pc:sldMk cId="231601557" sldId="285"/>
        </pc:sldMkLst>
        <pc:spChg chg="mod">
          <ac:chgData name="Vsevolod Livinskiy" userId="94a6307a6c7fdc6a" providerId="LiveId" clId="{09482AE2-DBCD-4747-A609-E33FD25C949E}" dt="2022-11-02T00:11:34.022" v="3758"/>
          <ac:spMkLst>
            <pc:docMk/>
            <pc:sldMk cId="231601557" sldId="285"/>
            <ac:spMk id="2" creationId="{B596F0BC-7322-60E9-F906-24A5F32B654E}"/>
          </ac:spMkLst>
        </pc:spChg>
        <pc:spChg chg="del">
          <ac:chgData name="Vsevolod Livinskiy" userId="94a6307a6c7fdc6a" providerId="LiveId" clId="{09482AE2-DBCD-4747-A609-E33FD25C949E}" dt="2022-11-02T00:11:36.404" v="3759" actId="478"/>
          <ac:spMkLst>
            <pc:docMk/>
            <pc:sldMk cId="231601557" sldId="285"/>
            <ac:spMk id="3" creationId="{15018288-5E6B-47D6-09E5-2719BEF785F6}"/>
          </ac:spMkLst>
        </pc:spChg>
      </pc:sldChg>
      <pc:sldChg chg="addSp delSp modSp add mod ord chgLayout">
        <pc:chgData name="Vsevolod Livinskiy" userId="94a6307a6c7fdc6a" providerId="LiveId" clId="{09482AE2-DBCD-4747-A609-E33FD25C949E}" dt="2022-11-06T22:11:04.242" v="4998" actId="27918"/>
        <pc:sldMkLst>
          <pc:docMk/>
          <pc:sldMk cId="958052799" sldId="286"/>
        </pc:sldMkLst>
        <pc:spChg chg="mod ord">
          <ac:chgData name="Vsevolod Livinskiy" userId="94a6307a6c7fdc6a" providerId="LiveId" clId="{09482AE2-DBCD-4747-A609-E33FD25C949E}" dt="2022-11-02T02:00:42.550" v="4108" actId="313"/>
          <ac:spMkLst>
            <pc:docMk/>
            <pc:sldMk cId="958052799" sldId="286"/>
            <ac:spMk id="2" creationId="{C9D64F3A-D74D-0819-5E3D-E2D3B0E2A1FD}"/>
          </ac:spMkLst>
        </pc:spChg>
        <pc:spChg chg="add del mod ord">
          <ac:chgData name="Vsevolod Livinskiy" userId="94a6307a6c7fdc6a" providerId="LiveId" clId="{09482AE2-DBCD-4747-A609-E33FD25C949E}" dt="2022-11-02T00:12:53.608" v="3774" actId="1957"/>
          <ac:spMkLst>
            <pc:docMk/>
            <pc:sldMk cId="958052799" sldId="286"/>
            <ac:spMk id="3" creationId="{5AAB204B-5815-1ED2-C762-99DCB840A9E7}"/>
          </ac:spMkLst>
        </pc:spChg>
        <pc:spChg chg="mod ord">
          <ac:chgData name="Vsevolod Livinskiy" userId="94a6307a6c7fdc6a" providerId="LiveId" clId="{09482AE2-DBCD-4747-A609-E33FD25C949E}" dt="2022-11-02T00:12:27.547" v="3769" actId="700"/>
          <ac:spMkLst>
            <pc:docMk/>
            <pc:sldMk cId="958052799" sldId="286"/>
            <ac:spMk id="4" creationId="{3E4E229B-B7E0-F4FE-D16D-472754D4ADEC}"/>
          </ac:spMkLst>
        </pc:spChg>
        <pc:spChg chg="del mod">
          <ac:chgData name="Vsevolod Livinskiy" userId="94a6307a6c7fdc6a" providerId="LiveId" clId="{09482AE2-DBCD-4747-A609-E33FD25C949E}" dt="2022-11-02T00:12:23.083" v="3768" actId="478"/>
          <ac:spMkLst>
            <pc:docMk/>
            <pc:sldMk cId="958052799" sldId="286"/>
            <ac:spMk id="10" creationId="{22EA787B-BE7E-F548-E939-4CE387A775AC}"/>
          </ac:spMkLst>
        </pc:spChg>
        <pc:spChg chg="del mod">
          <ac:chgData name="Vsevolod Livinskiy" userId="94a6307a6c7fdc6a" providerId="LiveId" clId="{09482AE2-DBCD-4747-A609-E33FD25C949E}" dt="2022-11-02T00:12:19.649" v="3766" actId="478"/>
          <ac:spMkLst>
            <pc:docMk/>
            <pc:sldMk cId="958052799" sldId="286"/>
            <ac:spMk id="12" creationId="{64B2FF8C-96A1-DC15-6245-F33A70144654}"/>
          </ac:spMkLst>
        </pc:spChg>
        <pc:graphicFrameChg chg="add del mod">
          <ac:chgData name="Vsevolod Livinskiy" userId="94a6307a6c7fdc6a" providerId="LiveId" clId="{09482AE2-DBCD-4747-A609-E33FD25C949E}" dt="2022-11-02T00:12:38.929" v="3772" actId="1957"/>
          <ac:graphicFrameMkLst>
            <pc:docMk/>
            <pc:sldMk cId="958052799" sldId="286"/>
            <ac:graphicFrameMk id="7" creationId="{0800AF45-8CD6-DBEC-11C2-34DCDA392CE8}"/>
          </ac:graphicFrameMkLst>
        </pc:graphicFrameChg>
        <pc:graphicFrameChg chg="del">
          <ac:chgData name="Vsevolod Livinskiy" userId="94a6307a6c7fdc6a" providerId="LiveId" clId="{09482AE2-DBCD-4747-A609-E33FD25C949E}" dt="2022-11-02T00:12:22.011" v="3767" actId="478"/>
          <ac:graphicFrameMkLst>
            <pc:docMk/>
            <pc:sldMk cId="958052799" sldId="286"/>
            <ac:graphicFrameMk id="9" creationId="{965B41AC-CAB2-80DD-B5A0-7A8E48CDAC74}"/>
          </ac:graphicFrameMkLst>
        </pc:graphicFrameChg>
        <pc:graphicFrameChg chg="del">
          <ac:chgData name="Vsevolod Livinskiy" userId="94a6307a6c7fdc6a" providerId="LiveId" clId="{09482AE2-DBCD-4747-A609-E33FD25C949E}" dt="2022-11-02T00:15:57.009" v="3801" actId="478"/>
          <ac:graphicFrameMkLst>
            <pc:docMk/>
            <pc:sldMk cId="958052799" sldId="286"/>
            <ac:graphicFrameMk id="11" creationId="{3EB48B08-8C1A-18DA-CBF7-DB37F14F0ECF}"/>
          </ac:graphicFrameMkLst>
        </pc:graphicFrameChg>
        <pc:graphicFrameChg chg="add mod">
          <ac:chgData name="Vsevolod Livinskiy" userId="94a6307a6c7fdc6a" providerId="LiveId" clId="{09482AE2-DBCD-4747-A609-E33FD25C949E}" dt="2022-11-02T00:20:17.729" v="3833" actId="403"/>
          <ac:graphicFrameMkLst>
            <pc:docMk/>
            <pc:sldMk cId="958052799" sldId="286"/>
            <ac:graphicFrameMk id="14" creationId="{1AA3A06D-1284-063C-1ECC-4F32C049D729}"/>
          </ac:graphicFrameMkLst>
        </pc:graphicFrameChg>
      </pc:sldChg>
      <pc:sldChg chg="addSp delSp modSp new mod">
        <pc:chgData name="Vsevolod Livinskiy" userId="94a6307a6c7fdc6a" providerId="LiveId" clId="{09482AE2-DBCD-4747-A609-E33FD25C949E}" dt="2022-11-06T22:20:11.289" v="5103" actId="20577"/>
        <pc:sldMkLst>
          <pc:docMk/>
          <pc:sldMk cId="294374649" sldId="287"/>
        </pc:sldMkLst>
        <pc:spChg chg="mod">
          <ac:chgData name="Vsevolod Livinskiy" userId="94a6307a6c7fdc6a" providerId="LiveId" clId="{09482AE2-DBCD-4747-A609-E33FD25C949E}" dt="2022-11-02T02:04:21.586" v="4164" actId="20577"/>
          <ac:spMkLst>
            <pc:docMk/>
            <pc:sldMk cId="294374649" sldId="287"/>
            <ac:spMk id="2" creationId="{7F49D56C-2D12-C4F2-1B5D-C734299C7F72}"/>
          </ac:spMkLst>
        </pc:spChg>
        <pc:spChg chg="mod">
          <ac:chgData name="Vsevolod Livinskiy" userId="94a6307a6c7fdc6a" providerId="LiveId" clId="{09482AE2-DBCD-4747-A609-E33FD25C949E}" dt="2022-11-06T22:20:11.289" v="5103" actId="20577"/>
          <ac:spMkLst>
            <pc:docMk/>
            <pc:sldMk cId="294374649" sldId="287"/>
            <ac:spMk id="3" creationId="{78C22D60-0DE9-DBF4-26CD-2EA165BBB5AB}"/>
          </ac:spMkLst>
        </pc:spChg>
        <pc:graphicFrameChg chg="add del mod">
          <ac:chgData name="Vsevolod Livinskiy" userId="94a6307a6c7fdc6a" providerId="LiveId" clId="{09482AE2-DBCD-4747-A609-E33FD25C949E}" dt="2022-11-02T19:18:25.175" v="4673"/>
          <ac:graphicFrameMkLst>
            <pc:docMk/>
            <pc:sldMk cId="294374649" sldId="287"/>
            <ac:graphicFrameMk id="5" creationId="{7E515E86-6621-AF0D-F90E-20D3339CF9A1}"/>
          </ac:graphicFrameMkLst>
        </pc:graphicFrameChg>
      </pc:sldChg>
      <pc:sldChg chg="addSp modSp add mod modAnim modNotesTx">
        <pc:chgData name="Vsevolod Livinskiy" userId="94a6307a6c7fdc6a" providerId="LiveId" clId="{09482AE2-DBCD-4747-A609-E33FD25C949E}" dt="2022-11-06T22:24:13.447" v="5111"/>
        <pc:sldMkLst>
          <pc:docMk/>
          <pc:sldMk cId="98013959" sldId="288"/>
        </pc:sldMkLst>
        <pc:spChg chg="add mod">
          <ac:chgData name="Vsevolod Livinskiy" userId="94a6307a6c7fdc6a" providerId="LiveId" clId="{09482AE2-DBCD-4747-A609-E33FD25C949E}" dt="2022-11-04T03:07:50.257" v="4980" actId="20577"/>
          <ac:spMkLst>
            <pc:docMk/>
            <pc:sldMk cId="98013959" sldId="288"/>
            <ac:spMk id="4" creationId="{542C7B6F-1B20-8B53-0433-8A77FABDF688}"/>
          </ac:spMkLst>
        </pc:spChg>
        <pc:spChg chg="mod">
          <ac:chgData name="Vsevolod Livinskiy" userId="94a6307a6c7fdc6a" providerId="LiveId" clId="{09482AE2-DBCD-4747-A609-E33FD25C949E}" dt="2022-11-04T02:48:16.687" v="4809" actId="27636"/>
          <ac:spMkLst>
            <pc:docMk/>
            <pc:sldMk cId="98013959" sldId="288"/>
            <ac:spMk id="8" creationId="{99D9E210-2ACB-9014-0F28-32F642EBF713}"/>
          </ac:spMkLst>
        </pc:spChg>
        <pc:spChg chg="mod">
          <ac:chgData name="Vsevolod Livinskiy" userId="94a6307a6c7fdc6a" providerId="LiveId" clId="{09482AE2-DBCD-4747-A609-E33FD25C949E}" dt="2022-11-04T02:51:32.520" v="4836" actId="6549"/>
          <ac:spMkLst>
            <pc:docMk/>
            <pc:sldMk cId="98013959" sldId="288"/>
            <ac:spMk id="9" creationId="{D18EC484-A494-5F97-61B6-07C2BCEA5CB9}"/>
          </ac:spMkLst>
        </pc:spChg>
      </pc:sldChg>
      <pc:sldChg chg="addSp delSp modSp add mod modClrScheme chgLayout">
        <pc:chgData name="Vsevolod Livinskiy" userId="94a6307a6c7fdc6a" providerId="LiveId" clId="{09482AE2-DBCD-4747-A609-E33FD25C949E}" dt="2022-11-04T03:00:13.384" v="4973" actId="20577"/>
        <pc:sldMkLst>
          <pc:docMk/>
          <pc:sldMk cId="1735641908" sldId="289"/>
        </pc:sldMkLst>
        <pc:spChg chg="mod ord">
          <ac:chgData name="Vsevolod Livinskiy" userId="94a6307a6c7fdc6a" providerId="LiveId" clId="{09482AE2-DBCD-4747-A609-E33FD25C949E}" dt="2022-11-04T03:00:13.384" v="4973" actId="20577"/>
          <ac:spMkLst>
            <pc:docMk/>
            <pc:sldMk cId="1735641908" sldId="289"/>
            <ac:spMk id="2" creationId="{E1ED4BF4-EE73-61D2-1A98-DD0D778F3493}"/>
          </ac:spMkLst>
        </pc:spChg>
        <pc:spChg chg="del mod ord">
          <ac:chgData name="Vsevolod Livinskiy" userId="94a6307a6c7fdc6a" providerId="LiveId" clId="{09482AE2-DBCD-4747-A609-E33FD25C949E}" dt="2022-11-04T02:56:25.482" v="4865" actId="478"/>
          <ac:spMkLst>
            <pc:docMk/>
            <pc:sldMk cId="1735641908" sldId="289"/>
            <ac:spMk id="3" creationId="{07EC013F-BF96-BB6F-497F-248DF86A85CF}"/>
          </ac:spMkLst>
        </pc:spChg>
        <pc:spChg chg="mod ord">
          <ac:chgData name="Vsevolod Livinskiy" userId="94a6307a6c7fdc6a" providerId="LiveId" clId="{09482AE2-DBCD-4747-A609-E33FD25C949E}" dt="2022-11-04T02:57:23.017" v="4951" actId="700"/>
          <ac:spMkLst>
            <pc:docMk/>
            <pc:sldMk cId="1735641908" sldId="289"/>
            <ac:spMk id="4" creationId="{32B7E77E-0C01-955F-B72C-C313B869ADE8}"/>
          </ac:spMkLst>
        </pc:spChg>
        <pc:spChg chg="add del mod ord">
          <ac:chgData name="Vsevolod Livinskiy" userId="94a6307a6c7fdc6a" providerId="LiveId" clId="{09482AE2-DBCD-4747-A609-E33FD25C949E}" dt="2022-11-04T02:57:19.096" v="4949" actId="478"/>
          <ac:spMkLst>
            <pc:docMk/>
            <pc:sldMk cId="1735641908" sldId="289"/>
            <ac:spMk id="5" creationId="{0F364316-4534-003E-0A3B-4384ECF3A56A}"/>
          </ac:spMkLst>
        </pc:spChg>
        <pc:spChg chg="add del mod ord">
          <ac:chgData name="Vsevolod Livinskiy" userId="94a6307a6c7fdc6a" providerId="LiveId" clId="{09482AE2-DBCD-4747-A609-E33FD25C949E}" dt="2022-11-04T02:57:26.280" v="4952" actId="478"/>
          <ac:spMkLst>
            <pc:docMk/>
            <pc:sldMk cId="1735641908" sldId="289"/>
            <ac:spMk id="6" creationId="{61BA175B-98BD-96BA-052A-21215233C0C7}"/>
          </ac:spMkLst>
        </pc:spChg>
        <pc:picChg chg="add mod">
          <ac:chgData name="Vsevolod Livinskiy" userId="94a6307a6c7fdc6a" providerId="LiveId" clId="{09482AE2-DBCD-4747-A609-E33FD25C949E}" dt="2022-11-04T02:57:53.257" v="4957" actId="14100"/>
          <ac:picMkLst>
            <pc:docMk/>
            <pc:sldMk cId="1735641908" sldId="289"/>
            <ac:picMk id="7" creationId="{F52E0592-0BAF-EBDE-36CC-239A258D09AC}"/>
          </ac:picMkLst>
        </pc:picChg>
        <pc:picChg chg="add mod">
          <ac:chgData name="Vsevolod Livinskiy" userId="94a6307a6c7fdc6a" providerId="LiveId" clId="{09482AE2-DBCD-4747-A609-E33FD25C949E}" dt="2022-11-04T02:59:34.285" v="4967" actId="14100"/>
          <ac:picMkLst>
            <pc:docMk/>
            <pc:sldMk cId="1735641908" sldId="289"/>
            <ac:picMk id="9" creationId="{68CFA69E-F834-6596-1FE6-E8843AD7923A}"/>
          </ac:picMkLst>
        </pc:picChg>
      </pc:sldChg>
      <pc:sldChg chg="add">
        <pc:chgData name="Vsevolod Livinskiy" userId="94a6307a6c7fdc6a" providerId="LiveId" clId="{09482AE2-DBCD-4747-A609-E33FD25C949E}" dt="2022-11-04T18:00:28.413" v="4989"/>
        <pc:sldMkLst>
          <pc:docMk/>
          <pc:sldMk cId="1909743171" sldId="290"/>
        </pc:sldMkLst>
      </pc:sldChg>
      <pc:sldMasterChg chg="del delSldLayout">
        <pc:chgData name="Vsevolod Livinskiy" userId="94a6307a6c7fdc6a" providerId="LiveId" clId="{09482AE2-DBCD-4747-A609-E33FD25C949E}" dt="2022-10-31T22:23:45.629" v="96" actId="700"/>
        <pc:sldMasterMkLst>
          <pc:docMk/>
          <pc:sldMasterMk cId="1280750966" sldId="2147483648"/>
        </pc:sldMasterMkLst>
        <pc:sldLayoutChg chg="del">
          <pc:chgData name="Vsevolod Livinskiy" userId="94a6307a6c7fdc6a" providerId="LiveId" clId="{09482AE2-DBCD-4747-A609-E33FD25C949E}" dt="2022-10-31T22:23:45.629" v="96" actId="700"/>
          <pc:sldLayoutMkLst>
            <pc:docMk/>
            <pc:sldMasterMk cId="1280750966" sldId="2147483648"/>
            <pc:sldLayoutMk cId="2071453687" sldId="2147483649"/>
          </pc:sldLayoutMkLst>
        </pc:sldLayoutChg>
        <pc:sldLayoutChg chg="del">
          <pc:chgData name="Vsevolod Livinskiy" userId="94a6307a6c7fdc6a" providerId="LiveId" clId="{09482AE2-DBCD-4747-A609-E33FD25C949E}" dt="2022-10-31T22:23:45.629" v="96" actId="700"/>
          <pc:sldLayoutMkLst>
            <pc:docMk/>
            <pc:sldMasterMk cId="1280750966" sldId="2147483648"/>
            <pc:sldLayoutMk cId="2890167062" sldId="2147483650"/>
          </pc:sldLayoutMkLst>
        </pc:sldLayoutChg>
        <pc:sldLayoutChg chg="del">
          <pc:chgData name="Vsevolod Livinskiy" userId="94a6307a6c7fdc6a" providerId="LiveId" clId="{09482AE2-DBCD-4747-A609-E33FD25C949E}" dt="2022-10-31T22:23:45.629" v="96" actId="700"/>
          <pc:sldLayoutMkLst>
            <pc:docMk/>
            <pc:sldMasterMk cId="1280750966" sldId="2147483648"/>
            <pc:sldLayoutMk cId="3363043442" sldId="2147483651"/>
          </pc:sldLayoutMkLst>
        </pc:sldLayoutChg>
        <pc:sldLayoutChg chg="del">
          <pc:chgData name="Vsevolod Livinskiy" userId="94a6307a6c7fdc6a" providerId="LiveId" clId="{09482AE2-DBCD-4747-A609-E33FD25C949E}" dt="2022-10-31T22:23:45.629" v="96" actId="700"/>
          <pc:sldLayoutMkLst>
            <pc:docMk/>
            <pc:sldMasterMk cId="1280750966" sldId="2147483648"/>
            <pc:sldLayoutMk cId="2849710518" sldId="2147483652"/>
          </pc:sldLayoutMkLst>
        </pc:sldLayoutChg>
        <pc:sldLayoutChg chg="del">
          <pc:chgData name="Vsevolod Livinskiy" userId="94a6307a6c7fdc6a" providerId="LiveId" clId="{09482AE2-DBCD-4747-A609-E33FD25C949E}" dt="2022-10-31T22:23:45.629" v="96" actId="700"/>
          <pc:sldLayoutMkLst>
            <pc:docMk/>
            <pc:sldMasterMk cId="1280750966" sldId="2147483648"/>
            <pc:sldLayoutMk cId="2913942540" sldId="2147483653"/>
          </pc:sldLayoutMkLst>
        </pc:sldLayoutChg>
        <pc:sldLayoutChg chg="del">
          <pc:chgData name="Vsevolod Livinskiy" userId="94a6307a6c7fdc6a" providerId="LiveId" clId="{09482AE2-DBCD-4747-A609-E33FD25C949E}" dt="2022-10-31T22:23:45.629" v="96" actId="700"/>
          <pc:sldLayoutMkLst>
            <pc:docMk/>
            <pc:sldMasterMk cId="1280750966" sldId="2147483648"/>
            <pc:sldLayoutMk cId="3220409777" sldId="2147483654"/>
          </pc:sldLayoutMkLst>
        </pc:sldLayoutChg>
        <pc:sldLayoutChg chg="del">
          <pc:chgData name="Vsevolod Livinskiy" userId="94a6307a6c7fdc6a" providerId="LiveId" clId="{09482AE2-DBCD-4747-A609-E33FD25C949E}" dt="2022-10-31T22:23:45.629" v="96" actId="700"/>
          <pc:sldLayoutMkLst>
            <pc:docMk/>
            <pc:sldMasterMk cId="1280750966" sldId="2147483648"/>
            <pc:sldLayoutMk cId="2409252310" sldId="2147483655"/>
          </pc:sldLayoutMkLst>
        </pc:sldLayoutChg>
        <pc:sldLayoutChg chg="del">
          <pc:chgData name="Vsevolod Livinskiy" userId="94a6307a6c7fdc6a" providerId="LiveId" clId="{09482AE2-DBCD-4747-A609-E33FD25C949E}" dt="2022-10-31T22:23:45.629" v="96" actId="700"/>
          <pc:sldLayoutMkLst>
            <pc:docMk/>
            <pc:sldMasterMk cId="1280750966" sldId="2147483648"/>
            <pc:sldLayoutMk cId="383297411" sldId="2147483656"/>
          </pc:sldLayoutMkLst>
        </pc:sldLayoutChg>
        <pc:sldLayoutChg chg="del">
          <pc:chgData name="Vsevolod Livinskiy" userId="94a6307a6c7fdc6a" providerId="LiveId" clId="{09482AE2-DBCD-4747-A609-E33FD25C949E}" dt="2022-10-31T22:23:45.629" v="96" actId="700"/>
          <pc:sldLayoutMkLst>
            <pc:docMk/>
            <pc:sldMasterMk cId="1280750966" sldId="2147483648"/>
            <pc:sldLayoutMk cId="633147850" sldId="2147483657"/>
          </pc:sldLayoutMkLst>
        </pc:sldLayoutChg>
        <pc:sldLayoutChg chg="del">
          <pc:chgData name="Vsevolod Livinskiy" userId="94a6307a6c7fdc6a" providerId="LiveId" clId="{09482AE2-DBCD-4747-A609-E33FD25C949E}" dt="2022-10-31T22:23:45.629" v="96" actId="700"/>
          <pc:sldLayoutMkLst>
            <pc:docMk/>
            <pc:sldMasterMk cId="1280750966" sldId="2147483648"/>
            <pc:sldLayoutMk cId="1107539472" sldId="2147483658"/>
          </pc:sldLayoutMkLst>
        </pc:sldLayoutChg>
        <pc:sldLayoutChg chg="del">
          <pc:chgData name="Vsevolod Livinskiy" userId="94a6307a6c7fdc6a" providerId="LiveId" clId="{09482AE2-DBCD-4747-A609-E33FD25C949E}" dt="2022-10-31T22:23:45.629" v="96" actId="700"/>
          <pc:sldLayoutMkLst>
            <pc:docMk/>
            <pc:sldMasterMk cId="1280750966" sldId="2147483648"/>
            <pc:sldLayoutMk cId="573600975" sldId="2147483659"/>
          </pc:sldLayoutMkLst>
        </pc:sldLayoutChg>
      </pc:sldMasterChg>
      <pc:sldMasterChg chg="modSp modSldLayout">
        <pc:chgData name="Vsevolod Livinskiy" userId="94a6307a6c7fdc6a" providerId="LiveId" clId="{09482AE2-DBCD-4747-A609-E33FD25C949E}" dt="2022-11-02T00:33:15.754" v="3917" actId="255"/>
        <pc:sldMasterMkLst>
          <pc:docMk/>
          <pc:sldMasterMk cId="4267444445" sldId="2147483660"/>
        </pc:sldMasterMkLst>
        <pc:spChg chg="mod">
          <ac:chgData name="Vsevolod Livinskiy" userId="94a6307a6c7fdc6a" providerId="LiveId" clId="{09482AE2-DBCD-4747-A609-E33FD25C949E}" dt="2022-11-02T00:32:43.913" v="3915" actId="255"/>
          <ac:spMkLst>
            <pc:docMk/>
            <pc:sldMasterMk cId="4267444445" sldId="2147483660"/>
            <ac:spMk id="6" creationId="{F4CA0E78-57A8-4B92-8D00-524A4A92CED8}"/>
          </ac:spMkLst>
        </pc:spChg>
        <pc:sldLayoutChg chg="modSp">
          <pc:chgData name="Vsevolod Livinskiy" userId="94a6307a6c7fdc6a" providerId="LiveId" clId="{09482AE2-DBCD-4747-A609-E33FD25C949E}" dt="2022-11-02T00:33:15.754" v="3917" actId="255"/>
          <pc:sldLayoutMkLst>
            <pc:docMk/>
            <pc:sldMasterMk cId="4267444445" sldId="2147483660"/>
            <pc:sldLayoutMk cId="1111696023" sldId="2147483661"/>
          </pc:sldLayoutMkLst>
          <pc:spChg chg="mod">
            <ac:chgData name="Vsevolod Livinskiy" userId="94a6307a6c7fdc6a" providerId="LiveId" clId="{09482AE2-DBCD-4747-A609-E33FD25C949E}" dt="2022-11-02T00:33:15.754" v="3917" actId="255"/>
            <ac:spMkLst>
              <pc:docMk/>
              <pc:sldMasterMk cId="4267444445" sldId="2147483660"/>
              <pc:sldLayoutMk cId="1111696023" sldId="2147483661"/>
              <ac:spMk id="6" creationId="{36EF4E2D-8EBC-4DDD-978F-1ED8FE4FCB09}"/>
            </ac:spMkLst>
          </pc:spChg>
        </pc:sldLayoutChg>
        <pc:sldLayoutChg chg="modSp">
          <pc:chgData name="Vsevolod Livinskiy" userId="94a6307a6c7fdc6a" providerId="LiveId" clId="{09482AE2-DBCD-4747-A609-E33FD25C949E}" dt="2022-11-02T00:33:02.266" v="3916" actId="255"/>
          <pc:sldLayoutMkLst>
            <pc:docMk/>
            <pc:sldMasterMk cId="4267444445" sldId="2147483660"/>
            <pc:sldLayoutMk cId="1038275128" sldId="2147483662"/>
          </pc:sldLayoutMkLst>
          <pc:spChg chg="mod">
            <ac:chgData name="Vsevolod Livinskiy" userId="94a6307a6c7fdc6a" providerId="LiveId" clId="{09482AE2-DBCD-4747-A609-E33FD25C949E}" dt="2022-11-02T00:33:02.266" v="3916" actId="255"/>
            <ac:spMkLst>
              <pc:docMk/>
              <pc:sldMasterMk cId="4267444445" sldId="2147483660"/>
              <pc:sldLayoutMk cId="1038275128" sldId="2147483662"/>
              <ac:spMk id="6" creationId="{AE4F3824-39C9-4E46-9627-6DF1E297EC9E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LLVM</c:v>
                </c:pt>
                <c:pt idx="1">
                  <c:v>GCC</c:v>
                </c:pt>
                <c:pt idx="2">
                  <c:v>ISPC</c:v>
                </c:pt>
                <c:pt idx="3">
                  <c:v>DPC++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29</c:v>
                </c:pt>
                <c:pt idx="2">
                  <c:v>7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5-41CB-B7AD-358A2C3233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Wrong code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LLVM</c:v>
                </c:pt>
                <c:pt idx="1">
                  <c:v>GCC</c:v>
                </c:pt>
                <c:pt idx="2">
                  <c:v>ISPC</c:v>
                </c:pt>
                <c:pt idx="3">
                  <c:v>DPC++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29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95-41CB-B7AD-358A2C3233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Timeout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95-41CB-B7AD-358A2C32336B}"/>
                </c:ext>
              </c:extLst>
            </c:dLbl>
            <c:dLbl>
              <c:idx val="1"/>
              <c:layout>
                <c:manualLayout>
                  <c:x val="1.2077294685990338E-3"/>
                  <c:y val="-5.25355649227892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695-41CB-B7AD-358A2C32336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95-41CB-B7AD-358A2C32336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95-41CB-B7AD-358A2C3233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LLVM</c:v>
                </c:pt>
                <c:pt idx="1">
                  <c:v>GCC</c:v>
                </c:pt>
                <c:pt idx="2">
                  <c:v>ISPC</c:v>
                </c:pt>
                <c:pt idx="3">
                  <c:v>DPC++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95-41CB-B7AD-358A2C323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7842031"/>
        <c:axId val="397842863"/>
      </c:barChart>
      <c:catAx>
        <c:axId val="39784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842863"/>
        <c:crosses val="autoZero"/>
        <c:auto val="1"/>
        <c:lblAlgn val="ctr"/>
        <c:lblOffset val="100"/>
        <c:noMultiLvlLbl val="0"/>
      </c:catAx>
      <c:valAx>
        <c:axId val="397842863"/>
        <c:scaling>
          <c:orientation val="minMax"/>
          <c:max val="6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84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57733363178072E-3"/>
          <c:y val="9.216313142141086E-2"/>
          <c:w val="0.66436350616958539"/>
          <c:h val="0.8677951764611231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89-486E-9B0B-D5961B0543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43-494A-915D-28F899AE9F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43-494A-915D-28F899AE9F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89-486E-9B0B-D5961B0543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843-494A-915D-28F899AE9F1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843-494A-915D-28F899AE9F14}"/>
              </c:ext>
            </c:extLst>
          </c:dPt>
          <c:dLbls>
            <c:dLbl>
              <c:idx val="2"/>
              <c:layout>
                <c:manualLayout>
                  <c:x val="7.1084221574290382E-2"/>
                  <c:y val="-0.1282745368925604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43-494A-915D-28F899AE9F14}"/>
                </c:ext>
              </c:extLst>
            </c:dLbl>
            <c:dLbl>
              <c:idx val="4"/>
              <c:layout>
                <c:manualLayout>
                  <c:x val="6.8698070282984219E-2"/>
                  <c:y val="6.692672551925246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43-494A-915D-28F899AE9F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Backend: X86</c:v>
                </c:pt>
                <c:pt idx="1">
                  <c:v>new-bugs</c:v>
                </c:pt>
                <c:pt idx="2">
                  <c:v>Scalar Optimization</c:v>
                </c:pt>
                <c:pt idx="3">
                  <c:v>Polly Optimizer</c:v>
                </c:pt>
                <c:pt idx="4">
                  <c:v>isl</c:v>
                </c:pt>
                <c:pt idx="5">
                  <c:v>LoopOptimizer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1</c:v>
                </c:pt>
                <c:pt idx="3">
                  <c:v>5</c:v>
                </c:pt>
                <c:pt idx="4">
                  <c:v>1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43-494A-915D-28F899AE9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813137580748971"/>
          <c:y val="7.608126446363021E-3"/>
          <c:w val="0.33186862419251029"/>
          <c:h val="0.3253881893009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876927785767535E-3"/>
          <c:y val="0.10528740390031613"/>
          <c:w val="0.66873354675418673"/>
          <c:h val="0.87350334692057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AD-4F9E-B7E3-1BF79AB17A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AD-4F9E-B7E3-1BF79AB17A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AD-4F9E-B7E3-1BF79AB17A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AD-4F9E-B7E3-1BF79AB17A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EAD-4F9E-B7E3-1BF79AB17AC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EAD-4F9E-B7E3-1BF79AB17ACA}"/>
              </c:ext>
            </c:extLst>
          </c:dPt>
          <c:dLbls>
            <c:dLbl>
              <c:idx val="2"/>
              <c:layout>
                <c:manualLayout>
                  <c:x val="-2.1779232775717302E-2"/>
                  <c:y val="-8.465511727623553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132645527943054E-2"/>
                      <c:h val="6.92045990885218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EAD-4F9E-B7E3-1BF79AB17ACA}"/>
                </c:ext>
              </c:extLst>
            </c:dLbl>
            <c:dLbl>
              <c:idx val="3"/>
              <c:layout>
                <c:manualLayout>
                  <c:x val="6.9248884650370088E-2"/>
                  <c:y val="-6.419001252450932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132645527943054E-2"/>
                      <c:h val="8.024860314001905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CEAD-4F9E-B7E3-1BF79AB17ACA}"/>
                </c:ext>
              </c:extLst>
            </c:dLbl>
            <c:dLbl>
              <c:idx val="4"/>
              <c:layout>
                <c:manualLayout>
                  <c:x val="6.8698070282984219E-2"/>
                  <c:y val="6.692672551925246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EAD-4F9E-B7E3-1BF79AB17A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4"/>
                <c:pt idx="0">
                  <c:v>tree-optimization</c:v>
                </c:pt>
                <c:pt idx="1">
                  <c:v>target</c:v>
                </c:pt>
                <c:pt idx="2">
                  <c:v>rtl-optimization</c:v>
                </c:pt>
                <c:pt idx="3">
                  <c:v>ipa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EAD-4F9E-B7E3-1BF79AB17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4191113229988195"/>
          <c:y val="4.9023203495992533E-2"/>
          <c:w val="0.35808886770011816"/>
          <c:h val="0.241161916186879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BBE0-9574-4A75-A814-7C75F934D6F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FF6CD-7F1D-4E12-B880-99CDFA44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8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67372-F409-4DFF-8BE5-971F19ACDC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D7A1-D4C4-47EB-8C66-6042F83F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9C721-0C1D-4FA3-B882-218B7CAB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8926-0DB1-4CD4-9A78-164AFC3D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EEBE-8C95-40C9-A6E6-23424ABB9346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36A7-CD8C-4AA3-A585-B0E08DD2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4E2D-8EBC-4DDD-978F-1ED8FE4F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53883DB0-D454-4716-8B48-3572CC14AF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9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01DF-06A4-4E06-9D0A-3A2EBB7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C9670-F799-4D79-9E04-708111533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BD43-DB10-4350-AECA-3D551DEE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DB0-F55B-4510-A91D-018FF394E018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85E0-790A-4509-818E-80865B78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0461-0F01-49A3-9BBC-39CE649E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5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9257F-6583-486C-AD09-257AD02F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72351-381A-4050-9A73-345AD4788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1845-E5B4-4360-8629-DD3636DD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14E1-1608-4279-9BFA-CEA366469FFC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1951-E71E-4EB9-80FD-ABA51DD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A9FE-471A-43D6-94B3-95FC126A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AE2C-B96F-4EE6-8E21-59FF50F8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2B83-1FFB-4D9E-A25B-E2A457B1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29D75-0F3D-4C20-99B4-FB1177DE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0A31-08F2-4295-8330-9CC34DE5792C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B38A-2A2D-4EC2-B72F-025A3485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3824-39C9-4E46-9627-6DF1E297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3883DB0-D454-4716-8B48-3572CC14AF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7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3AB9-3E56-43A5-800F-3B917892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E0AF8-3A25-40F7-9590-335C33E2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A1A9-DF4F-4B3F-AE5B-70A77F2A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36DA-43B3-4216-8796-EB0B52251FE6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2E5D-C5A6-47E9-BC87-0EA80B9A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F3D3-1481-4FD5-A956-660B4B94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7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39D7-14A0-4C0B-AAF8-9C86A888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8D0D-5031-4960-9ADF-B03EB7B3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36409-87E4-41B8-A9B4-E8E593180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0DC9-C6C9-4F34-BF22-53416EFB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AA2A-CA19-4611-B053-DD4D4F60E225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52D91-321C-4C04-A8C1-E68AEFB4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8C02-69F0-4152-83CD-7EFB2896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8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638F-F88C-4943-B20D-E8B59CF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E4C75-177E-453B-9AC1-B8CA81122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8DCF8-89B1-4CE0-AE2B-0CF2DE1D7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8EDB0-9DE5-44A7-A6BA-C29456076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5A441-9D59-4CB7-8EEA-6F1C035EB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1CB18-399F-4B11-8905-853D1561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0697-928C-45FA-A78E-CC8F814DBA1C}" type="datetime1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0C539-D27B-4E8A-9BD8-29B7E491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01CAA-631C-4B0C-B1C4-0D859432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6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C3C9-F8C8-47CC-A805-2D58C13F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11783-0C26-48A0-BFB7-13289159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CB82-875B-453E-9498-556DD29275BC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DD50-23A2-465F-983A-40574DC5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8BCAC-129F-47FC-80BC-B9710A89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A0430-C203-448E-B2CD-C059CE32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F66C-16F7-47F9-86E8-E473CE61C0EA}" type="datetime1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49BF8-3133-483D-BA67-63FD3496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3597C-F3B3-4022-B501-68654B22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5590-06B8-46FF-9DED-5B52AC15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151E-E37C-4E78-A5E5-A93580F6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9CCE5-757B-4B73-AC2B-596A13C22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A53FD-7B1F-4053-80E4-1469568D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63B0-DF14-46C9-891F-4D7F1BFC09C5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3801-D102-4C70-B8C9-B64ADB79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9616B-22BB-4638-8343-DD5955C2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B274-0D95-432E-B76C-0B62B9EE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AD44-7B2B-4334-A6EB-A9B1E7B49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5C31-D7CB-4361-A964-20BFCE3C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0B199-FC74-4A78-B198-6AC149D3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7A7E-9787-48EA-97F9-7228355FF750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822C-5512-4919-B0EB-D43618A1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F0FD2-437F-48BF-8251-75AEC56E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3C0FA-C294-433A-A34F-B931CBC9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834D-1BEA-4846-8DF3-602A6FC5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DF6C-E283-446E-8C74-B14DECAD6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45484-0771-465B-970C-304CB97948C7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5896-D3F9-4A20-8BF0-9F9EFFE8D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0E78-57A8-4B92-8D00-524A4A92C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53883DB0-D454-4716-8B48-3572CC14AF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4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5167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intel/yarpge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Vsevolod.Livinskii@gmail.com" TargetMode="External"/><Relationship Id="rId2" Type="http://schemas.openxmlformats.org/officeDocument/2006/relationships/hyperlink" Target="https://livinskii.com/#cv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intel/yarpg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dfETYae9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l.acm.org/doi/pdf/10.1145/342826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C0F1-831C-4460-A351-00603070F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828800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YARPGen</a:t>
            </a:r>
            <a:r>
              <a:rPr lang="en-US" sz="4000" dirty="0"/>
              <a:t>: A Compiler </a:t>
            </a:r>
            <a:r>
              <a:rPr lang="en-US" sz="4000" dirty="0" err="1"/>
              <a:t>Fuzzer</a:t>
            </a:r>
            <a:r>
              <a:rPr lang="en-US" sz="4000" dirty="0"/>
              <a:t> for Loop Optimizations and </a:t>
            </a:r>
            <a:br>
              <a:rPr lang="en-US" sz="4000" dirty="0"/>
            </a:br>
            <a:r>
              <a:rPr lang="en-US" sz="4000" dirty="0"/>
              <a:t>Data-Parallel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75652-D25F-4F42-B5F9-65D763D4D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0368"/>
            <a:ext cx="9144000" cy="2490353"/>
          </a:xfrm>
        </p:spPr>
        <p:txBody>
          <a:bodyPr>
            <a:normAutofit fontScale="92500" lnSpcReduction="10000"/>
          </a:bodyPr>
          <a:lstStyle/>
          <a:p>
            <a:r>
              <a:rPr lang="en-US" b="0" i="0" u="none" strike="noStrike" baseline="0" dirty="0"/>
              <a:t>Vsevolod </a:t>
            </a:r>
            <a:r>
              <a:rPr lang="en-US" b="0" i="0" u="none" strike="noStrike" baseline="0" dirty="0" err="1"/>
              <a:t>Livinskii</a:t>
            </a:r>
            <a:r>
              <a:rPr lang="en-US" b="0" i="0" u="none" strike="noStrike" baseline="0" dirty="0"/>
              <a:t>, University of Utah</a:t>
            </a:r>
          </a:p>
          <a:p>
            <a:r>
              <a:rPr lang="en-US" b="0" i="0" u="none" strike="noStrike" baseline="0" dirty="0"/>
              <a:t>Dmitry </a:t>
            </a:r>
            <a:r>
              <a:rPr lang="en-US" b="0" i="0" u="none" strike="noStrike" baseline="0" dirty="0" err="1"/>
              <a:t>Babokin</a:t>
            </a:r>
            <a:r>
              <a:rPr lang="en-US" b="0" i="0" u="none" strike="noStrike" baseline="0" dirty="0"/>
              <a:t>, Intel Corporation</a:t>
            </a:r>
          </a:p>
          <a:p>
            <a:r>
              <a:rPr lang="en-US" b="0" i="0" u="none" strike="noStrike" baseline="0" dirty="0"/>
              <a:t>John </a:t>
            </a:r>
            <a:r>
              <a:rPr lang="en-US" b="0" i="0" u="none" strike="noStrike" baseline="0" dirty="0" err="1"/>
              <a:t>Regehr</a:t>
            </a:r>
            <a:r>
              <a:rPr lang="en-US" b="0" i="0" u="none" strike="noStrike" baseline="0" dirty="0"/>
              <a:t>, University of Utah</a:t>
            </a:r>
          </a:p>
          <a:p>
            <a:endParaRPr lang="en-US" sz="1800" b="0" i="0" u="none" strike="noStrike" baseline="0" dirty="0"/>
          </a:p>
          <a:p>
            <a:endParaRPr lang="en-US" sz="1800" dirty="0"/>
          </a:p>
          <a:p>
            <a:endParaRPr lang="en-US" sz="1800" b="0" i="0" u="none" strike="noStrike" baseline="0" dirty="0"/>
          </a:p>
          <a:p>
            <a:r>
              <a:rPr lang="en-US" sz="1800" b="0" i="0" u="none" strike="noStrike" baseline="0" dirty="0"/>
              <a:t>November </a:t>
            </a:r>
            <a:r>
              <a:rPr lang="en-US" sz="1800" dirty="0"/>
              <a:t>9</a:t>
            </a:r>
            <a:r>
              <a:rPr lang="en-US" sz="1800" baseline="30000" dirty="0"/>
              <a:t>th</a:t>
            </a:r>
            <a:r>
              <a:rPr lang="en-US" sz="1800" b="0" i="0" u="none" strike="noStrike" baseline="0" dirty="0"/>
              <a:t>, 2022</a:t>
            </a:r>
            <a:endParaRPr lang="en-US" sz="1800" dirty="0"/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0246F376-599F-473A-A7F0-CCCF5BB9B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4" y="5623815"/>
            <a:ext cx="3789730" cy="95690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4F0A05A-DFED-4C47-B67D-CE5CD3C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54" y="5623815"/>
            <a:ext cx="2358851" cy="9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0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94"/>
    </mc:Choice>
    <mc:Fallback xmlns="">
      <p:transition spd="slow" advTm="280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A798-EF0B-352C-4F46-C03D852D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CEE1-6BFA-F9B7-B7DA-15BA649C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IR elements</a:t>
            </a:r>
          </a:p>
          <a:p>
            <a:pPr lvl="1"/>
            <a:r>
              <a:rPr lang="en-US" dirty="0"/>
              <a:t>Loop Nest, Loop Sequence, Stencil, Reduction</a:t>
            </a:r>
          </a:p>
          <a:p>
            <a:pPr lvl="1"/>
            <a:endParaRPr lang="en-US" dirty="0"/>
          </a:p>
          <a:p>
            <a:r>
              <a:rPr lang="en-US" dirty="0"/>
              <a:t>Explicit mechanisms</a:t>
            </a:r>
          </a:p>
          <a:p>
            <a:pPr lvl="1"/>
            <a:r>
              <a:rPr lang="en-US" dirty="0"/>
              <a:t>Common Subexpression Buffer, Used Constant Buffer</a:t>
            </a:r>
          </a:p>
          <a:p>
            <a:pPr lvl="1"/>
            <a:endParaRPr lang="en-US" dirty="0"/>
          </a:p>
          <a:p>
            <a:r>
              <a:rPr lang="en-US" dirty="0"/>
              <a:t>Skewed Probability</a:t>
            </a:r>
          </a:p>
          <a:p>
            <a:pPr lvl="1"/>
            <a:r>
              <a:rPr lang="en-US" dirty="0"/>
              <a:t>Vectorizable Loops, INT_MAX / INT_MIN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The goal is to generate code that is likely to trigger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A29F3-5512-575F-956F-B946D9E5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75AF65-CC21-8BCD-9A77-468EFFC926EB}"/>
              </a:ext>
            </a:extLst>
          </p:cNvPr>
          <p:cNvSpPr/>
          <p:nvPr/>
        </p:nvSpPr>
        <p:spPr>
          <a:xfrm>
            <a:off x="838200" y="5302102"/>
            <a:ext cx="10515600" cy="56707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F3FB-4562-FAE0-7FB9-EC8A7D5E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Fusion and Loop Sequence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D5372-AE00-AB20-F110-D45EABAE2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9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nn-NO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</a:t>
            </a:r>
            <a:r>
              <a:rPr lang="pl-PL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pl-PL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l-PL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pl-PL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7F038-4D28-83B7-A74A-0A725D818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9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  <a:endParaRPr lang="nn-NO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35B5E-94FB-CE20-E41E-2589AFA9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F9BE99-2B3E-39E8-C501-D35EF82A8896}"/>
              </a:ext>
            </a:extLst>
          </p:cNvPr>
          <p:cNvSpPr txBox="1">
            <a:spLocks/>
          </p:cNvSpPr>
          <p:nvPr/>
        </p:nvSpPr>
        <p:spPr>
          <a:xfrm>
            <a:off x="838200" y="4618074"/>
            <a:ext cx="10515600" cy="155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 to generate purely at random</a:t>
            </a:r>
          </a:p>
          <a:p>
            <a:r>
              <a:rPr lang="en-US" dirty="0"/>
              <a:t>Loop Sequence as first-class IR element for synchronized decisions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A6D185-FF87-12D2-C9AE-4DAD1A5A2320}"/>
              </a:ext>
            </a:extLst>
          </p:cNvPr>
          <p:cNvCxnSpPr/>
          <p:nvPr/>
        </p:nvCxnSpPr>
        <p:spPr>
          <a:xfrm>
            <a:off x="971107" y="2190307"/>
            <a:ext cx="435934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9936E5-EBA2-7756-121C-003D452BF65E}"/>
              </a:ext>
            </a:extLst>
          </p:cNvPr>
          <p:cNvCxnSpPr/>
          <p:nvPr/>
        </p:nvCxnSpPr>
        <p:spPr>
          <a:xfrm>
            <a:off x="971107" y="3404191"/>
            <a:ext cx="435934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9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F3FB-4562-FAE0-7FB9-EC8A7D5E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Patterns: Stencil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00C19D-8AF6-59DC-6135-FED1D27D2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1746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nn-NO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n-NO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n-NO" sz="22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nn-NO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i </a:t>
            </a:r>
            <a:r>
              <a:rPr lang="nn-NO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nn-NO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n-NO" sz="2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nn-NO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nn-NO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i </a:t>
            </a:r>
            <a:r>
              <a:rPr lang="nn-NO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nn-NO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n - 1</a:t>
            </a:r>
            <a:r>
              <a:rPr lang="nn-NO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nn-NO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n-NO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++</a:t>
            </a:r>
            <a:r>
              <a:rPr lang="nn-NO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nn-NO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nn-NO" sz="22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out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2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endParaRPr lang="en-US" sz="22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          in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endParaRPr lang="en-US" sz="22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          in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2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2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22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22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4185A-2DDB-6404-CF60-B0E5DD7AAF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.LBB0_2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d1, d0, d1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fmov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d2, d0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ldr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d0,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x9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#8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fmov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d3, x10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    x8, x8,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#1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d1, d1, d0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fmul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d3, d1, d3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fmov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d1, d2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d3,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#8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b.ne    .LBB0_2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35B5E-94FB-CE20-E41E-2589AFA9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1A91A9-8B41-01B2-7444-E6F01BE748A7}"/>
              </a:ext>
            </a:extLst>
          </p:cNvPr>
          <p:cNvSpPr/>
          <p:nvPr/>
        </p:nvSpPr>
        <p:spPr>
          <a:xfrm>
            <a:off x="6776484" y="2892056"/>
            <a:ext cx="3636335" cy="44656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A5A69-2C05-0E64-E12C-7F8B70B87A94}"/>
              </a:ext>
            </a:extLst>
          </p:cNvPr>
          <p:cNvSpPr txBox="1"/>
          <p:nvPr/>
        </p:nvSpPr>
        <p:spPr>
          <a:xfrm>
            <a:off x="838200" y="3707478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GVN propagates value to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 loop iteration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Stencil as a pattern</a:t>
            </a:r>
          </a:p>
          <a:p>
            <a:pPr marL="341313" indent="-166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pPr marL="341313" indent="-166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</a:p>
          <a:p>
            <a:pPr marL="341313" indent="-166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stride</a:t>
            </a:r>
          </a:p>
        </p:txBody>
      </p:sp>
    </p:spTree>
    <p:extLst>
      <p:ext uri="{BB962C8B-B14F-4D97-AF65-F5344CB8AC3E}">
        <p14:creationId xmlns:p14="http://schemas.microsoft.com/office/powerpoint/2010/main" val="32771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3F40-2F0D-61C2-FE4E-0F687C49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YARPGen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7056-702E-38A5-B193-0847239E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Detect wrong code bugs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Avoid Undefined Behavior statically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Target optimizations explicitly</a:t>
            </a:r>
          </a:p>
          <a:p>
            <a:pPr lvl="1"/>
            <a:endParaRPr lang="en-US" dirty="0"/>
          </a:p>
          <a:p>
            <a:r>
              <a:rPr lang="en-US" dirty="0"/>
              <a:t>Easily extensible for C-family languages</a:t>
            </a:r>
          </a:p>
          <a:p>
            <a:pPr lvl="1"/>
            <a:r>
              <a:rPr lang="en-US" dirty="0"/>
              <a:t>Including compilers for emerging languages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Easy to use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42191-F60C-9C5E-AEF8-445A8A66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40BB-12D4-F824-4E00-BBE530D6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Multi-language Support and IR Lowering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F0FC88E-A071-FDF0-BA5F-82B36E875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dirty="0"/>
                  <a:t>Matrix multiplication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F0FC88E-A071-FDF0-BA5F-82B36E875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D853B-0D5B-D29A-AA29-6B6F208A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40BB-12D4-F824-4E00-BBE530D6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Multi-language Support and IR Lowering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27223-46F4-55F2-BA96-271B1F85F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b="0" dirty="0"/>
              <a:t>C++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26B43-A1A1-89B1-077D-EC4ED4387F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8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nn-NO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800" b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</a:t>
            </a:r>
            <a:r>
              <a:rPr lang="pl-PL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l-PL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pl-PL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pl-PL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l-PL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pl-PL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l-PL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pl-PL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pl-PL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62939-A6E4-E455-74AF-7633CD8C1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b="0" dirty="0"/>
              <a:t>ISPC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0FC88E-A071-FDF0-BA5F-82B36E875D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 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nn-NO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n-NO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0.0f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pt-BR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aValue 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bValue 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 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aValue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bValue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D853B-0D5B-D29A-AA29-6B6F208A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40BB-12D4-F824-4E00-BBE530D6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Multi-language Support and IR Lowering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4AC1-AE25-50D3-E1B1-AE965A7CC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922" y="1825625"/>
            <a:ext cx="3461574" cy="2839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Loop #1: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in [0, 10), step 2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If-then (d):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a[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b[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^ 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a[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b[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&amp; 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Loop #2: j in [0, 10), step 2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b[j] + 134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58ACA-B9D7-989C-17A6-4FBDFF76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9504" y="1825625"/>
            <a:ext cx="3794295" cy="2839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nn-NO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nn-NO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n-NO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nn-NO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134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D853B-0D5B-D29A-AA29-6B6F208A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ADB490B-3468-11B1-1F06-2C5609C60822}"/>
              </a:ext>
            </a:extLst>
          </p:cNvPr>
          <p:cNvSpPr txBox="1">
            <a:spLocks/>
          </p:cNvSpPr>
          <p:nvPr/>
        </p:nvSpPr>
        <p:spPr>
          <a:xfrm>
            <a:off x="838200" y="4799926"/>
            <a:ext cx="10515600" cy="1621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C-family languages has similar UB rules</a:t>
            </a:r>
          </a:p>
          <a:p>
            <a:r>
              <a:rPr lang="en-US" dirty="0"/>
              <a:t>High-level IR is (mostly) independent from target languages</a:t>
            </a:r>
          </a:p>
          <a:p>
            <a:pPr lvl="1"/>
            <a:r>
              <a:rPr lang="en-US" dirty="0"/>
              <a:t>contains common information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071C7B-620E-F368-6C40-2A2D92B632E4}"/>
              </a:ext>
            </a:extLst>
          </p:cNvPr>
          <p:cNvSpPr/>
          <p:nvPr/>
        </p:nvSpPr>
        <p:spPr>
          <a:xfrm>
            <a:off x="5296586" y="2901178"/>
            <a:ext cx="1598828" cy="688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Lowering</a:t>
            </a:r>
          </a:p>
        </p:txBody>
      </p:sp>
    </p:spTree>
    <p:extLst>
      <p:ext uri="{BB962C8B-B14F-4D97-AF65-F5344CB8AC3E}">
        <p14:creationId xmlns:p14="http://schemas.microsoft.com/office/powerpoint/2010/main" val="2980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DAE7D-8060-22D0-E9DE-9CE5B511B6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FA2D5-4B6A-1B8E-AAB2-98733EB6C67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76" y="2505075"/>
            <a:ext cx="4018035" cy="3684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FB0018-6856-D0AC-0C2B-6D43530E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Oracles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135EC0-5399-D4EB-CCA1-C300AF831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b="0" dirty="0"/>
              <a:t>Differential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D754D-F3B4-90E1-F5F8-2EB901DC9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02084F8-F4E7-4191-DA31-F17635B30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b="0" dirty="0"/>
              <a:t>Ground truth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32E1C-E33F-5293-169A-70233D24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17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5FAB49-9EBA-CA91-2F00-1F28A9861DB1}"/>
              </a:ext>
            </a:extLst>
          </p:cNvPr>
          <p:cNvCxnSpPr>
            <a:cxnSpLocks/>
          </p:cNvCxnSpPr>
          <p:nvPr/>
        </p:nvCxnSpPr>
        <p:spPr>
          <a:xfrm>
            <a:off x="6096000" y="1836420"/>
            <a:ext cx="0" cy="4579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60694E0-DE8E-8C15-F578-CB159C19397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63" y="2505075"/>
            <a:ext cx="401803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3F40-2F0D-61C2-FE4E-0F687C49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YARPGen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7056-702E-38A5-B193-0847239E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Detect wrong code bugs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Avoid Undefined Behavior statically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Target optimizations explicitly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Easily extensible for C-family languages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Including compilers for emerging languages</a:t>
            </a:r>
          </a:p>
          <a:p>
            <a:pPr lvl="1"/>
            <a:endParaRPr lang="en-US" dirty="0"/>
          </a:p>
          <a:p>
            <a:r>
              <a:rPr lang="en-US" dirty="0"/>
              <a:t>Easy to use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42191-F60C-9C5E-AEF8-445A8A66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72DFE-FCE9-908A-3AF7-3DBDA7B7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System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3F042C-88AC-C5C0-FA25-11F52724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7E0EB-1E8B-12A1-894F-B60A1994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19</a:t>
            </a:fld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93552A9-0DD7-0CCA-467E-8F677F46771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F55BF725-BD98-A380-FB4E-309806614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67" y="1690688"/>
            <a:ext cx="8837266" cy="46656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F8EE13-2CDB-3E24-F5E0-E9172EF9D650}"/>
              </a:ext>
            </a:extLst>
          </p:cNvPr>
          <p:cNvSpPr/>
          <p:nvPr/>
        </p:nvSpPr>
        <p:spPr>
          <a:xfrm>
            <a:off x="1759431" y="2490952"/>
            <a:ext cx="1298729" cy="592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42854-2960-B7AB-01AA-3C61E6A1CC24}"/>
              </a:ext>
            </a:extLst>
          </p:cNvPr>
          <p:cNvSpPr/>
          <p:nvPr/>
        </p:nvSpPr>
        <p:spPr>
          <a:xfrm>
            <a:off x="3058160" y="1690688"/>
            <a:ext cx="2022259" cy="210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EB03E-BCB4-3ED3-D69F-C3141FB44261}"/>
              </a:ext>
            </a:extLst>
          </p:cNvPr>
          <p:cNvSpPr/>
          <p:nvPr/>
        </p:nvSpPr>
        <p:spPr>
          <a:xfrm>
            <a:off x="3596641" y="3799840"/>
            <a:ext cx="139192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72B5AC-286B-0672-8C15-698AA92A55EF}"/>
              </a:ext>
            </a:extLst>
          </p:cNvPr>
          <p:cNvSpPr/>
          <p:nvPr/>
        </p:nvSpPr>
        <p:spPr>
          <a:xfrm>
            <a:off x="5080418" y="1690688"/>
            <a:ext cx="1830921" cy="210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A2B89-A630-8381-DE31-653315B445F3}"/>
              </a:ext>
            </a:extLst>
          </p:cNvPr>
          <p:cNvSpPr/>
          <p:nvPr/>
        </p:nvSpPr>
        <p:spPr>
          <a:xfrm>
            <a:off x="6911340" y="1690688"/>
            <a:ext cx="3851910" cy="235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185713-C467-4730-2A1E-63B8FF2C3C95}"/>
              </a:ext>
            </a:extLst>
          </p:cNvPr>
          <p:cNvSpPr/>
          <p:nvPr/>
        </p:nvSpPr>
        <p:spPr>
          <a:xfrm>
            <a:off x="7670800" y="3990815"/>
            <a:ext cx="1102360" cy="525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8CCC3-BD50-9470-3A80-C4BE15305EAB}"/>
              </a:ext>
            </a:extLst>
          </p:cNvPr>
          <p:cNvSpPr/>
          <p:nvPr/>
        </p:nvSpPr>
        <p:spPr>
          <a:xfrm>
            <a:off x="5615396" y="3948511"/>
            <a:ext cx="1292439" cy="235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616A26-125E-A128-DC5E-6A2B41F4FCF5}"/>
              </a:ext>
            </a:extLst>
          </p:cNvPr>
          <p:cNvSpPr/>
          <p:nvPr/>
        </p:nvSpPr>
        <p:spPr>
          <a:xfrm>
            <a:off x="5002530" y="4043680"/>
            <a:ext cx="2659380" cy="47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0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9"/>
            </p:par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65D5-6DE1-B486-6376-9CA5461D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Found Bugs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FBEDA3-326F-0CB2-B7D7-92B9BF73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1136178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0" dirty="0"/>
              <a:t>120 completely new errors in total</a:t>
            </a:r>
          </a:p>
          <a:p>
            <a:pPr algn="ctr"/>
            <a:r>
              <a:rPr lang="en-US" sz="2800" b="0" dirty="0"/>
              <a:t>40% are wrong code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DD0E-C653-AFC3-8913-12CACB5B1A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sz="2800" b="0" i="0" u="none" strike="noStrike" baseline="0" dirty="0"/>
          </a:p>
          <a:p>
            <a:pPr>
              <a:lnSpc>
                <a:spcPct val="120000"/>
              </a:lnSpc>
            </a:pPr>
            <a:r>
              <a:rPr lang="en-US" sz="2800" b="0" i="0" u="none" strike="noStrike" baseline="0" dirty="0"/>
              <a:t>27 bugs in LLVM</a:t>
            </a:r>
          </a:p>
          <a:p>
            <a:pPr>
              <a:lnSpc>
                <a:spcPct val="120000"/>
              </a:lnSpc>
            </a:pPr>
            <a:r>
              <a:rPr lang="en-US" sz="2800" b="0" i="0" u="none" strike="noStrike" baseline="0" dirty="0"/>
              <a:t>61 bugs in GCC</a:t>
            </a:r>
          </a:p>
          <a:p>
            <a:pPr>
              <a:lnSpc>
                <a:spcPct val="120000"/>
              </a:lnSpc>
            </a:pPr>
            <a:r>
              <a:rPr lang="en-US" sz="2800" b="0" i="0" u="none" strike="noStrike" baseline="0" dirty="0"/>
              <a:t>12 bugs in ISPC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53E023-99C6-B509-D67A-1C1948FE29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16 </a:t>
            </a:r>
            <a:r>
              <a:rPr lang="en-US" sz="2800" b="0" i="0" u="none" strike="noStrike" baseline="0" dirty="0"/>
              <a:t>bugs in the DPC++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b="0" i="0" u="none" strike="noStrike" baseline="0" dirty="0"/>
              <a:t>2 bugs in SDE</a:t>
            </a:r>
          </a:p>
          <a:p>
            <a:pPr>
              <a:lnSpc>
                <a:spcPct val="120000"/>
              </a:lnSpc>
            </a:pPr>
            <a:r>
              <a:rPr lang="en-US" sz="2800" b="0" i="0" u="none" strike="noStrike" baseline="0" dirty="0"/>
              <a:t>2 bugs in Alive2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4F7A0-8597-61C0-2800-444CD5BD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5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6A65-008F-6529-A25E-B29B6B16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C1EB-4D7C-B98A-BC5D-FEDE796F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floating-point support</a:t>
            </a:r>
          </a:p>
          <a:p>
            <a:r>
              <a:rPr lang="en-US" dirty="0"/>
              <a:t>Only </a:t>
            </a:r>
            <a:r>
              <a:rPr lang="en-US" dirty="0" err="1"/>
              <a:t>stdlib</a:t>
            </a:r>
            <a:r>
              <a:rPr lang="en-US" dirty="0"/>
              <a:t> function calls</a:t>
            </a:r>
          </a:p>
          <a:p>
            <a:r>
              <a:rPr lang="en-US" dirty="0"/>
              <a:t>Lack of dynamic memory allocation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 are research question; others require more engineering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C1DD6-6161-2FB7-17DE-CAFD730D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3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4F3A-D74D-0819-5E3D-E2D3B0E2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Distribution by Kind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1AA3A06D-1284-063C-1ECC-4F32C049D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234964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E229B-B7E0-F4FE-D16D-472754D4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4F3A-D74D-0819-5E3D-E2D3B0E2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Distribution by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E229B-B7E0-F4FE-D16D-472754D4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65B41AC-CAB2-80DD-B5A0-7A8E48CDA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988364"/>
              </p:ext>
            </p:extLst>
          </p:nvPr>
        </p:nvGraphicFramePr>
        <p:xfrm>
          <a:off x="431800" y="2271713"/>
          <a:ext cx="5812303" cy="4449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2EA787B-BE7E-F548-E939-4CE387A775AC}"/>
              </a:ext>
            </a:extLst>
          </p:cNvPr>
          <p:cNvSpPr txBox="1"/>
          <p:nvPr/>
        </p:nvSpPr>
        <p:spPr>
          <a:xfrm>
            <a:off x="1157941" y="1692277"/>
            <a:ext cx="2353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LLVM (27 bugs)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EB48B08-8C1A-18DA-CBF7-DB37F14F0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644082"/>
              </p:ext>
            </p:extLst>
          </p:nvPr>
        </p:nvGraphicFramePr>
        <p:xfrm>
          <a:off x="6244103" y="2121694"/>
          <a:ext cx="5812303" cy="459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4B2FF8C-96A1-DC15-6245-F33A70144654}"/>
              </a:ext>
            </a:extLst>
          </p:cNvPr>
          <p:cNvSpPr txBox="1"/>
          <p:nvPr/>
        </p:nvSpPr>
        <p:spPr>
          <a:xfrm>
            <a:off x="7726454" y="1692277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GCC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(61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bugs)</a:t>
            </a:r>
          </a:p>
        </p:txBody>
      </p:sp>
    </p:spTree>
    <p:extLst>
      <p:ext uri="{BB962C8B-B14F-4D97-AF65-F5344CB8AC3E}">
        <p14:creationId xmlns:p14="http://schemas.microsoft.com/office/powerpoint/2010/main" val="136144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D56C-2D12-C4F2-1B5D-C734299C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2D60-0DE9-DBF4-26CD-2EA165BB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</a:t>
            </a:r>
          </a:p>
          <a:p>
            <a:pPr lvl="1"/>
            <a:r>
              <a:rPr lang="en-US" dirty="0"/>
              <a:t>70% fixed</a:t>
            </a:r>
          </a:p>
          <a:p>
            <a:pPr lvl="2"/>
            <a:r>
              <a:rPr lang="en-US" dirty="0"/>
              <a:t>18 fixed, 7 new, 1 resolved, 1 confirmed</a:t>
            </a:r>
          </a:p>
          <a:p>
            <a:pPr lvl="1"/>
            <a:endParaRPr lang="en-US" dirty="0"/>
          </a:p>
          <a:p>
            <a:r>
              <a:rPr lang="en-US" dirty="0"/>
              <a:t>GCC</a:t>
            </a:r>
          </a:p>
          <a:p>
            <a:pPr lvl="1"/>
            <a:r>
              <a:rPr lang="en-US" dirty="0"/>
              <a:t>95% fixed</a:t>
            </a:r>
          </a:p>
          <a:p>
            <a:pPr lvl="2"/>
            <a:r>
              <a:rPr lang="en-US" dirty="0"/>
              <a:t>58 fixed, 3 assigned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A62B6-9BC1-A6A3-5F1A-36555212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EC59-C3B7-2983-D389-2C054FE9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7B20-1EB0-2C54-F1FA-A92486ED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LoopNest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2 */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short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i_2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short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var_6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181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))/*0*/;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i_2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short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var_2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3431126726U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std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short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)-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39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)),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short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63238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arr_2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i_0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i_0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short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2297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var_1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))))))))))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))/*14*/;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i_2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short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var_9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20186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))/*3*/)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800" b="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#pragma clang loop vectorize(enable)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i_3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0LL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/*0*/;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i_3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var_7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3048972888LL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))/*18*/;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i_3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2LL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/*2*/)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arr_15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i_3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3243476438U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arr_5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i_0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])))))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var_2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var_8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arr_12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i_0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i_1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i_2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i_1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i_1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i_1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])))))))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arr_10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i_0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i_1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i_2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arr_5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i_2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]))))));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arr_16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i_2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i_1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short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arr_10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i_3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i_1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i_2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(((</a:t>
            </a:r>
            <a:r>
              <a:rPr lang="en-US" sz="28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arr_12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i_2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i_1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i_1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i_2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i_2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i_3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])))));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3070F-0005-3F36-AA9F-B60D13E3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4BF4-EE73-61D2-1A98-DD0D778F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Bug #</a:t>
            </a:r>
            <a:r>
              <a:rPr lang="en-US" dirty="0">
                <a:hlinkClick r:id="rId2"/>
              </a:rPr>
              <a:t>51677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013F-BF96-BB6F-497F-248DF86A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8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 clang loop </a:t>
            </a:r>
            <a:r>
              <a:rPr lang="en-US" sz="2400" b="0" dirty="0" err="1">
                <a:solidFill>
                  <a:srgbClr val="8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vectorize_predicate</a:t>
            </a:r>
            <a:r>
              <a:rPr lang="en-US" sz="2400" b="0" dirty="0">
                <a:solidFill>
                  <a:srgbClr val="8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(enable)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var_3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arr_13</a:t>
            </a:r>
            <a:r>
              <a:rPr lang="pt-BR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arr_12</a:t>
            </a:r>
            <a:r>
              <a:rPr lang="pt-BR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pt-BR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var_23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arr_12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 clang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O0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march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 driver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./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 clang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O1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march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 driver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./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7E77E-0C01-955F-B72C-C313B869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3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927F-3AAC-48E6-8C73-BAECEAEB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2643"/>
            <a:ext cx="10515600" cy="19847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https://github.com/intel/yarpgen</a:t>
            </a:r>
            <a:endParaRPr lang="en-US" sz="4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4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in submission, available upon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963A4-3306-43BD-A8D8-4E73F37D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39FCB4A5-8FB7-4C3E-8F94-0FFEFB70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56" y="626396"/>
            <a:ext cx="3623288" cy="36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99"/>
    </mc:Choice>
    <mc:Fallback xmlns="">
      <p:transition spd="slow" advTm="1789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4BF4-EE73-61D2-1A98-DD0D778F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6876"/>
            <a:ext cx="9144000" cy="4118291"/>
          </a:xfrm>
        </p:spPr>
        <p:txBody>
          <a:bodyPr anchor="ctr">
            <a:normAutofit/>
          </a:bodyPr>
          <a:lstStyle/>
          <a:p>
            <a:r>
              <a:rPr lang="en-US" sz="4500" dirty="0"/>
              <a:t>Special thanks to Intel </a:t>
            </a:r>
            <a:r>
              <a:rPr lang="en-US" sz="4500"/>
              <a:t>and </a:t>
            </a:r>
            <a:br>
              <a:rPr lang="en-US" sz="4500"/>
            </a:br>
            <a:r>
              <a:rPr lang="en-US" sz="4500"/>
              <a:t>LLVM </a:t>
            </a:r>
            <a:r>
              <a:rPr lang="en-US" sz="4500" dirty="0"/>
              <a:t>developers</a:t>
            </a:r>
            <a:r>
              <a:rPr lang="en-US" sz="4500"/>
              <a:t>, </a:t>
            </a:r>
            <a:br>
              <a:rPr lang="en-US" sz="4500"/>
            </a:br>
            <a:r>
              <a:rPr lang="en-US" sz="4500"/>
              <a:t>who </a:t>
            </a:r>
            <a:r>
              <a:rPr lang="en-US" sz="4500" dirty="0"/>
              <a:t>fix reported bugs!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7E77E-0C01-955F-B72C-C313B869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52E0592-0BAF-EBDE-36CC-239A258D0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5167"/>
            <a:ext cx="3675886" cy="1491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FA69E-F834-6596-1FE6-E8843AD79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83" y="4629831"/>
            <a:ext cx="3047418" cy="19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41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374E-0360-BA08-1FA1-24144AD9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36A-C772-8A45-FA07-F5AC6BD2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graduation: end of Spring 2023</a:t>
            </a:r>
          </a:p>
          <a:p>
            <a:endParaRPr lang="en-US" dirty="0"/>
          </a:p>
          <a:p>
            <a:r>
              <a:rPr lang="en-US" dirty="0"/>
              <a:t>CV</a:t>
            </a:r>
            <a:r>
              <a:rPr lang="en-US"/>
              <a:t>: </a:t>
            </a:r>
            <a:r>
              <a:rPr lang="en-US">
                <a:hlinkClick r:id="rId2"/>
              </a:rPr>
              <a:t>livinskii.com/#cv</a:t>
            </a:r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Vsevolod.Livinskii@gmail.com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6547-211D-2232-4B40-2F2B1151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7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927F-3AAC-48E6-8C73-BAECEAEB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2643"/>
            <a:ext cx="10515600" cy="19847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https://github.com/intel/yarpgen</a:t>
            </a:r>
            <a:endParaRPr lang="en-US" sz="4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4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in submission, available upon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963A4-3306-43BD-A8D8-4E73F37D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39FCB4A5-8FB7-4C3E-8F94-0FFEFB70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56" y="626396"/>
            <a:ext cx="3623288" cy="36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99"/>
    </mc:Choice>
    <mc:Fallback xmlns="">
      <p:transition spd="slow" advTm="178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3F40-2F0D-61C2-FE4E-0F687C49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YARPGen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7056-702E-38A5-B193-0847239E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wrong code bugs</a:t>
            </a:r>
          </a:p>
          <a:p>
            <a:pPr lvl="1"/>
            <a:r>
              <a:rPr lang="en-US" dirty="0"/>
              <a:t>Avoid Undefined Behavior statically</a:t>
            </a:r>
          </a:p>
          <a:p>
            <a:pPr lvl="1"/>
            <a:endParaRPr lang="en-US" dirty="0"/>
          </a:p>
          <a:p>
            <a:r>
              <a:rPr lang="en-US" dirty="0"/>
              <a:t>Target optimizations explicitly</a:t>
            </a:r>
          </a:p>
          <a:p>
            <a:pPr lvl="1"/>
            <a:endParaRPr lang="en-US" dirty="0"/>
          </a:p>
          <a:p>
            <a:r>
              <a:rPr lang="en-US" dirty="0"/>
              <a:t>Easily extensible for C-family languages</a:t>
            </a:r>
          </a:p>
          <a:p>
            <a:pPr lvl="1"/>
            <a:r>
              <a:rPr lang="en-US" dirty="0"/>
              <a:t>Including compilers for emerging languages</a:t>
            </a:r>
          </a:p>
          <a:p>
            <a:pPr lvl="1"/>
            <a:endParaRPr lang="en-US" dirty="0"/>
          </a:p>
          <a:p>
            <a:r>
              <a:rPr lang="en-US" dirty="0"/>
              <a:t>Easy to use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42191-F60C-9C5E-AEF8-445A8A66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0018-6856-D0AC-0C2B-6D43530E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Approaches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135EC0-5399-D4EB-CCA1-C300AF831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b="0" dirty="0"/>
              <a:t>Generative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D754D-F3B4-90E1-F5F8-2EB901DC9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02084F8-F4E7-4191-DA31-F17635B30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b="0" dirty="0"/>
              <a:t>Mutation-based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DAE7D-8060-22D0-E9DE-9CE5B511B6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32E1C-E33F-5293-169A-70233D24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C702F-5AFD-B1D2-0455-B5002A1D2EF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93712" y="2505075"/>
            <a:ext cx="1849938" cy="3684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7F8266-A7AA-A08A-5C5C-F41157646B4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681489" y="2505075"/>
            <a:ext cx="1858222" cy="370108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5FAB49-9EBA-CA91-2F00-1F28A9861DB1}"/>
              </a:ext>
            </a:extLst>
          </p:cNvPr>
          <p:cNvCxnSpPr>
            <a:cxnSpLocks/>
          </p:cNvCxnSpPr>
          <p:nvPr/>
        </p:nvCxnSpPr>
        <p:spPr>
          <a:xfrm>
            <a:off x="6096000" y="1681163"/>
            <a:ext cx="0" cy="4734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6E45D2-04DC-073A-8D11-4FC9A5F81637}"/>
              </a:ext>
            </a:extLst>
          </p:cNvPr>
          <p:cNvSpPr/>
          <p:nvPr/>
        </p:nvSpPr>
        <p:spPr>
          <a:xfrm>
            <a:off x="1758999" y="1690688"/>
            <a:ext cx="3455176" cy="47253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3F40-2F0D-61C2-FE4E-0F687C49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YARPGen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7056-702E-38A5-B193-0847239E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wrong code bugs</a:t>
            </a:r>
          </a:p>
          <a:p>
            <a:pPr lvl="1"/>
            <a:r>
              <a:rPr lang="en-US" dirty="0"/>
              <a:t>Avoid Undefined Behavior statically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Target optimizations explicitly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Easily extensible for C-family languages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Including compilers for emerging languages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Easy to use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42191-F60C-9C5E-AEF8-445A8A66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5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3852-DD2D-CF4D-11BC-BA7232C0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(UB)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D9E210-2ACB-9014-0F28-32F642EBF7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include &lt;</a:t>
            </a:r>
            <a:r>
              <a:rPr lang="en-US" dirty="0" err="1">
                <a:solidFill>
                  <a:srgbClr val="8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8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 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"%d\n"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8EC484-A494-5F97-61B6-07C2BCEA5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566" y="1825625"/>
            <a:ext cx="59331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Who is wrong?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 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icc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</a:t>
            </a: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 </a:t>
            </a: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./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7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 clang</a:t>
            </a: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</a:t>
            </a: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 </a:t>
            </a:r>
            <a:r>
              <a:rPr lang="en-US" sz="2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./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7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prstClr val="black"/>
                </a:solidFill>
              </a:rPr>
              <a:t>No one! </a:t>
            </a:r>
          </a:p>
          <a:p>
            <a:pPr marL="0" lvl="0" indent="0" algn="ctr">
              <a:buNone/>
              <a:defRPr/>
            </a:pPr>
            <a:r>
              <a:rPr lang="en-US" sz="3200" i="1" dirty="0">
                <a:solidFill>
                  <a:prstClr val="black"/>
                </a:solidFill>
              </a:rPr>
              <a:t>Program contains UB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06EFCE-B4AF-FA7D-ACF8-347489E1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6539-A485-47C1-9151-F5611F4DAC4F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7191C0-24DA-4F5C-E54D-5C65621E60F9}"/>
              </a:ext>
            </a:extLst>
          </p:cNvPr>
          <p:cNvSpPr/>
          <p:nvPr/>
        </p:nvSpPr>
        <p:spPr>
          <a:xfrm>
            <a:off x="1563554" y="3922846"/>
            <a:ext cx="3008446" cy="40484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C7B6F-1B20-8B53-0433-8A77FABDF688}"/>
              </a:ext>
            </a:extLst>
          </p:cNvPr>
          <p:cNvSpPr txBox="1"/>
          <p:nvPr/>
        </p:nvSpPr>
        <p:spPr>
          <a:xfrm>
            <a:off x="838200" y="6318190"/>
            <a:ext cx="384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https://godbolt.org/z/dfETYae9T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AEF064-76C4-7BBF-84B7-A1A0A40F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Undefined Behavior Avoidance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0411532-C6B0-E6DF-266E-C56A3EBA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Based on concrete value tracking and rewrite rules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0FE8D-CFD5-12D6-DEFE-F0FF845F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7</a:t>
            </a:fld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8F7B7F7-784F-4261-9E56-537F37A73619}"/>
              </a:ext>
            </a:extLst>
          </p:cNvPr>
          <p:cNvSpPr/>
          <p:nvPr/>
        </p:nvSpPr>
        <p:spPr>
          <a:xfrm>
            <a:off x="5288805" y="3723198"/>
            <a:ext cx="1614389" cy="728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Rewrite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780DB7-FB59-0C49-39B8-E53E07BC98B7}"/>
              </a:ext>
            </a:extLst>
          </p:cNvPr>
          <p:cNvSpPr txBox="1"/>
          <p:nvPr/>
        </p:nvSpPr>
        <p:spPr>
          <a:xfrm>
            <a:off x="838200" y="6318190"/>
            <a:ext cx="932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"Random testing for C and C++ compilers with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YARPGen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.“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 more details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2AA7C-E37B-74BA-E38B-A6FC2ADCE2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6962"/>
            <a:ext cx="4100533" cy="34768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53D0841-385D-4AF4-7CB3-E107F47166B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53266" y="2444919"/>
            <a:ext cx="4100533" cy="33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13EF-A16B-C765-F61B-AD3653C5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 Avoidance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A456-10F8-12DA-35A4-04C658CC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1F39095-8C26-696A-3EA3-26E33ED0DE33}"/>
              </a:ext>
            </a:extLst>
          </p:cNvPr>
          <p:cNvSpPr txBox="1">
            <a:spLocks/>
          </p:cNvSpPr>
          <p:nvPr/>
        </p:nvSpPr>
        <p:spPr>
          <a:xfrm>
            <a:off x="488949" y="182562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var_37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var_43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99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var_10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var_37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var_43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9F885B3-5171-2337-C457-079F929D25BE}"/>
              </a:ext>
            </a:extLst>
          </p:cNvPr>
          <p:cNvSpPr txBox="1">
            <a:spLocks/>
          </p:cNvSpPr>
          <p:nvPr/>
        </p:nvSpPr>
        <p:spPr>
          <a:xfrm>
            <a:off x="6339695" y="2834086"/>
            <a:ext cx="5545109" cy="22976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i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arr_37</a:t>
            </a:r>
            <a:r>
              <a:rPr lang="en-US" sz="1900" b="1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900" b="1" i="1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900" b="1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900" b="1" i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90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...};</a:t>
            </a:r>
            <a:endParaRPr lang="en-US" sz="1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var_43 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99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9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900" b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90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90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</a:t>
            </a:r>
            <a:r>
              <a:rPr lang="nn-NO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nn-NO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n-NO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n-NO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900" b="1" i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arr_10</a:t>
            </a:r>
            <a:r>
              <a:rPr lang="en-US" sz="1900" b="1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900" b="1" i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900" b="1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900" b="1" i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b="1" i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arr_37</a:t>
            </a:r>
            <a:r>
              <a:rPr lang="en-US" sz="1900" b="1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900" b="1" i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900" b="1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900" b="1" i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var_43</a:t>
            </a: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4195E0-4CB9-54F8-8663-E69B64799A57}"/>
              </a:ext>
            </a:extLst>
          </p:cNvPr>
          <p:cNvSpPr/>
          <p:nvPr/>
        </p:nvSpPr>
        <p:spPr>
          <a:xfrm rot="5400000">
            <a:off x="2855381" y="3520679"/>
            <a:ext cx="448735" cy="961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19359-FBC0-F67B-8922-44883C4E95A4}"/>
              </a:ext>
            </a:extLst>
          </p:cNvPr>
          <p:cNvSpPr txBox="1"/>
          <p:nvPr/>
        </p:nvSpPr>
        <p:spPr>
          <a:xfrm>
            <a:off x="488949" y="4500828"/>
            <a:ext cx="55451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arr_37</a:t>
            </a:r>
            <a:r>
              <a:rPr lang="en-US" sz="2000" b="1" i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1" i="1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2000" b="1" i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var_43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99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sz="2000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arr_10</a:t>
            </a:r>
            <a:r>
              <a:rPr lang="en-US" sz="2000" b="1" i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1" i="1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1" i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arr_37</a:t>
            </a:r>
            <a:r>
              <a:rPr lang="en-US" sz="2000" b="1" i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1" i="1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1" i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var_43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9D6C04B-8DE8-F473-E246-3607F4DD32CA}"/>
              </a:ext>
            </a:extLst>
          </p:cNvPr>
          <p:cNvSpPr/>
          <p:nvPr/>
        </p:nvSpPr>
        <p:spPr>
          <a:xfrm>
            <a:off x="5625537" y="3520679"/>
            <a:ext cx="448735" cy="961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74910-842C-D29A-9E1A-A214C37E562E}"/>
              </a:ext>
            </a:extLst>
          </p:cNvPr>
          <p:cNvSpPr/>
          <p:nvPr/>
        </p:nvSpPr>
        <p:spPr>
          <a:xfrm>
            <a:off x="6339694" y="2768600"/>
            <a:ext cx="5585324" cy="82973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3594E-4603-2EF6-C284-0CA730F8C5CC}"/>
              </a:ext>
            </a:extLst>
          </p:cNvPr>
          <p:cNvSpPr/>
          <p:nvPr/>
        </p:nvSpPr>
        <p:spPr>
          <a:xfrm>
            <a:off x="6339694" y="4325134"/>
            <a:ext cx="5585324" cy="118355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F6590-4DAA-9856-AFF2-7DEC82C94A33}"/>
              </a:ext>
            </a:extLst>
          </p:cNvPr>
          <p:cNvSpPr txBox="1"/>
          <p:nvPr/>
        </p:nvSpPr>
        <p:spPr>
          <a:xfrm>
            <a:off x="6339694" y="2235847"/>
            <a:ext cx="1520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driver.cpp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72FE9-964B-E85D-006C-43A40415E2EC}"/>
              </a:ext>
            </a:extLst>
          </p:cNvPr>
          <p:cNvSpPr txBox="1"/>
          <p:nvPr/>
        </p:nvSpPr>
        <p:spPr>
          <a:xfrm>
            <a:off x="6299480" y="386346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test.cpp</a:t>
            </a:r>
          </a:p>
        </p:txBody>
      </p:sp>
    </p:spTree>
    <p:extLst>
      <p:ext uri="{BB962C8B-B14F-4D97-AF65-F5344CB8AC3E}">
        <p14:creationId xmlns:p14="http://schemas.microsoft.com/office/powerpoint/2010/main" val="24698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3F40-2F0D-61C2-FE4E-0F687C49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YARPGen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7056-702E-38A5-B193-0847239E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Detect wrong code bugs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Avoid Undefined Behavior statically</a:t>
            </a:r>
          </a:p>
          <a:p>
            <a:pPr lvl="1"/>
            <a:endParaRPr lang="en-US" dirty="0"/>
          </a:p>
          <a:p>
            <a:r>
              <a:rPr lang="en-US" dirty="0"/>
              <a:t>Target optimizations explicitly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Easily extensible for C-family languages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Including compilers for emerging languages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Easy to use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42191-F60C-9C5E-AEF8-445A8A66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3DB0-D454-4716-8B48-3572CC14AF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270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99310A-8A7D-4548-B17A-720131D9575B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1846</Words>
  <Application>Microsoft Office PowerPoint</Application>
  <PresentationFormat>Widescreen</PresentationFormat>
  <Paragraphs>288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Courier New</vt:lpstr>
      <vt:lpstr>Tahoma</vt:lpstr>
      <vt:lpstr>Verdana</vt:lpstr>
      <vt:lpstr>1_Office Theme</vt:lpstr>
      <vt:lpstr>YARPGen: A Compiler Fuzzer for Loop Optimizations and  Data-Parallel Languages</vt:lpstr>
      <vt:lpstr>Summary of Found Bugs</vt:lpstr>
      <vt:lpstr>YARPGen Features</vt:lpstr>
      <vt:lpstr>Fuzzing Approaches</vt:lpstr>
      <vt:lpstr>YARPGen Features</vt:lpstr>
      <vt:lpstr>Undefined Behavior (UB)</vt:lpstr>
      <vt:lpstr>Static Undefined Behavior Avoidance</vt:lpstr>
      <vt:lpstr>UB Avoidance for Loops</vt:lpstr>
      <vt:lpstr>YARPGen Features</vt:lpstr>
      <vt:lpstr>Generation Policies</vt:lpstr>
      <vt:lpstr>Loop Fusion and Loop Sequence</vt:lpstr>
      <vt:lpstr>Loop Patterns: Stencil</vt:lpstr>
      <vt:lpstr>YARPGen Features</vt:lpstr>
      <vt:lpstr>Multi-language Support and IR Lowering</vt:lpstr>
      <vt:lpstr>Multi-language Support and IR Lowering</vt:lpstr>
      <vt:lpstr>Multi-language Support and IR Lowering</vt:lpstr>
      <vt:lpstr>Test Oracles</vt:lpstr>
      <vt:lpstr>YARPGen Features</vt:lpstr>
      <vt:lpstr>Automated Testing System</vt:lpstr>
      <vt:lpstr>Limitations</vt:lpstr>
      <vt:lpstr>Bugs Distribution by Kind</vt:lpstr>
      <vt:lpstr>Bugs Distribution by Components</vt:lpstr>
      <vt:lpstr>Fixed Bugs</vt:lpstr>
      <vt:lpstr>Test Example</vt:lpstr>
      <vt:lpstr>LLVM Bug #51677 </vt:lpstr>
      <vt:lpstr>PowerPoint Presentation</vt:lpstr>
      <vt:lpstr>Special thanks to Intel and  LLVM developers,  who fix reported bugs!</vt:lpstr>
      <vt:lpstr>Looking for Job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YARPGen: A Compiler Fuzzer for Loop Optimizations and  Data-Parallel Languages</dc:title>
  <dc:creator>Vsevolod Livinskiy</dc:creator>
  <cp:lastModifiedBy>Vsevolod Livinskiy</cp:lastModifiedBy>
  <cp:revision>1</cp:revision>
  <dcterms:created xsi:type="dcterms:W3CDTF">2022-10-31T22:12:05Z</dcterms:created>
  <dcterms:modified xsi:type="dcterms:W3CDTF">2022-11-07T06:56:44Z</dcterms:modified>
</cp:coreProperties>
</file>